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71" r:id="rId9"/>
    <p:sldId id="263" r:id="rId10"/>
    <p:sldId id="274" r:id="rId11"/>
    <p:sldId id="264" r:id="rId12"/>
    <p:sldId id="272" r:id="rId13"/>
    <p:sldId id="267" r:id="rId14"/>
    <p:sldId id="270" r:id="rId15"/>
    <p:sldId id="269" r:id="rId16"/>
    <p:sldId id="273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B0AA77-1898-4FE9-8798-1C77B813386C}" type="doc">
      <dgm:prSet loTypeId="urn:microsoft.com/office/officeart/2005/8/layout/pyramid1" loCatId="pyramid" qsTypeId="urn:microsoft.com/office/officeart/2005/8/quickstyle/simple1" qsCatId="simple" csTypeId="urn:microsoft.com/office/officeart/2005/8/colors/accent0_3" csCatId="mainScheme" phldr="1"/>
      <dgm:spPr/>
    </dgm:pt>
    <dgm:pt modelId="{F5CF22CA-AA05-417F-8D89-5DC209A171EB}">
      <dgm:prSet phldrT="[Text]" custT="1"/>
      <dgm:spPr>
        <a:xfrm>
          <a:off x="1792511" y="0"/>
          <a:ext cx="1887585" cy="1359556"/>
        </a:xfrm>
        <a:prstGeom prst="trapezoid">
          <a:avLst>
            <a:gd name="adj" fmla="val 69419"/>
          </a:avLst>
        </a:prstGeom>
        <a:solidFill>
          <a:srgbClr val="8DC928"/>
        </a:solidFill>
        <a:ln w="6350" cap="flat" cmpd="sng" algn="ctr">
          <a:solidFill>
            <a:sysClr val="window" lastClr="FFFFFF"/>
          </a:solidFill>
          <a:prstDash val="solid"/>
        </a:ln>
        <a:effectLst/>
      </dgm:spPr>
      <dgm:t>
        <a:bodyPr tIns="457200" bIns="91440" anchor="b" anchorCtr="0"/>
        <a:lstStyle/>
        <a:p>
          <a:r>
            <a:rPr lang="en-US" sz="1200" dirty="0" smtClean="0">
              <a:solidFill>
                <a:srgbClr val="FFFFFF"/>
              </a:solidFill>
              <a:latin typeface="Open Sans Light"/>
              <a:ea typeface="+mn-ea"/>
              <a:cs typeface="+mn-cs"/>
            </a:rPr>
            <a:t>Turnkey solution</a:t>
          </a:r>
          <a:endParaRPr lang="en-US" sz="1200" dirty="0">
            <a:solidFill>
              <a:srgbClr val="FFFFFF"/>
            </a:solidFill>
            <a:latin typeface="Open Sans Light"/>
            <a:ea typeface="+mn-ea"/>
            <a:cs typeface="+mn-cs"/>
          </a:endParaRPr>
        </a:p>
      </dgm:t>
    </dgm:pt>
    <dgm:pt modelId="{B24D76BC-091D-46E3-95A6-27CDFDB64474}" type="parTrans" cxnId="{CDAF1BB5-5971-4149-9387-29FA98E64DF5}">
      <dgm:prSet/>
      <dgm:spPr/>
      <dgm:t>
        <a:bodyPr/>
        <a:lstStyle/>
        <a:p>
          <a:endParaRPr lang="en-US" sz="1200"/>
        </a:p>
      </dgm:t>
    </dgm:pt>
    <dgm:pt modelId="{B7816E19-641B-4521-9D4A-DD34E6715A9C}" type="sibTrans" cxnId="{CDAF1BB5-5971-4149-9387-29FA98E64DF5}">
      <dgm:prSet/>
      <dgm:spPr/>
      <dgm:t>
        <a:bodyPr/>
        <a:lstStyle/>
        <a:p>
          <a:endParaRPr lang="en-US" sz="1200"/>
        </a:p>
      </dgm:t>
    </dgm:pt>
    <dgm:pt modelId="{6ECAB874-4AEC-4976-BFEF-D2DDCFFB48DB}">
      <dgm:prSet phldrT="[Text]" custT="1"/>
      <dgm:spPr>
        <a:xfrm>
          <a:off x="1195007" y="1359556"/>
          <a:ext cx="3082593" cy="860718"/>
        </a:xfrm>
        <a:prstGeom prst="trapezoid">
          <a:avLst>
            <a:gd name="adj" fmla="val 69419"/>
          </a:avLst>
        </a:prstGeom>
        <a:solidFill>
          <a:srgbClr val="5BBE77"/>
        </a:solidFill>
        <a:ln w="6350" cap="flat" cmpd="sng" algn="ctr">
          <a:solidFill>
            <a:sysClr val="window" lastClr="FFFFFF"/>
          </a:solidFill>
          <a:prstDash val="solid"/>
        </a:ln>
        <a:effectLst/>
      </dgm:spPr>
      <dgm:t>
        <a:bodyPr bIns="91440" anchor="b" anchorCtr="0"/>
        <a:lstStyle/>
        <a:p>
          <a:r>
            <a:rPr lang="en-US" sz="1200" dirty="0" smtClean="0">
              <a:solidFill>
                <a:srgbClr val="FFFFFF"/>
              </a:solidFill>
              <a:latin typeface="Open Sans Light"/>
              <a:ea typeface="+mn-ea"/>
              <a:cs typeface="+mn-cs"/>
            </a:rPr>
            <a:t>Use of cutting edge technology</a:t>
          </a:r>
          <a:endParaRPr lang="en-US" sz="1200" dirty="0">
            <a:solidFill>
              <a:srgbClr val="FFFFFF"/>
            </a:solidFill>
            <a:latin typeface="Open Sans Light"/>
            <a:ea typeface="+mn-ea"/>
            <a:cs typeface="+mn-cs"/>
          </a:endParaRPr>
        </a:p>
      </dgm:t>
    </dgm:pt>
    <dgm:pt modelId="{B1A72E13-34A4-4607-8D21-4B325897B9DC}" type="parTrans" cxnId="{30624DFB-5691-4243-BD55-E76B5EFFF0F9}">
      <dgm:prSet/>
      <dgm:spPr/>
      <dgm:t>
        <a:bodyPr/>
        <a:lstStyle/>
        <a:p>
          <a:endParaRPr lang="en-US" sz="1200"/>
        </a:p>
      </dgm:t>
    </dgm:pt>
    <dgm:pt modelId="{F9439EDD-648E-484C-8334-B80F3B796436}" type="sibTrans" cxnId="{30624DFB-5691-4243-BD55-E76B5EFFF0F9}">
      <dgm:prSet/>
      <dgm:spPr/>
      <dgm:t>
        <a:bodyPr/>
        <a:lstStyle/>
        <a:p>
          <a:endParaRPr lang="en-US" sz="1200"/>
        </a:p>
      </dgm:t>
    </dgm:pt>
    <dgm:pt modelId="{FE5AEA80-EEA4-425C-A2BF-C2EC3DE82944}">
      <dgm:prSet phldrT="[Text]" custT="1"/>
      <dgm:spPr>
        <a:xfrm>
          <a:off x="597503" y="2220275"/>
          <a:ext cx="4277600" cy="860718"/>
        </a:xfrm>
        <a:prstGeom prst="trapezoid">
          <a:avLst>
            <a:gd name="adj" fmla="val 69419"/>
          </a:avLst>
        </a:prstGeom>
        <a:solidFill>
          <a:srgbClr val="27A6C2"/>
        </a:solidFill>
        <a:ln w="6350" cap="flat" cmpd="sng" algn="ctr">
          <a:solidFill>
            <a:sysClr val="window" lastClr="FFFFFF"/>
          </a:solidFill>
          <a:prstDash val="solid"/>
        </a:ln>
        <a:effectLst/>
      </dgm:spPr>
      <dgm:t>
        <a:bodyPr bIns="91440" anchor="b" anchorCtr="0"/>
        <a:lstStyle/>
        <a:p>
          <a:r>
            <a:rPr lang="en-US" sz="1200" dirty="0" smtClean="0">
              <a:solidFill>
                <a:srgbClr val="FFFFFF"/>
              </a:solidFill>
              <a:latin typeface="Open Sans Light"/>
              <a:ea typeface="+mn-ea"/>
              <a:cs typeface="+mn-cs"/>
            </a:rPr>
            <a:t>Data driven model</a:t>
          </a:r>
          <a:endParaRPr lang="en-US" sz="1200" dirty="0">
            <a:solidFill>
              <a:srgbClr val="FFFFFF"/>
            </a:solidFill>
            <a:latin typeface="Open Sans Light"/>
            <a:ea typeface="+mn-ea"/>
            <a:cs typeface="+mn-cs"/>
          </a:endParaRPr>
        </a:p>
      </dgm:t>
    </dgm:pt>
    <dgm:pt modelId="{42608AFF-4881-4973-9004-680AD29B6B49}" type="sibTrans" cxnId="{FE65646B-64ED-45EC-A2C6-B4136DD21955}">
      <dgm:prSet/>
      <dgm:spPr/>
      <dgm:t>
        <a:bodyPr/>
        <a:lstStyle/>
        <a:p>
          <a:endParaRPr lang="en-US" sz="1200"/>
        </a:p>
      </dgm:t>
    </dgm:pt>
    <dgm:pt modelId="{6AD28A7E-6C93-4913-814B-476920260918}" type="parTrans" cxnId="{FE65646B-64ED-45EC-A2C6-B4136DD21955}">
      <dgm:prSet/>
      <dgm:spPr/>
      <dgm:t>
        <a:bodyPr/>
        <a:lstStyle/>
        <a:p>
          <a:endParaRPr lang="en-US" sz="1200"/>
        </a:p>
      </dgm:t>
    </dgm:pt>
    <dgm:pt modelId="{D4A936FC-2570-496B-AA38-40C3605001CC}">
      <dgm:prSet phldrT="[Text]" custT="1"/>
      <dgm:spPr>
        <a:xfrm>
          <a:off x="0" y="3080993"/>
          <a:ext cx="5472608" cy="860718"/>
        </a:xfrm>
        <a:prstGeom prst="trapezoid">
          <a:avLst>
            <a:gd name="adj" fmla="val 69419"/>
          </a:avLst>
        </a:prstGeom>
        <a:solidFill>
          <a:srgbClr val="2099D8"/>
        </a:solidFill>
        <a:ln w="6350" cap="flat" cmpd="sng" algn="ctr">
          <a:solidFill>
            <a:sysClr val="window" lastClr="FFFFFF"/>
          </a:solidFill>
          <a:prstDash val="solid"/>
        </a:ln>
        <a:effectLst/>
      </dgm:spPr>
      <dgm:t>
        <a:bodyPr bIns="91440" anchor="b" anchorCtr="0"/>
        <a:lstStyle/>
        <a:p>
          <a:r>
            <a:rPr lang="en-US" sz="1200" dirty="0" smtClean="0">
              <a:solidFill>
                <a:srgbClr val="FFFFFF"/>
              </a:solidFill>
              <a:latin typeface="Open Sans Light"/>
              <a:ea typeface="+mn-ea"/>
              <a:cs typeface="+mn-cs"/>
            </a:rPr>
            <a:t>Customer-centric approach</a:t>
          </a:r>
          <a:endParaRPr lang="en-US" sz="1200" dirty="0">
            <a:solidFill>
              <a:srgbClr val="FFFFFF"/>
            </a:solidFill>
            <a:latin typeface="Open Sans Light"/>
            <a:ea typeface="+mn-ea"/>
            <a:cs typeface="+mn-cs"/>
          </a:endParaRPr>
        </a:p>
      </dgm:t>
    </dgm:pt>
    <dgm:pt modelId="{D6CA8AD3-0894-4415-8ED3-9D332A1C3D92}" type="parTrans" cxnId="{CB4F2AAF-189D-4F68-AE26-45FA4483C9D3}">
      <dgm:prSet/>
      <dgm:spPr/>
      <dgm:t>
        <a:bodyPr/>
        <a:lstStyle/>
        <a:p>
          <a:endParaRPr lang="en-US"/>
        </a:p>
      </dgm:t>
    </dgm:pt>
    <dgm:pt modelId="{325EEFCF-A725-4020-88B3-C6B03DE1471B}" type="sibTrans" cxnId="{CB4F2AAF-189D-4F68-AE26-45FA4483C9D3}">
      <dgm:prSet/>
      <dgm:spPr/>
      <dgm:t>
        <a:bodyPr/>
        <a:lstStyle/>
        <a:p>
          <a:endParaRPr lang="en-US"/>
        </a:p>
      </dgm:t>
    </dgm:pt>
    <dgm:pt modelId="{B17C045F-CEDC-45E8-AF47-23396402DAE4}" type="pres">
      <dgm:prSet presAssocID="{9AB0AA77-1898-4FE9-8798-1C77B813386C}" presName="Name0" presStyleCnt="0">
        <dgm:presLayoutVars>
          <dgm:dir/>
          <dgm:animLvl val="lvl"/>
          <dgm:resizeHandles val="exact"/>
        </dgm:presLayoutVars>
      </dgm:prSet>
      <dgm:spPr/>
    </dgm:pt>
    <dgm:pt modelId="{B0677A24-2EDC-436B-9948-D349CFF942E2}" type="pres">
      <dgm:prSet presAssocID="{F5CF22CA-AA05-417F-8D89-5DC209A171EB}" presName="Name8" presStyleCnt="0"/>
      <dgm:spPr/>
    </dgm:pt>
    <dgm:pt modelId="{ECF623A0-DEA5-4327-AAA2-FE30DA796F53}" type="pres">
      <dgm:prSet presAssocID="{F5CF22CA-AA05-417F-8D89-5DC209A171EB}" presName="level" presStyleLbl="node1" presStyleIdx="0" presStyleCnt="4" custScaleY="15795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F7C707-B930-4D0F-AD40-422CC764CDB1}" type="pres">
      <dgm:prSet presAssocID="{F5CF22CA-AA05-417F-8D89-5DC209A171EB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AC7E4F-46D4-4EF1-AFBB-CA8402D668D6}" type="pres">
      <dgm:prSet presAssocID="{6ECAB874-4AEC-4976-BFEF-D2DDCFFB48DB}" presName="Name8" presStyleCnt="0"/>
      <dgm:spPr/>
    </dgm:pt>
    <dgm:pt modelId="{3B4D60DC-3880-4788-95C0-C5331C7B8E49}" type="pres">
      <dgm:prSet presAssocID="{6ECAB874-4AEC-4976-BFEF-D2DDCFFB48DB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EB5071-B632-476B-8029-40FE41DF5B7B}" type="pres">
      <dgm:prSet presAssocID="{6ECAB874-4AEC-4976-BFEF-D2DDCFFB48DB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6D63C1-9902-48DD-98BB-AC7100A56A48}" type="pres">
      <dgm:prSet presAssocID="{FE5AEA80-EEA4-425C-A2BF-C2EC3DE82944}" presName="Name8" presStyleCnt="0"/>
      <dgm:spPr/>
    </dgm:pt>
    <dgm:pt modelId="{58F179C7-16A8-432B-BA8B-1B820D98D9A2}" type="pres">
      <dgm:prSet presAssocID="{FE5AEA80-EEA4-425C-A2BF-C2EC3DE82944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1E63FD-05AD-4CE9-8DA0-97D40EB93279}" type="pres">
      <dgm:prSet presAssocID="{FE5AEA80-EEA4-425C-A2BF-C2EC3DE8294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05749-BCA6-4C77-83F2-F7A74A93FFC6}" type="pres">
      <dgm:prSet presAssocID="{D4A936FC-2570-496B-AA38-40C3605001CC}" presName="Name8" presStyleCnt="0"/>
      <dgm:spPr/>
    </dgm:pt>
    <dgm:pt modelId="{4C93577F-86B3-4437-AC53-27DFCA2D946A}" type="pres">
      <dgm:prSet presAssocID="{D4A936FC-2570-496B-AA38-40C3605001CC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B7DDF4-8BB1-4DDF-90F3-9410843E50B9}" type="pres">
      <dgm:prSet presAssocID="{D4A936FC-2570-496B-AA38-40C3605001C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8E8C3F-2893-46E4-B71E-F9EA8543F0A0}" type="presOf" srcId="{6ECAB874-4AEC-4976-BFEF-D2DDCFFB48DB}" destId="{3B4D60DC-3880-4788-95C0-C5331C7B8E49}" srcOrd="0" destOrd="0" presId="urn:microsoft.com/office/officeart/2005/8/layout/pyramid1"/>
    <dgm:cxn modelId="{CDAF1BB5-5971-4149-9387-29FA98E64DF5}" srcId="{9AB0AA77-1898-4FE9-8798-1C77B813386C}" destId="{F5CF22CA-AA05-417F-8D89-5DC209A171EB}" srcOrd="0" destOrd="0" parTransId="{B24D76BC-091D-46E3-95A6-27CDFDB64474}" sibTransId="{B7816E19-641B-4521-9D4A-DD34E6715A9C}"/>
    <dgm:cxn modelId="{30624DFB-5691-4243-BD55-E76B5EFFF0F9}" srcId="{9AB0AA77-1898-4FE9-8798-1C77B813386C}" destId="{6ECAB874-4AEC-4976-BFEF-D2DDCFFB48DB}" srcOrd="1" destOrd="0" parTransId="{B1A72E13-34A4-4607-8D21-4B325897B9DC}" sibTransId="{F9439EDD-648E-484C-8334-B80F3B796436}"/>
    <dgm:cxn modelId="{3B314D6A-72E2-49FC-B91F-4A20873D46FA}" type="presOf" srcId="{F5CF22CA-AA05-417F-8D89-5DC209A171EB}" destId="{05F7C707-B930-4D0F-AD40-422CC764CDB1}" srcOrd="1" destOrd="0" presId="urn:microsoft.com/office/officeart/2005/8/layout/pyramid1"/>
    <dgm:cxn modelId="{CBE54634-BB8B-41C6-B79B-D32986CB21B5}" type="presOf" srcId="{D4A936FC-2570-496B-AA38-40C3605001CC}" destId="{4C93577F-86B3-4437-AC53-27DFCA2D946A}" srcOrd="0" destOrd="0" presId="urn:microsoft.com/office/officeart/2005/8/layout/pyramid1"/>
    <dgm:cxn modelId="{7F1AF58A-DEEE-4AF2-8282-FD61378F244A}" type="presOf" srcId="{FE5AEA80-EEA4-425C-A2BF-C2EC3DE82944}" destId="{58F179C7-16A8-432B-BA8B-1B820D98D9A2}" srcOrd="0" destOrd="0" presId="urn:microsoft.com/office/officeart/2005/8/layout/pyramid1"/>
    <dgm:cxn modelId="{4332105D-1574-4A11-A9F9-0E5811F94AEF}" type="presOf" srcId="{F5CF22CA-AA05-417F-8D89-5DC209A171EB}" destId="{ECF623A0-DEA5-4327-AAA2-FE30DA796F53}" srcOrd="0" destOrd="0" presId="urn:microsoft.com/office/officeart/2005/8/layout/pyramid1"/>
    <dgm:cxn modelId="{C762449F-37F4-4841-85B2-B728EABBF790}" type="presOf" srcId="{6ECAB874-4AEC-4976-BFEF-D2DDCFFB48DB}" destId="{A7EB5071-B632-476B-8029-40FE41DF5B7B}" srcOrd="1" destOrd="0" presId="urn:microsoft.com/office/officeart/2005/8/layout/pyramid1"/>
    <dgm:cxn modelId="{DF2B3CD3-1ED5-45C7-9312-1B93B0097836}" type="presOf" srcId="{FE5AEA80-EEA4-425C-A2BF-C2EC3DE82944}" destId="{A71E63FD-05AD-4CE9-8DA0-97D40EB93279}" srcOrd="1" destOrd="0" presId="urn:microsoft.com/office/officeart/2005/8/layout/pyramid1"/>
    <dgm:cxn modelId="{E1314EF2-5DA8-45BF-A821-DE0ABD589116}" type="presOf" srcId="{9AB0AA77-1898-4FE9-8798-1C77B813386C}" destId="{B17C045F-CEDC-45E8-AF47-23396402DAE4}" srcOrd="0" destOrd="0" presId="urn:microsoft.com/office/officeart/2005/8/layout/pyramid1"/>
    <dgm:cxn modelId="{CB4F2AAF-189D-4F68-AE26-45FA4483C9D3}" srcId="{9AB0AA77-1898-4FE9-8798-1C77B813386C}" destId="{D4A936FC-2570-496B-AA38-40C3605001CC}" srcOrd="3" destOrd="0" parTransId="{D6CA8AD3-0894-4415-8ED3-9D332A1C3D92}" sibTransId="{325EEFCF-A725-4020-88B3-C6B03DE1471B}"/>
    <dgm:cxn modelId="{EDF83232-070A-400A-B1BA-21CFBEE42034}" type="presOf" srcId="{D4A936FC-2570-496B-AA38-40C3605001CC}" destId="{2BB7DDF4-8BB1-4DDF-90F3-9410843E50B9}" srcOrd="1" destOrd="0" presId="urn:microsoft.com/office/officeart/2005/8/layout/pyramid1"/>
    <dgm:cxn modelId="{FE65646B-64ED-45EC-A2C6-B4136DD21955}" srcId="{9AB0AA77-1898-4FE9-8798-1C77B813386C}" destId="{FE5AEA80-EEA4-425C-A2BF-C2EC3DE82944}" srcOrd="2" destOrd="0" parTransId="{6AD28A7E-6C93-4913-814B-476920260918}" sibTransId="{42608AFF-4881-4973-9004-680AD29B6B49}"/>
    <dgm:cxn modelId="{D25C64DF-29B5-4894-A988-1A26F37E76A6}" type="presParOf" srcId="{B17C045F-CEDC-45E8-AF47-23396402DAE4}" destId="{B0677A24-2EDC-436B-9948-D349CFF942E2}" srcOrd="0" destOrd="0" presId="urn:microsoft.com/office/officeart/2005/8/layout/pyramid1"/>
    <dgm:cxn modelId="{B49C1BC5-1AAC-4376-B79D-94E6C6C431C6}" type="presParOf" srcId="{B0677A24-2EDC-436B-9948-D349CFF942E2}" destId="{ECF623A0-DEA5-4327-AAA2-FE30DA796F53}" srcOrd="0" destOrd="0" presId="urn:microsoft.com/office/officeart/2005/8/layout/pyramid1"/>
    <dgm:cxn modelId="{B67EC853-41CC-4CA8-9159-5D1AB0FBD807}" type="presParOf" srcId="{B0677A24-2EDC-436B-9948-D349CFF942E2}" destId="{05F7C707-B930-4D0F-AD40-422CC764CDB1}" srcOrd="1" destOrd="0" presId="urn:microsoft.com/office/officeart/2005/8/layout/pyramid1"/>
    <dgm:cxn modelId="{8F2D7D99-7EE5-4CBE-9F65-F1A894C6C873}" type="presParOf" srcId="{B17C045F-CEDC-45E8-AF47-23396402DAE4}" destId="{C4AC7E4F-46D4-4EF1-AFBB-CA8402D668D6}" srcOrd="1" destOrd="0" presId="urn:microsoft.com/office/officeart/2005/8/layout/pyramid1"/>
    <dgm:cxn modelId="{99F08A3E-1217-4EEA-8936-D68FADB0F489}" type="presParOf" srcId="{C4AC7E4F-46D4-4EF1-AFBB-CA8402D668D6}" destId="{3B4D60DC-3880-4788-95C0-C5331C7B8E49}" srcOrd="0" destOrd="0" presId="urn:microsoft.com/office/officeart/2005/8/layout/pyramid1"/>
    <dgm:cxn modelId="{C6A189E2-89CC-4FD6-A19C-A5847DAEEB20}" type="presParOf" srcId="{C4AC7E4F-46D4-4EF1-AFBB-CA8402D668D6}" destId="{A7EB5071-B632-476B-8029-40FE41DF5B7B}" srcOrd="1" destOrd="0" presId="urn:microsoft.com/office/officeart/2005/8/layout/pyramid1"/>
    <dgm:cxn modelId="{C1F063B0-88A6-4FAE-A791-29D33776EFD9}" type="presParOf" srcId="{B17C045F-CEDC-45E8-AF47-23396402DAE4}" destId="{9F6D63C1-9902-48DD-98BB-AC7100A56A48}" srcOrd="2" destOrd="0" presId="urn:microsoft.com/office/officeart/2005/8/layout/pyramid1"/>
    <dgm:cxn modelId="{D7480C69-7FE4-476C-B51F-3ADB3AF1B6DA}" type="presParOf" srcId="{9F6D63C1-9902-48DD-98BB-AC7100A56A48}" destId="{58F179C7-16A8-432B-BA8B-1B820D98D9A2}" srcOrd="0" destOrd="0" presId="urn:microsoft.com/office/officeart/2005/8/layout/pyramid1"/>
    <dgm:cxn modelId="{42D4E1BE-481C-41F3-BC63-B2DCEE98C3A5}" type="presParOf" srcId="{9F6D63C1-9902-48DD-98BB-AC7100A56A48}" destId="{A71E63FD-05AD-4CE9-8DA0-97D40EB93279}" srcOrd="1" destOrd="0" presId="urn:microsoft.com/office/officeart/2005/8/layout/pyramid1"/>
    <dgm:cxn modelId="{04000FC1-743B-4699-BB03-6933E3FDEFE0}" type="presParOf" srcId="{B17C045F-CEDC-45E8-AF47-23396402DAE4}" destId="{C8705749-BCA6-4C77-83F2-F7A74A93FFC6}" srcOrd="3" destOrd="0" presId="urn:microsoft.com/office/officeart/2005/8/layout/pyramid1"/>
    <dgm:cxn modelId="{07815D78-7A3F-496A-8C5D-E312CDF20722}" type="presParOf" srcId="{C8705749-BCA6-4C77-83F2-F7A74A93FFC6}" destId="{4C93577F-86B3-4437-AC53-27DFCA2D946A}" srcOrd="0" destOrd="0" presId="urn:microsoft.com/office/officeart/2005/8/layout/pyramid1"/>
    <dgm:cxn modelId="{81B06E96-BC69-4109-B3D8-687EAADD6976}" type="presParOf" srcId="{C8705749-BCA6-4C77-83F2-F7A74A93FFC6}" destId="{2BB7DDF4-8BB1-4DDF-90F3-9410843E50B9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F623A0-DEA5-4327-AAA2-FE30DA796F53}">
      <dsp:nvSpPr>
        <dsp:cNvPr id="0" name=""/>
        <dsp:cNvSpPr/>
      </dsp:nvSpPr>
      <dsp:spPr>
        <a:xfrm>
          <a:off x="1792511" y="0"/>
          <a:ext cx="1887585" cy="1359556"/>
        </a:xfrm>
        <a:prstGeom prst="trapezoid">
          <a:avLst>
            <a:gd name="adj" fmla="val 69419"/>
          </a:avLst>
        </a:prstGeom>
        <a:solidFill>
          <a:srgbClr val="8DC928"/>
        </a:solidFill>
        <a:ln w="6350" cap="flat" cmpd="sng" algn="ctr">
          <a:solidFill>
            <a:sysClr val="window" lastClr="FFFFF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457200" rIns="15240" bIns="91440" numCol="1" spcCol="1270" anchor="b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rgbClr val="FFFFFF"/>
              </a:solidFill>
              <a:latin typeface="Open Sans Light"/>
              <a:ea typeface="+mn-ea"/>
              <a:cs typeface="+mn-cs"/>
            </a:rPr>
            <a:t>Turnkey solution</a:t>
          </a:r>
          <a:endParaRPr lang="en-US" sz="1200" kern="1200" dirty="0">
            <a:solidFill>
              <a:srgbClr val="FFFFFF"/>
            </a:solidFill>
            <a:latin typeface="Open Sans Light"/>
            <a:ea typeface="+mn-ea"/>
            <a:cs typeface="+mn-cs"/>
          </a:endParaRPr>
        </a:p>
      </dsp:txBody>
      <dsp:txXfrm>
        <a:off x="2421704" y="453184"/>
        <a:ext cx="629199" cy="906372"/>
      </dsp:txXfrm>
    </dsp:sp>
    <dsp:sp modelId="{3B4D60DC-3880-4788-95C0-C5331C7B8E49}">
      <dsp:nvSpPr>
        <dsp:cNvPr id="0" name=""/>
        <dsp:cNvSpPr/>
      </dsp:nvSpPr>
      <dsp:spPr>
        <a:xfrm>
          <a:off x="1195007" y="1359556"/>
          <a:ext cx="3082593" cy="860718"/>
        </a:xfrm>
        <a:prstGeom prst="trapezoid">
          <a:avLst>
            <a:gd name="adj" fmla="val 69419"/>
          </a:avLst>
        </a:prstGeom>
        <a:solidFill>
          <a:srgbClr val="5BBE77"/>
        </a:solidFill>
        <a:ln w="6350" cap="flat" cmpd="sng" algn="ctr">
          <a:solidFill>
            <a:sysClr val="window" lastClr="FFFFF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rgbClr val="FFFFFF"/>
              </a:solidFill>
              <a:latin typeface="Open Sans Light"/>
              <a:ea typeface="+mn-ea"/>
              <a:cs typeface="+mn-cs"/>
            </a:rPr>
            <a:t>Use of cutting edge technology</a:t>
          </a:r>
          <a:endParaRPr lang="en-US" sz="1200" kern="1200" dirty="0">
            <a:solidFill>
              <a:srgbClr val="FFFFFF"/>
            </a:solidFill>
            <a:latin typeface="Open Sans Light"/>
            <a:ea typeface="+mn-ea"/>
            <a:cs typeface="+mn-cs"/>
          </a:endParaRPr>
        </a:p>
      </dsp:txBody>
      <dsp:txXfrm>
        <a:off x="2132796" y="1530668"/>
        <a:ext cx="1207015" cy="689606"/>
      </dsp:txXfrm>
    </dsp:sp>
    <dsp:sp modelId="{58F179C7-16A8-432B-BA8B-1B820D98D9A2}">
      <dsp:nvSpPr>
        <dsp:cNvPr id="0" name=""/>
        <dsp:cNvSpPr/>
      </dsp:nvSpPr>
      <dsp:spPr>
        <a:xfrm>
          <a:off x="597503" y="2220275"/>
          <a:ext cx="4277600" cy="860718"/>
        </a:xfrm>
        <a:prstGeom prst="trapezoid">
          <a:avLst>
            <a:gd name="adj" fmla="val 69419"/>
          </a:avLst>
        </a:prstGeom>
        <a:solidFill>
          <a:srgbClr val="27A6C2"/>
        </a:solidFill>
        <a:ln w="6350" cap="flat" cmpd="sng" algn="ctr">
          <a:solidFill>
            <a:sysClr val="window" lastClr="FFFFF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rgbClr val="FFFFFF"/>
              </a:solidFill>
              <a:latin typeface="Open Sans Light"/>
              <a:ea typeface="+mn-ea"/>
              <a:cs typeface="+mn-cs"/>
            </a:rPr>
            <a:t>Data driven model</a:t>
          </a:r>
          <a:endParaRPr lang="en-US" sz="1200" kern="1200" dirty="0">
            <a:solidFill>
              <a:srgbClr val="FFFFFF"/>
            </a:solidFill>
            <a:latin typeface="Open Sans Light"/>
            <a:ea typeface="+mn-ea"/>
            <a:cs typeface="+mn-cs"/>
          </a:endParaRPr>
        </a:p>
      </dsp:txBody>
      <dsp:txXfrm>
        <a:off x="1744418" y="2343584"/>
        <a:ext cx="1983770" cy="737409"/>
      </dsp:txXfrm>
    </dsp:sp>
    <dsp:sp modelId="{4C93577F-86B3-4437-AC53-27DFCA2D946A}">
      <dsp:nvSpPr>
        <dsp:cNvPr id="0" name=""/>
        <dsp:cNvSpPr/>
      </dsp:nvSpPr>
      <dsp:spPr>
        <a:xfrm>
          <a:off x="0" y="3080993"/>
          <a:ext cx="5472608" cy="860718"/>
        </a:xfrm>
        <a:prstGeom prst="trapezoid">
          <a:avLst>
            <a:gd name="adj" fmla="val 69419"/>
          </a:avLst>
        </a:prstGeom>
        <a:solidFill>
          <a:srgbClr val="2099D8"/>
        </a:solidFill>
        <a:ln w="6350" cap="flat" cmpd="sng" algn="ctr">
          <a:solidFill>
            <a:sysClr val="window" lastClr="FFFFF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rgbClr val="FFFFFF"/>
              </a:solidFill>
              <a:latin typeface="Open Sans Light"/>
              <a:ea typeface="+mn-ea"/>
              <a:cs typeface="+mn-cs"/>
            </a:rPr>
            <a:t>Customer-centric approach</a:t>
          </a:r>
          <a:endParaRPr lang="en-US" sz="1200" kern="1200" dirty="0">
            <a:solidFill>
              <a:srgbClr val="FFFFFF"/>
            </a:solidFill>
            <a:latin typeface="Open Sans Light"/>
            <a:ea typeface="+mn-ea"/>
            <a:cs typeface="+mn-cs"/>
          </a:endParaRPr>
        </a:p>
      </dsp:txBody>
      <dsp:txXfrm>
        <a:off x="1356041" y="3177376"/>
        <a:ext cx="2760525" cy="7643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423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8386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6501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0101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3772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508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252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165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4947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861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319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1AF76-9EC7-4AC3-A114-62B37132555B}" type="datetimeFigureOut">
              <a:rPr lang="en-IN" smtClean="0"/>
              <a:t>13-02-2021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7B743-1633-44B5-8B3D-D26C16291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1470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3" name="Group 2092">
            <a:extLst>
              <a:ext uri="{FF2B5EF4-FFF2-40B4-BE49-F238E27FC236}">
                <a16:creationId xmlns:a16="http://schemas.microsoft.com/office/drawing/2014/main" id="{797947F6-4F4A-4A3A-990C-8F27C6D4C520}"/>
              </a:ext>
            </a:extLst>
          </p:cNvPr>
          <p:cNvGrpSpPr/>
          <p:nvPr/>
        </p:nvGrpSpPr>
        <p:grpSpPr>
          <a:xfrm>
            <a:off x="428360" y="533400"/>
            <a:ext cx="11335279" cy="5791200"/>
            <a:chOff x="-92074" y="654051"/>
            <a:chExt cx="9144001" cy="4162425"/>
          </a:xfrm>
          <a:solidFill>
            <a:schemeClr val="tx1">
              <a:alpha val="25000"/>
            </a:schemeClr>
          </a:solidFill>
        </p:grpSpPr>
        <p:sp>
          <p:nvSpPr>
            <p:cNvPr id="2094" name="Freeform 225">
              <a:extLst>
                <a:ext uri="{FF2B5EF4-FFF2-40B4-BE49-F238E27FC236}">
                  <a16:creationId xmlns:a16="http://schemas.microsoft.com/office/drawing/2014/main" id="{EC242000-0467-4DE6-A23F-FD9A1E08A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4576" y="1431926"/>
              <a:ext cx="33338" cy="22225"/>
            </a:xfrm>
            <a:custGeom>
              <a:avLst/>
              <a:gdLst>
                <a:gd name="T0" fmla="*/ 7 w 21"/>
                <a:gd name="T1" fmla="*/ 0 h 14"/>
                <a:gd name="T2" fmla="*/ 0 w 21"/>
                <a:gd name="T3" fmla="*/ 0 h 14"/>
                <a:gd name="T4" fmla="*/ 0 w 21"/>
                <a:gd name="T5" fmla="*/ 7 h 14"/>
                <a:gd name="T6" fmla="*/ 0 w 21"/>
                <a:gd name="T7" fmla="*/ 7 h 14"/>
                <a:gd name="T8" fmla="*/ 7 w 21"/>
                <a:gd name="T9" fmla="*/ 14 h 14"/>
                <a:gd name="T10" fmla="*/ 14 w 21"/>
                <a:gd name="T11" fmla="*/ 7 h 14"/>
                <a:gd name="T12" fmla="*/ 21 w 21"/>
                <a:gd name="T13" fmla="*/ 7 h 14"/>
                <a:gd name="T14" fmla="*/ 14 w 21"/>
                <a:gd name="T15" fmla="*/ 0 h 14"/>
                <a:gd name="T16" fmla="*/ 7 w 21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4">
                  <a:moveTo>
                    <a:pt x="7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7"/>
                  </a:lnTo>
                  <a:lnTo>
                    <a:pt x="7" y="14"/>
                  </a:lnTo>
                  <a:lnTo>
                    <a:pt x="14" y="7"/>
                  </a:lnTo>
                  <a:lnTo>
                    <a:pt x="21" y="7"/>
                  </a:lnTo>
                  <a:lnTo>
                    <a:pt x="14" y="0"/>
                  </a:lnTo>
                  <a:lnTo>
                    <a:pt x="7" y="0"/>
                  </a:lnTo>
                  <a:close/>
                </a:path>
              </a:pathLst>
            </a:custGeom>
            <a:noFill/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095" name="Freeform 226">
              <a:extLst>
                <a:ext uri="{FF2B5EF4-FFF2-40B4-BE49-F238E27FC236}">
                  <a16:creationId xmlns:a16="http://schemas.microsoft.com/office/drawing/2014/main" id="{744726EB-CE94-4E82-93E4-F12411BB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4576" y="1431926"/>
              <a:ext cx="33338" cy="22225"/>
            </a:xfrm>
            <a:custGeom>
              <a:avLst/>
              <a:gdLst>
                <a:gd name="T0" fmla="*/ 7 w 21"/>
                <a:gd name="T1" fmla="*/ 0 h 14"/>
                <a:gd name="T2" fmla="*/ 0 w 21"/>
                <a:gd name="T3" fmla="*/ 0 h 14"/>
                <a:gd name="T4" fmla="*/ 0 w 21"/>
                <a:gd name="T5" fmla="*/ 7 h 14"/>
                <a:gd name="T6" fmla="*/ 0 w 21"/>
                <a:gd name="T7" fmla="*/ 7 h 14"/>
                <a:gd name="T8" fmla="*/ 7 w 21"/>
                <a:gd name="T9" fmla="*/ 14 h 14"/>
                <a:gd name="T10" fmla="*/ 14 w 21"/>
                <a:gd name="T11" fmla="*/ 7 h 14"/>
                <a:gd name="T12" fmla="*/ 21 w 21"/>
                <a:gd name="T13" fmla="*/ 7 h 14"/>
                <a:gd name="T14" fmla="*/ 14 w 21"/>
                <a:gd name="T15" fmla="*/ 0 h 14"/>
                <a:gd name="T16" fmla="*/ 7 w 21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4">
                  <a:moveTo>
                    <a:pt x="7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7"/>
                  </a:lnTo>
                  <a:lnTo>
                    <a:pt x="7" y="14"/>
                  </a:lnTo>
                  <a:lnTo>
                    <a:pt x="14" y="7"/>
                  </a:lnTo>
                  <a:lnTo>
                    <a:pt x="21" y="7"/>
                  </a:lnTo>
                  <a:lnTo>
                    <a:pt x="14" y="0"/>
                  </a:lnTo>
                  <a:lnTo>
                    <a:pt x="7" y="0"/>
                  </a:lnTo>
                </a:path>
              </a:pathLst>
            </a:custGeom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096" name="Freeform 511">
              <a:extLst>
                <a:ext uri="{FF2B5EF4-FFF2-40B4-BE49-F238E27FC236}">
                  <a16:creationId xmlns:a16="http://schemas.microsoft.com/office/drawing/2014/main" id="{EEF57D71-EA6F-4DC6-8173-F2CB9D917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9964" y="1703389"/>
              <a:ext cx="96838" cy="31750"/>
            </a:xfrm>
            <a:custGeom>
              <a:avLst/>
              <a:gdLst>
                <a:gd name="T0" fmla="*/ 9 w 9"/>
                <a:gd name="T1" fmla="*/ 0 h 3"/>
                <a:gd name="T2" fmla="*/ 9 w 9"/>
                <a:gd name="T3" fmla="*/ 1 h 3"/>
                <a:gd name="T4" fmla="*/ 8 w 9"/>
                <a:gd name="T5" fmla="*/ 2 h 3"/>
                <a:gd name="T6" fmla="*/ 7 w 9"/>
                <a:gd name="T7" fmla="*/ 3 h 3"/>
                <a:gd name="T8" fmla="*/ 6 w 9"/>
                <a:gd name="T9" fmla="*/ 3 h 3"/>
                <a:gd name="T10" fmla="*/ 5 w 9"/>
                <a:gd name="T11" fmla="*/ 3 h 3"/>
                <a:gd name="T12" fmla="*/ 5 w 9"/>
                <a:gd name="T13" fmla="*/ 3 h 3"/>
                <a:gd name="T14" fmla="*/ 3 w 9"/>
                <a:gd name="T15" fmla="*/ 2 h 3"/>
                <a:gd name="T16" fmla="*/ 2 w 9"/>
                <a:gd name="T17" fmla="*/ 3 h 3"/>
                <a:gd name="T18" fmla="*/ 1 w 9"/>
                <a:gd name="T19" fmla="*/ 3 h 3"/>
                <a:gd name="T20" fmla="*/ 0 w 9"/>
                <a:gd name="T21" fmla="*/ 3 h 3"/>
                <a:gd name="T22" fmla="*/ 0 w 9"/>
                <a:gd name="T23" fmla="*/ 3 h 3"/>
                <a:gd name="T24" fmla="*/ 0 w 9"/>
                <a:gd name="T25" fmla="*/ 2 h 3"/>
                <a:gd name="T26" fmla="*/ 1 w 9"/>
                <a:gd name="T27" fmla="*/ 2 h 3"/>
                <a:gd name="T28" fmla="*/ 2 w 9"/>
                <a:gd name="T29" fmla="*/ 2 h 3"/>
                <a:gd name="T30" fmla="*/ 3 w 9"/>
                <a:gd name="T31" fmla="*/ 1 h 3"/>
                <a:gd name="T32" fmla="*/ 5 w 9"/>
                <a:gd name="T33" fmla="*/ 1 h 3"/>
                <a:gd name="T34" fmla="*/ 5 w 9"/>
                <a:gd name="T35" fmla="*/ 1 h 3"/>
                <a:gd name="T36" fmla="*/ 6 w 9"/>
                <a:gd name="T37" fmla="*/ 1 h 3"/>
                <a:gd name="T38" fmla="*/ 7 w 9"/>
                <a:gd name="T39" fmla="*/ 1 h 3"/>
                <a:gd name="T40" fmla="*/ 7 w 9"/>
                <a:gd name="T41" fmla="*/ 1 h 3"/>
                <a:gd name="T42" fmla="*/ 8 w 9"/>
                <a:gd name="T43" fmla="*/ 0 h 3"/>
                <a:gd name="T44" fmla="*/ 9 w 9"/>
                <a:gd name="T4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" h="3">
                  <a:moveTo>
                    <a:pt x="9" y="0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2"/>
                    <a:pt x="8" y="2"/>
                    <a:pt x="7" y="3"/>
                  </a:cubicBezTo>
                  <a:cubicBezTo>
                    <a:pt x="7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3" y="2"/>
                    <a:pt x="2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</a:path>
              </a:pathLst>
            </a:custGeom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097" name="Freeform 512">
              <a:extLst>
                <a:ext uri="{FF2B5EF4-FFF2-40B4-BE49-F238E27FC236}">
                  <a16:creationId xmlns:a16="http://schemas.microsoft.com/office/drawing/2014/main" id="{E86DE36B-768C-48B4-A004-1371CB298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2014" y="1746251"/>
              <a:ext cx="119063" cy="42863"/>
            </a:xfrm>
            <a:custGeom>
              <a:avLst/>
              <a:gdLst>
                <a:gd name="T0" fmla="*/ 10 w 11"/>
                <a:gd name="T1" fmla="*/ 0 h 4"/>
                <a:gd name="T2" fmla="*/ 10 w 11"/>
                <a:gd name="T3" fmla="*/ 0 h 4"/>
                <a:gd name="T4" fmla="*/ 9 w 11"/>
                <a:gd name="T5" fmla="*/ 0 h 4"/>
                <a:gd name="T6" fmla="*/ 8 w 11"/>
                <a:gd name="T7" fmla="*/ 1 h 4"/>
                <a:gd name="T8" fmla="*/ 7 w 11"/>
                <a:gd name="T9" fmla="*/ 1 h 4"/>
                <a:gd name="T10" fmla="*/ 6 w 11"/>
                <a:gd name="T11" fmla="*/ 1 h 4"/>
                <a:gd name="T12" fmla="*/ 5 w 11"/>
                <a:gd name="T13" fmla="*/ 1 h 4"/>
                <a:gd name="T14" fmla="*/ 5 w 11"/>
                <a:gd name="T15" fmla="*/ 1 h 4"/>
                <a:gd name="T16" fmla="*/ 4 w 11"/>
                <a:gd name="T17" fmla="*/ 2 h 4"/>
                <a:gd name="T18" fmla="*/ 3 w 11"/>
                <a:gd name="T19" fmla="*/ 2 h 4"/>
                <a:gd name="T20" fmla="*/ 3 w 11"/>
                <a:gd name="T21" fmla="*/ 2 h 4"/>
                <a:gd name="T22" fmla="*/ 2 w 11"/>
                <a:gd name="T23" fmla="*/ 3 h 4"/>
                <a:gd name="T24" fmla="*/ 1 w 11"/>
                <a:gd name="T25" fmla="*/ 3 h 4"/>
                <a:gd name="T26" fmla="*/ 1 w 11"/>
                <a:gd name="T27" fmla="*/ 3 h 4"/>
                <a:gd name="T28" fmla="*/ 0 w 11"/>
                <a:gd name="T29" fmla="*/ 4 h 4"/>
                <a:gd name="T30" fmla="*/ 2 w 11"/>
                <a:gd name="T31" fmla="*/ 4 h 4"/>
                <a:gd name="T32" fmla="*/ 4 w 11"/>
                <a:gd name="T33" fmla="*/ 4 h 4"/>
                <a:gd name="T34" fmla="*/ 4 w 11"/>
                <a:gd name="T35" fmla="*/ 3 h 4"/>
                <a:gd name="T36" fmla="*/ 5 w 11"/>
                <a:gd name="T37" fmla="*/ 3 h 4"/>
                <a:gd name="T38" fmla="*/ 7 w 11"/>
                <a:gd name="T39" fmla="*/ 2 h 4"/>
                <a:gd name="T40" fmla="*/ 8 w 11"/>
                <a:gd name="T41" fmla="*/ 2 h 4"/>
                <a:gd name="T42" fmla="*/ 8 w 11"/>
                <a:gd name="T43" fmla="*/ 2 h 4"/>
                <a:gd name="T44" fmla="*/ 9 w 11"/>
                <a:gd name="T45" fmla="*/ 1 h 4"/>
                <a:gd name="T46" fmla="*/ 10 w 11"/>
                <a:gd name="T47" fmla="*/ 1 h 4"/>
                <a:gd name="T48" fmla="*/ 10 w 11"/>
                <a:gd name="T4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" h="4"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7" y="1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6" y="3"/>
                    <a:pt x="6" y="3"/>
                    <a:pt x="7" y="2"/>
                  </a:cubicBezTo>
                  <a:cubicBezTo>
                    <a:pt x="7" y="2"/>
                    <a:pt x="7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1"/>
                  </a:cubicBezTo>
                  <a:cubicBezTo>
                    <a:pt x="10" y="1"/>
                    <a:pt x="10" y="2"/>
                    <a:pt x="10" y="1"/>
                  </a:cubicBezTo>
                  <a:cubicBezTo>
                    <a:pt x="11" y="1"/>
                    <a:pt x="11" y="1"/>
                    <a:pt x="10" y="0"/>
                  </a:cubicBezTo>
                </a:path>
              </a:pathLst>
            </a:custGeom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098" name="Freeform 513">
              <a:extLst>
                <a:ext uri="{FF2B5EF4-FFF2-40B4-BE49-F238E27FC236}">
                  <a16:creationId xmlns:a16="http://schemas.microsoft.com/office/drawing/2014/main" id="{06C20F3B-27B8-43C3-8774-94608CD76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3126" y="1638301"/>
              <a:ext cx="107950" cy="96838"/>
            </a:xfrm>
            <a:custGeom>
              <a:avLst/>
              <a:gdLst>
                <a:gd name="T0" fmla="*/ 4 w 10"/>
                <a:gd name="T1" fmla="*/ 9 h 9"/>
                <a:gd name="T2" fmla="*/ 4 w 10"/>
                <a:gd name="T3" fmla="*/ 8 h 9"/>
                <a:gd name="T4" fmla="*/ 5 w 10"/>
                <a:gd name="T5" fmla="*/ 7 h 9"/>
                <a:gd name="T6" fmla="*/ 5 w 10"/>
                <a:gd name="T7" fmla="*/ 7 h 9"/>
                <a:gd name="T8" fmla="*/ 6 w 10"/>
                <a:gd name="T9" fmla="*/ 6 h 9"/>
                <a:gd name="T10" fmla="*/ 6 w 10"/>
                <a:gd name="T11" fmla="*/ 5 h 9"/>
                <a:gd name="T12" fmla="*/ 6 w 10"/>
                <a:gd name="T13" fmla="*/ 5 h 9"/>
                <a:gd name="T14" fmla="*/ 6 w 10"/>
                <a:gd name="T15" fmla="*/ 4 h 9"/>
                <a:gd name="T16" fmla="*/ 7 w 10"/>
                <a:gd name="T17" fmla="*/ 4 h 9"/>
                <a:gd name="T18" fmla="*/ 8 w 10"/>
                <a:gd name="T19" fmla="*/ 5 h 9"/>
                <a:gd name="T20" fmla="*/ 9 w 10"/>
                <a:gd name="T21" fmla="*/ 5 h 9"/>
                <a:gd name="T22" fmla="*/ 10 w 10"/>
                <a:gd name="T23" fmla="*/ 5 h 9"/>
                <a:gd name="T24" fmla="*/ 10 w 10"/>
                <a:gd name="T25" fmla="*/ 4 h 9"/>
                <a:gd name="T26" fmla="*/ 10 w 10"/>
                <a:gd name="T27" fmla="*/ 3 h 9"/>
                <a:gd name="T28" fmla="*/ 9 w 10"/>
                <a:gd name="T29" fmla="*/ 2 h 9"/>
                <a:gd name="T30" fmla="*/ 8 w 10"/>
                <a:gd name="T31" fmla="*/ 1 h 9"/>
                <a:gd name="T32" fmla="*/ 7 w 10"/>
                <a:gd name="T33" fmla="*/ 1 h 9"/>
                <a:gd name="T34" fmla="*/ 5 w 10"/>
                <a:gd name="T35" fmla="*/ 1 h 9"/>
                <a:gd name="T36" fmla="*/ 4 w 10"/>
                <a:gd name="T37" fmla="*/ 1 h 9"/>
                <a:gd name="T38" fmla="*/ 3 w 10"/>
                <a:gd name="T39" fmla="*/ 0 h 9"/>
                <a:gd name="T40" fmla="*/ 2 w 10"/>
                <a:gd name="T41" fmla="*/ 1 h 9"/>
                <a:gd name="T42" fmla="*/ 2 w 10"/>
                <a:gd name="T43" fmla="*/ 2 h 9"/>
                <a:gd name="T44" fmla="*/ 1 w 10"/>
                <a:gd name="T45" fmla="*/ 1 h 9"/>
                <a:gd name="T46" fmla="*/ 0 w 10"/>
                <a:gd name="T47" fmla="*/ 2 h 9"/>
                <a:gd name="T48" fmla="*/ 1 w 10"/>
                <a:gd name="T49" fmla="*/ 3 h 9"/>
                <a:gd name="T50" fmla="*/ 2 w 10"/>
                <a:gd name="T51" fmla="*/ 4 h 9"/>
                <a:gd name="T52" fmla="*/ 3 w 10"/>
                <a:gd name="T53" fmla="*/ 4 h 9"/>
                <a:gd name="T54" fmla="*/ 2 w 10"/>
                <a:gd name="T55" fmla="*/ 5 h 9"/>
                <a:gd name="T56" fmla="*/ 2 w 10"/>
                <a:gd name="T57" fmla="*/ 6 h 9"/>
                <a:gd name="T58" fmla="*/ 1 w 10"/>
                <a:gd name="T59" fmla="*/ 7 h 9"/>
                <a:gd name="T60" fmla="*/ 0 w 10"/>
                <a:gd name="T61" fmla="*/ 7 h 9"/>
                <a:gd name="T62" fmla="*/ 0 w 10"/>
                <a:gd name="T63" fmla="*/ 8 h 9"/>
                <a:gd name="T64" fmla="*/ 1 w 10"/>
                <a:gd name="T65" fmla="*/ 8 h 9"/>
                <a:gd name="T66" fmla="*/ 2 w 10"/>
                <a:gd name="T67" fmla="*/ 7 h 9"/>
                <a:gd name="T68" fmla="*/ 2 w 10"/>
                <a:gd name="T69" fmla="*/ 7 h 9"/>
                <a:gd name="T70" fmla="*/ 3 w 10"/>
                <a:gd name="T71" fmla="*/ 7 h 9"/>
                <a:gd name="T72" fmla="*/ 2 w 10"/>
                <a:gd name="T73" fmla="*/ 8 h 9"/>
                <a:gd name="T74" fmla="*/ 2 w 10"/>
                <a:gd name="T75" fmla="*/ 9 h 9"/>
                <a:gd name="T76" fmla="*/ 3 w 10"/>
                <a:gd name="T77" fmla="*/ 9 h 9"/>
                <a:gd name="T78" fmla="*/ 4 w 10"/>
                <a:gd name="T7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" h="9">
                  <a:moveTo>
                    <a:pt x="4" y="9"/>
                  </a:moveTo>
                  <a:cubicBezTo>
                    <a:pt x="4" y="9"/>
                    <a:pt x="4" y="8"/>
                    <a:pt x="4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9" y="5"/>
                  </a:cubicBezTo>
                  <a:cubicBezTo>
                    <a:pt x="9" y="5"/>
                    <a:pt x="9" y="5"/>
                    <a:pt x="10" y="5"/>
                  </a:cubicBezTo>
                  <a:cubicBezTo>
                    <a:pt x="10" y="5"/>
                    <a:pt x="10" y="5"/>
                    <a:pt x="10" y="4"/>
                  </a:cubicBezTo>
                  <a:cubicBezTo>
                    <a:pt x="10" y="4"/>
                    <a:pt x="10" y="3"/>
                    <a:pt x="10" y="3"/>
                  </a:cubicBezTo>
                  <a:cubicBezTo>
                    <a:pt x="10" y="2"/>
                    <a:pt x="9" y="2"/>
                    <a:pt x="9" y="2"/>
                  </a:cubicBezTo>
                  <a:cubicBezTo>
                    <a:pt x="9" y="2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1"/>
                    <a:pt x="3" y="1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2" y="5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6"/>
                    <a:pt x="1" y="6"/>
                    <a:pt x="1" y="7"/>
                  </a:cubicBezTo>
                  <a:cubicBezTo>
                    <a:pt x="1" y="7"/>
                    <a:pt x="0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</a:path>
              </a:pathLst>
            </a:custGeom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099" name="Freeform 514">
              <a:extLst>
                <a:ext uri="{FF2B5EF4-FFF2-40B4-BE49-F238E27FC236}">
                  <a16:creationId xmlns:a16="http://schemas.microsoft.com/office/drawing/2014/main" id="{BD9398E9-4C45-4CD9-A535-FE4B22FA26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4064" y="1649414"/>
              <a:ext cx="119063" cy="139700"/>
            </a:xfrm>
            <a:custGeom>
              <a:avLst/>
              <a:gdLst>
                <a:gd name="T0" fmla="*/ 10 w 11"/>
                <a:gd name="T1" fmla="*/ 1 h 13"/>
                <a:gd name="T2" fmla="*/ 10 w 11"/>
                <a:gd name="T3" fmla="*/ 2 h 13"/>
                <a:gd name="T4" fmla="*/ 9 w 11"/>
                <a:gd name="T5" fmla="*/ 2 h 13"/>
                <a:gd name="T6" fmla="*/ 9 w 11"/>
                <a:gd name="T7" fmla="*/ 3 h 13"/>
                <a:gd name="T8" fmla="*/ 7 w 11"/>
                <a:gd name="T9" fmla="*/ 3 h 13"/>
                <a:gd name="T10" fmla="*/ 7 w 11"/>
                <a:gd name="T11" fmla="*/ 4 h 13"/>
                <a:gd name="T12" fmla="*/ 6 w 11"/>
                <a:gd name="T13" fmla="*/ 5 h 13"/>
                <a:gd name="T14" fmla="*/ 5 w 11"/>
                <a:gd name="T15" fmla="*/ 6 h 13"/>
                <a:gd name="T16" fmla="*/ 4 w 11"/>
                <a:gd name="T17" fmla="*/ 7 h 13"/>
                <a:gd name="T18" fmla="*/ 4 w 11"/>
                <a:gd name="T19" fmla="*/ 8 h 13"/>
                <a:gd name="T20" fmla="*/ 4 w 11"/>
                <a:gd name="T21" fmla="*/ 10 h 13"/>
                <a:gd name="T22" fmla="*/ 3 w 11"/>
                <a:gd name="T23" fmla="*/ 11 h 13"/>
                <a:gd name="T24" fmla="*/ 2 w 11"/>
                <a:gd name="T25" fmla="*/ 12 h 13"/>
                <a:gd name="T26" fmla="*/ 0 w 11"/>
                <a:gd name="T27" fmla="*/ 12 h 13"/>
                <a:gd name="T28" fmla="*/ 0 w 11"/>
                <a:gd name="T29" fmla="*/ 11 h 13"/>
                <a:gd name="T30" fmla="*/ 1 w 11"/>
                <a:gd name="T31" fmla="*/ 9 h 13"/>
                <a:gd name="T32" fmla="*/ 1 w 11"/>
                <a:gd name="T33" fmla="*/ 8 h 13"/>
                <a:gd name="T34" fmla="*/ 2 w 11"/>
                <a:gd name="T35" fmla="*/ 7 h 13"/>
                <a:gd name="T36" fmla="*/ 3 w 11"/>
                <a:gd name="T37" fmla="*/ 6 h 13"/>
                <a:gd name="T38" fmla="*/ 4 w 11"/>
                <a:gd name="T39" fmla="*/ 5 h 13"/>
                <a:gd name="T40" fmla="*/ 4 w 11"/>
                <a:gd name="T41" fmla="*/ 4 h 13"/>
                <a:gd name="T42" fmla="*/ 3 w 11"/>
                <a:gd name="T43" fmla="*/ 4 h 13"/>
                <a:gd name="T44" fmla="*/ 4 w 11"/>
                <a:gd name="T45" fmla="*/ 3 h 13"/>
                <a:gd name="T46" fmla="*/ 5 w 11"/>
                <a:gd name="T47" fmla="*/ 2 h 13"/>
                <a:gd name="T48" fmla="*/ 6 w 11"/>
                <a:gd name="T49" fmla="*/ 1 h 13"/>
                <a:gd name="T50" fmla="*/ 7 w 11"/>
                <a:gd name="T51" fmla="*/ 1 h 13"/>
                <a:gd name="T52" fmla="*/ 7 w 11"/>
                <a:gd name="T53" fmla="*/ 1 h 13"/>
                <a:gd name="T54" fmla="*/ 9 w 11"/>
                <a:gd name="T55" fmla="*/ 1 h 13"/>
                <a:gd name="T56" fmla="*/ 10 w 11"/>
                <a:gd name="T57" fmla="*/ 0 h 13"/>
                <a:gd name="T58" fmla="*/ 11 w 11"/>
                <a:gd name="T59" fmla="*/ 1 h 13"/>
                <a:gd name="T60" fmla="*/ 10 w 11"/>
                <a:gd name="T61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13">
                  <a:moveTo>
                    <a:pt x="10" y="1"/>
                  </a:moveTo>
                  <a:cubicBezTo>
                    <a:pt x="10" y="1"/>
                    <a:pt x="10" y="1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3"/>
                    <a:pt x="9" y="3"/>
                  </a:cubicBezTo>
                  <a:cubicBezTo>
                    <a:pt x="8" y="3"/>
                    <a:pt x="8" y="3"/>
                    <a:pt x="7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6" y="4"/>
                    <a:pt x="6" y="4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ubicBezTo>
                    <a:pt x="5" y="6"/>
                    <a:pt x="4" y="6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4" y="9"/>
                    <a:pt x="4" y="9"/>
                    <a:pt x="4" y="10"/>
                  </a:cubicBezTo>
                  <a:cubicBezTo>
                    <a:pt x="4" y="10"/>
                    <a:pt x="3" y="11"/>
                    <a:pt x="3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3"/>
                    <a:pt x="0" y="12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1" y="9"/>
                    <a:pt x="1" y="9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4" y="4"/>
                    <a:pt x="4" y="3"/>
                  </a:cubicBezTo>
                  <a:cubicBezTo>
                    <a:pt x="4" y="3"/>
                    <a:pt x="5" y="3"/>
                    <a:pt x="5" y="2"/>
                  </a:cubicBezTo>
                  <a:cubicBezTo>
                    <a:pt x="6" y="2"/>
                    <a:pt x="6" y="0"/>
                    <a:pt x="6" y="1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1"/>
                    <a:pt x="9" y="1"/>
                  </a:cubicBezTo>
                  <a:cubicBezTo>
                    <a:pt x="9" y="0"/>
                    <a:pt x="9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1" y="1"/>
                    <a:pt x="10" y="1"/>
                    <a:pt x="10" y="1"/>
                  </a:cubicBezTo>
                </a:path>
              </a:pathLst>
            </a:custGeom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100" name="Freeform 515">
              <a:extLst>
                <a:ext uri="{FF2B5EF4-FFF2-40B4-BE49-F238E27FC236}">
                  <a16:creationId xmlns:a16="http://schemas.microsoft.com/office/drawing/2014/main" id="{1CD5D0AB-481D-4B60-BEF5-196FB113F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1201" y="1562101"/>
              <a:ext cx="182563" cy="76200"/>
            </a:xfrm>
            <a:custGeom>
              <a:avLst/>
              <a:gdLst>
                <a:gd name="T0" fmla="*/ 17 w 17"/>
                <a:gd name="T1" fmla="*/ 7 h 7"/>
                <a:gd name="T2" fmla="*/ 17 w 17"/>
                <a:gd name="T3" fmla="*/ 6 h 7"/>
                <a:gd name="T4" fmla="*/ 17 w 17"/>
                <a:gd name="T5" fmla="*/ 5 h 7"/>
                <a:gd name="T6" fmla="*/ 17 w 17"/>
                <a:gd name="T7" fmla="*/ 5 h 7"/>
                <a:gd name="T8" fmla="*/ 17 w 17"/>
                <a:gd name="T9" fmla="*/ 4 h 7"/>
                <a:gd name="T10" fmla="*/ 17 w 17"/>
                <a:gd name="T11" fmla="*/ 3 h 7"/>
                <a:gd name="T12" fmla="*/ 16 w 17"/>
                <a:gd name="T13" fmla="*/ 3 h 7"/>
                <a:gd name="T14" fmla="*/ 16 w 17"/>
                <a:gd name="T15" fmla="*/ 3 h 7"/>
                <a:gd name="T16" fmla="*/ 15 w 17"/>
                <a:gd name="T17" fmla="*/ 2 h 7"/>
                <a:gd name="T18" fmla="*/ 15 w 17"/>
                <a:gd name="T19" fmla="*/ 1 h 7"/>
                <a:gd name="T20" fmla="*/ 14 w 17"/>
                <a:gd name="T21" fmla="*/ 1 h 7"/>
                <a:gd name="T22" fmla="*/ 13 w 17"/>
                <a:gd name="T23" fmla="*/ 1 h 7"/>
                <a:gd name="T24" fmla="*/ 13 w 17"/>
                <a:gd name="T25" fmla="*/ 1 h 7"/>
                <a:gd name="T26" fmla="*/ 12 w 17"/>
                <a:gd name="T27" fmla="*/ 0 h 7"/>
                <a:gd name="T28" fmla="*/ 11 w 17"/>
                <a:gd name="T29" fmla="*/ 1 h 7"/>
                <a:gd name="T30" fmla="*/ 11 w 17"/>
                <a:gd name="T31" fmla="*/ 1 h 7"/>
                <a:gd name="T32" fmla="*/ 10 w 17"/>
                <a:gd name="T33" fmla="*/ 1 h 7"/>
                <a:gd name="T34" fmla="*/ 10 w 17"/>
                <a:gd name="T35" fmla="*/ 2 h 7"/>
                <a:gd name="T36" fmla="*/ 9 w 17"/>
                <a:gd name="T37" fmla="*/ 1 h 7"/>
                <a:gd name="T38" fmla="*/ 8 w 17"/>
                <a:gd name="T39" fmla="*/ 2 h 7"/>
                <a:gd name="T40" fmla="*/ 8 w 17"/>
                <a:gd name="T41" fmla="*/ 2 h 7"/>
                <a:gd name="T42" fmla="*/ 7 w 17"/>
                <a:gd name="T43" fmla="*/ 3 h 7"/>
                <a:gd name="T44" fmla="*/ 6 w 17"/>
                <a:gd name="T45" fmla="*/ 3 h 7"/>
                <a:gd name="T46" fmla="*/ 5 w 17"/>
                <a:gd name="T47" fmla="*/ 3 h 7"/>
                <a:gd name="T48" fmla="*/ 4 w 17"/>
                <a:gd name="T49" fmla="*/ 4 h 7"/>
                <a:gd name="T50" fmla="*/ 3 w 17"/>
                <a:gd name="T51" fmla="*/ 4 h 7"/>
                <a:gd name="T52" fmla="*/ 3 w 17"/>
                <a:gd name="T53" fmla="*/ 4 h 7"/>
                <a:gd name="T54" fmla="*/ 2 w 17"/>
                <a:gd name="T55" fmla="*/ 5 h 7"/>
                <a:gd name="T56" fmla="*/ 1 w 17"/>
                <a:gd name="T57" fmla="*/ 6 h 7"/>
                <a:gd name="T58" fmla="*/ 0 w 17"/>
                <a:gd name="T59" fmla="*/ 6 h 7"/>
                <a:gd name="T60" fmla="*/ 1 w 17"/>
                <a:gd name="T61" fmla="*/ 6 h 7"/>
                <a:gd name="T62" fmla="*/ 2 w 17"/>
                <a:gd name="T63" fmla="*/ 6 h 7"/>
                <a:gd name="T64" fmla="*/ 3 w 17"/>
                <a:gd name="T65" fmla="*/ 6 h 7"/>
                <a:gd name="T66" fmla="*/ 3 w 17"/>
                <a:gd name="T67" fmla="*/ 7 h 7"/>
                <a:gd name="T68" fmla="*/ 4 w 17"/>
                <a:gd name="T69" fmla="*/ 6 h 7"/>
                <a:gd name="T70" fmla="*/ 5 w 17"/>
                <a:gd name="T71" fmla="*/ 6 h 7"/>
                <a:gd name="T72" fmla="*/ 5 w 17"/>
                <a:gd name="T73" fmla="*/ 6 h 7"/>
                <a:gd name="T74" fmla="*/ 6 w 17"/>
                <a:gd name="T75" fmla="*/ 6 h 7"/>
                <a:gd name="T76" fmla="*/ 7 w 17"/>
                <a:gd name="T77" fmla="*/ 5 h 7"/>
                <a:gd name="T78" fmla="*/ 8 w 17"/>
                <a:gd name="T79" fmla="*/ 4 h 7"/>
                <a:gd name="T80" fmla="*/ 9 w 17"/>
                <a:gd name="T81" fmla="*/ 4 h 7"/>
                <a:gd name="T82" fmla="*/ 10 w 17"/>
                <a:gd name="T83" fmla="*/ 4 h 7"/>
                <a:gd name="T84" fmla="*/ 10 w 17"/>
                <a:gd name="T85" fmla="*/ 5 h 7"/>
                <a:gd name="T86" fmla="*/ 9 w 17"/>
                <a:gd name="T87" fmla="*/ 5 h 7"/>
                <a:gd name="T88" fmla="*/ 9 w 17"/>
                <a:gd name="T89" fmla="*/ 6 h 7"/>
                <a:gd name="T90" fmla="*/ 10 w 17"/>
                <a:gd name="T91" fmla="*/ 6 h 7"/>
                <a:gd name="T92" fmla="*/ 10 w 17"/>
                <a:gd name="T93" fmla="*/ 7 h 7"/>
                <a:gd name="T94" fmla="*/ 11 w 17"/>
                <a:gd name="T95" fmla="*/ 7 h 7"/>
                <a:gd name="T96" fmla="*/ 12 w 17"/>
                <a:gd name="T97" fmla="*/ 7 h 7"/>
                <a:gd name="T98" fmla="*/ 13 w 17"/>
                <a:gd name="T99" fmla="*/ 6 h 7"/>
                <a:gd name="T100" fmla="*/ 14 w 17"/>
                <a:gd name="T101" fmla="*/ 6 h 7"/>
                <a:gd name="T102" fmla="*/ 15 w 17"/>
                <a:gd name="T103" fmla="*/ 6 h 7"/>
                <a:gd name="T104" fmla="*/ 16 w 17"/>
                <a:gd name="T105" fmla="*/ 7 h 7"/>
                <a:gd name="T106" fmla="*/ 16 w 17"/>
                <a:gd name="T107" fmla="*/ 7 h 7"/>
                <a:gd name="T108" fmla="*/ 17 w 17"/>
                <a:gd name="T10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" h="7">
                  <a:moveTo>
                    <a:pt x="17" y="7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7" y="5"/>
                    <a:pt x="16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3"/>
                    <a:pt x="17" y="3"/>
                  </a:cubicBezTo>
                  <a:cubicBezTo>
                    <a:pt x="17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2"/>
                    <a:pt x="15" y="3"/>
                    <a:pt x="15" y="2"/>
                  </a:cubicBezTo>
                  <a:cubicBezTo>
                    <a:pt x="14" y="2"/>
                    <a:pt x="15" y="2"/>
                    <a:pt x="15" y="1"/>
                  </a:cubicBezTo>
                  <a:cubicBezTo>
                    <a:pt x="15" y="1"/>
                    <a:pt x="15" y="1"/>
                    <a:pt x="14" y="1"/>
                  </a:cubicBezTo>
                  <a:cubicBezTo>
                    <a:pt x="14" y="0"/>
                    <a:pt x="14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0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10" y="1"/>
                    <a:pt x="10" y="2"/>
                    <a:pt x="10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2"/>
                    <a:pt x="9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5" y="3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5"/>
                    <a:pt x="1" y="6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0" y="7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4" y="6"/>
                  </a:cubicBezTo>
                  <a:cubicBezTo>
                    <a:pt x="5" y="6"/>
                    <a:pt x="4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5"/>
                    <a:pt x="7" y="6"/>
                    <a:pt x="7" y="5"/>
                  </a:cubicBezTo>
                  <a:cubicBezTo>
                    <a:pt x="7" y="5"/>
                    <a:pt x="7" y="5"/>
                    <a:pt x="8" y="4"/>
                  </a:cubicBezTo>
                  <a:cubicBezTo>
                    <a:pt x="8" y="4"/>
                    <a:pt x="8" y="4"/>
                    <a:pt x="9" y="4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5"/>
                    <a:pt x="10" y="5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9" y="5"/>
                    <a:pt x="9" y="6"/>
                    <a:pt x="9" y="6"/>
                  </a:cubicBezTo>
                  <a:cubicBezTo>
                    <a:pt x="9" y="6"/>
                    <a:pt x="10" y="6"/>
                    <a:pt x="10" y="6"/>
                  </a:cubicBezTo>
                  <a:cubicBezTo>
                    <a:pt x="10" y="6"/>
                    <a:pt x="10" y="7"/>
                    <a:pt x="10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5" y="6"/>
                    <a:pt x="15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7" y="7"/>
                    <a:pt x="17" y="7"/>
                    <a:pt x="17" y="7"/>
                  </a:cubicBezTo>
                </a:path>
              </a:pathLst>
            </a:custGeom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2101" name="Group 2100">
              <a:extLst>
                <a:ext uri="{FF2B5EF4-FFF2-40B4-BE49-F238E27FC236}">
                  <a16:creationId xmlns:a16="http://schemas.microsoft.com/office/drawing/2014/main" id="{9414E0C8-D016-426A-95D6-3062039712D5}"/>
                </a:ext>
              </a:extLst>
            </p:cNvPr>
            <p:cNvGrpSpPr/>
            <p:nvPr/>
          </p:nvGrpSpPr>
          <p:grpSpPr>
            <a:xfrm>
              <a:off x="-92074" y="654051"/>
              <a:ext cx="9144001" cy="4162425"/>
              <a:chOff x="-92074" y="654051"/>
              <a:chExt cx="9144001" cy="4162425"/>
            </a:xfrm>
            <a:grpFill/>
          </p:grpSpPr>
          <p:sp>
            <p:nvSpPr>
              <p:cNvPr id="2102" name="Freeform 5">
                <a:extLst>
                  <a:ext uri="{FF2B5EF4-FFF2-40B4-BE49-F238E27FC236}">
                    <a16:creationId xmlns:a16="http://schemas.microsoft.com/office/drawing/2014/main" id="{022780CF-B2B0-4F77-A7D9-A8BEFA3706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6589" y="16922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03" name="Freeform 6">
                <a:extLst>
                  <a:ext uri="{FF2B5EF4-FFF2-40B4-BE49-F238E27FC236}">
                    <a16:creationId xmlns:a16="http://schemas.microsoft.com/office/drawing/2014/main" id="{E741EF55-3FB4-4BCA-A9A9-B201F1663B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97527" y="1681164"/>
                <a:ext cx="442913" cy="249238"/>
              </a:xfrm>
              <a:custGeom>
                <a:avLst/>
                <a:gdLst>
                  <a:gd name="T0" fmla="*/ 39 w 41"/>
                  <a:gd name="T1" fmla="*/ 12 h 23"/>
                  <a:gd name="T2" fmla="*/ 39 w 41"/>
                  <a:gd name="T3" fmla="*/ 10 h 23"/>
                  <a:gd name="T4" fmla="*/ 36 w 41"/>
                  <a:gd name="T5" fmla="*/ 10 h 23"/>
                  <a:gd name="T6" fmla="*/ 36 w 41"/>
                  <a:gd name="T7" fmla="*/ 9 h 23"/>
                  <a:gd name="T8" fmla="*/ 34 w 41"/>
                  <a:gd name="T9" fmla="*/ 9 h 23"/>
                  <a:gd name="T10" fmla="*/ 31 w 41"/>
                  <a:gd name="T11" fmla="*/ 10 h 23"/>
                  <a:gd name="T12" fmla="*/ 29 w 41"/>
                  <a:gd name="T13" fmla="*/ 10 h 23"/>
                  <a:gd name="T14" fmla="*/ 28 w 41"/>
                  <a:gd name="T15" fmla="*/ 8 h 23"/>
                  <a:gd name="T16" fmla="*/ 25 w 41"/>
                  <a:gd name="T17" fmla="*/ 6 h 23"/>
                  <a:gd name="T18" fmla="*/ 23 w 41"/>
                  <a:gd name="T19" fmla="*/ 5 h 23"/>
                  <a:gd name="T20" fmla="*/ 21 w 41"/>
                  <a:gd name="T21" fmla="*/ 5 h 23"/>
                  <a:gd name="T22" fmla="*/ 17 w 41"/>
                  <a:gd name="T23" fmla="*/ 4 h 23"/>
                  <a:gd name="T24" fmla="*/ 15 w 41"/>
                  <a:gd name="T25" fmla="*/ 5 h 23"/>
                  <a:gd name="T26" fmla="*/ 13 w 41"/>
                  <a:gd name="T27" fmla="*/ 3 h 23"/>
                  <a:gd name="T28" fmla="*/ 11 w 41"/>
                  <a:gd name="T29" fmla="*/ 2 h 23"/>
                  <a:gd name="T30" fmla="*/ 10 w 41"/>
                  <a:gd name="T31" fmla="*/ 1 h 23"/>
                  <a:gd name="T32" fmla="*/ 10 w 41"/>
                  <a:gd name="T33" fmla="*/ 4 h 23"/>
                  <a:gd name="T34" fmla="*/ 8 w 41"/>
                  <a:gd name="T35" fmla="*/ 5 h 23"/>
                  <a:gd name="T36" fmla="*/ 7 w 41"/>
                  <a:gd name="T37" fmla="*/ 4 h 23"/>
                  <a:gd name="T38" fmla="*/ 5 w 41"/>
                  <a:gd name="T39" fmla="*/ 4 h 23"/>
                  <a:gd name="T40" fmla="*/ 4 w 41"/>
                  <a:gd name="T41" fmla="*/ 2 h 23"/>
                  <a:gd name="T42" fmla="*/ 4 w 41"/>
                  <a:gd name="T43" fmla="*/ 0 h 23"/>
                  <a:gd name="T44" fmla="*/ 2 w 41"/>
                  <a:gd name="T45" fmla="*/ 0 h 23"/>
                  <a:gd name="T46" fmla="*/ 1 w 41"/>
                  <a:gd name="T47" fmla="*/ 0 h 23"/>
                  <a:gd name="T48" fmla="*/ 1 w 41"/>
                  <a:gd name="T49" fmla="*/ 4 h 23"/>
                  <a:gd name="T50" fmla="*/ 2 w 41"/>
                  <a:gd name="T51" fmla="*/ 7 h 23"/>
                  <a:gd name="T52" fmla="*/ 2 w 41"/>
                  <a:gd name="T53" fmla="*/ 10 h 23"/>
                  <a:gd name="T54" fmla="*/ 2 w 41"/>
                  <a:gd name="T55" fmla="*/ 10 h 23"/>
                  <a:gd name="T56" fmla="*/ 4 w 41"/>
                  <a:gd name="T57" fmla="*/ 10 h 23"/>
                  <a:gd name="T58" fmla="*/ 8 w 41"/>
                  <a:gd name="T59" fmla="*/ 7 h 23"/>
                  <a:gd name="T60" fmla="*/ 11 w 41"/>
                  <a:gd name="T61" fmla="*/ 9 h 23"/>
                  <a:gd name="T62" fmla="*/ 13 w 41"/>
                  <a:gd name="T63" fmla="*/ 10 h 23"/>
                  <a:gd name="T64" fmla="*/ 13 w 41"/>
                  <a:gd name="T65" fmla="*/ 12 h 23"/>
                  <a:gd name="T66" fmla="*/ 17 w 41"/>
                  <a:gd name="T67" fmla="*/ 13 h 23"/>
                  <a:gd name="T68" fmla="*/ 20 w 41"/>
                  <a:gd name="T69" fmla="*/ 16 h 23"/>
                  <a:gd name="T70" fmla="*/ 22 w 41"/>
                  <a:gd name="T71" fmla="*/ 18 h 23"/>
                  <a:gd name="T72" fmla="*/ 24 w 41"/>
                  <a:gd name="T73" fmla="*/ 20 h 23"/>
                  <a:gd name="T74" fmla="*/ 26 w 41"/>
                  <a:gd name="T75" fmla="*/ 20 h 23"/>
                  <a:gd name="T76" fmla="*/ 29 w 41"/>
                  <a:gd name="T77" fmla="*/ 20 h 23"/>
                  <a:gd name="T78" fmla="*/ 29 w 41"/>
                  <a:gd name="T79" fmla="*/ 22 h 23"/>
                  <a:gd name="T80" fmla="*/ 30 w 41"/>
                  <a:gd name="T81" fmla="*/ 22 h 23"/>
                  <a:gd name="T82" fmla="*/ 31 w 41"/>
                  <a:gd name="T83" fmla="*/ 23 h 23"/>
                  <a:gd name="T84" fmla="*/ 32 w 41"/>
                  <a:gd name="T85" fmla="*/ 22 h 23"/>
                  <a:gd name="T86" fmla="*/ 32 w 41"/>
                  <a:gd name="T87" fmla="*/ 20 h 23"/>
                  <a:gd name="T88" fmla="*/ 31 w 41"/>
                  <a:gd name="T89" fmla="*/ 19 h 23"/>
                  <a:gd name="T90" fmla="*/ 30 w 41"/>
                  <a:gd name="T91" fmla="*/ 17 h 23"/>
                  <a:gd name="T92" fmla="*/ 32 w 41"/>
                  <a:gd name="T93" fmla="*/ 16 h 23"/>
                  <a:gd name="T94" fmla="*/ 33 w 41"/>
                  <a:gd name="T95" fmla="*/ 14 h 23"/>
                  <a:gd name="T96" fmla="*/ 34 w 41"/>
                  <a:gd name="T97" fmla="*/ 13 h 23"/>
                  <a:gd name="T98" fmla="*/ 36 w 41"/>
                  <a:gd name="T99" fmla="*/ 13 h 23"/>
                  <a:gd name="T100" fmla="*/ 36 w 41"/>
                  <a:gd name="T101" fmla="*/ 14 h 23"/>
                  <a:gd name="T102" fmla="*/ 39 w 41"/>
                  <a:gd name="T103" fmla="*/ 13 h 23"/>
                  <a:gd name="T104" fmla="*/ 41 w 41"/>
                  <a:gd name="T105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1" h="23">
                    <a:moveTo>
                      <a:pt x="40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11"/>
                      <a:pt x="39" y="11"/>
                      <a:pt x="39" y="11"/>
                    </a:cubicBezTo>
                    <a:cubicBezTo>
                      <a:pt x="39" y="11"/>
                      <a:pt x="39" y="11"/>
                      <a:pt x="39" y="10"/>
                    </a:cubicBezTo>
                    <a:cubicBezTo>
                      <a:pt x="39" y="10"/>
                      <a:pt x="38" y="10"/>
                      <a:pt x="38" y="10"/>
                    </a:cubicBezTo>
                    <a:cubicBezTo>
                      <a:pt x="37" y="10"/>
                      <a:pt x="37" y="10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5" y="10"/>
                      <a:pt x="36" y="9"/>
                      <a:pt x="36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2" y="9"/>
                    </a:cubicBezTo>
                    <a:cubicBezTo>
                      <a:pt x="32" y="9"/>
                      <a:pt x="32" y="10"/>
                      <a:pt x="31" y="10"/>
                    </a:cubicBezTo>
                    <a:cubicBezTo>
                      <a:pt x="31" y="10"/>
                      <a:pt x="31" y="10"/>
                      <a:pt x="30" y="10"/>
                    </a:cubicBezTo>
                    <a:cubicBezTo>
                      <a:pt x="30" y="10"/>
                      <a:pt x="30" y="10"/>
                      <a:pt x="29" y="10"/>
                    </a:cubicBezTo>
                    <a:cubicBezTo>
                      <a:pt x="29" y="10"/>
                      <a:pt x="28" y="10"/>
                      <a:pt x="28" y="10"/>
                    </a:cubicBezTo>
                    <a:cubicBezTo>
                      <a:pt x="27" y="9"/>
                      <a:pt x="28" y="9"/>
                      <a:pt x="28" y="8"/>
                    </a:cubicBezTo>
                    <a:cubicBezTo>
                      <a:pt x="28" y="7"/>
                      <a:pt x="27" y="7"/>
                      <a:pt x="27" y="7"/>
                    </a:cubicBezTo>
                    <a:cubicBezTo>
                      <a:pt x="26" y="6"/>
                      <a:pt x="26" y="6"/>
                      <a:pt x="25" y="6"/>
                    </a:cubicBezTo>
                    <a:cubicBezTo>
                      <a:pt x="25" y="5"/>
                      <a:pt x="25" y="4"/>
                      <a:pt x="24" y="4"/>
                    </a:cubicBezTo>
                    <a:cubicBezTo>
                      <a:pt x="24" y="4"/>
                      <a:pt x="24" y="5"/>
                      <a:pt x="23" y="5"/>
                    </a:cubicBezTo>
                    <a:cubicBezTo>
                      <a:pt x="23" y="5"/>
                      <a:pt x="23" y="5"/>
                      <a:pt x="22" y="5"/>
                    </a:cubicBezTo>
                    <a:cubicBezTo>
                      <a:pt x="22" y="5"/>
                      <a:pt x="22" y="5"/>
                      <a:pt x="21" y="5"/>
                    </a:cubicBezTo>
                    <a:cubicBezTo>
                      <a:pt x="20" y="4"/>
                      <a:pt x="20" y="4"/>
                      <a:pt x="19" y="4"/>
                    </a:cubicBezTo>
                    <a:cubicBezTo>
                      <a:pt x="18" y="4"/>
                      <a:pt x="18" y="4"/>
                      <a:pt x="17" y="4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3" y="5"/>
                      <a:pt x="13" y="4"/>
                    </a:cubicBezTo>
                    <a:cubicBezTo>
                      <a:pt x="13" y="4"/>
                      <a:pt x="13" y="4"/>
                      <a:pt x="13" y="3"/>
                    </a:cubicBezTo>
                    <a:cubicBezTo>
                      <a:pt x="13" y="3"/>
                      <a:pt x="13" y="3"/>
                      <a:pt x="13" y="2"/>
                    </a:cubicBezTo>
                    <a:cubicBezTo>
                      <a:pt x="12" y="2"/>
                      <a:pt x="12" y="2"/>
                      <a:pt x="11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0" y="2"/>
                      <a:pt x="10" y="2"/>
                      <a:pt x="10" y="3"/>
                    </a:cubicBezTo>
                    <a:cubicBezTo>
                      <a:pt x="10" y="3"/>
                      <a:pt x="11" y="4"/>
                      <a:pt x="10" y="4"/>
                    </a:cubicBezTo>
                    <a:cubicBezTo>
                      <a:pt x="10" y="4"/>
                      <a:pt x="10" y="4"/>
                      <a:pt x="9" y="4"/>
                    </a:cubicBezTo>
                    <a:cubicBezTo>
                      <a:pt x="9" y="4"/>
                      <a:pt x="9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4" y="3"/>
                      <a:pt x="4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1" y="4"/>
                    </a:cubicBezTo>
                    <a:cubicBezTo>
                      <a:pt x="1" y="5"/>
                      <a:pt x="1" y="5"/>
                      <a:pt x="2" y="6"/>
                    </a:cubicBezTo>
                    <a:cubicBezTo>
                      <a:pt x="2" y="6"/>
                      <a:pt x="2" y="7"/>
                      <a:pt x="2" y="7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9"/>
                      <a:pt x="2" y="9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0"/>
                      <a:pt x="3" y="11"/>
                      <a:pt x="3" y="11"/>
                    </a:cubicBezTo>
                    <a:cubicBezTo>
                      <a:pt x="4" y="11"/>
                      <a:pt x="4" y="10"/>
                      <a:pt x="4" y="10"/>
                    </a:cubicBezTo>
                    <a:cubicBezTo>
                      <a:pt x="5" y="9"/>
                      <a:pt x="5" y="9"/>
                      <a:pt x="6" y="8"/>
                    </a:cubicBezTo>
                    <a:cubicBezTo>
                      <a:pt x="7" y="8"/>
                      <a:pt x="7" y="7"/>
                      <a:pt x="8" y="7"/>
                    </a:cubicBezTo>
                    <a:cubicBezTo>
                      <a:pt x="9" y="7"/>
                      <a:pt x="9" y="7"/>
                      <a:pt x="10" y="8"/>
                    </a:cubicBezTo>
                    <a:cubicBezTo>
                      <a:pt x="10" y="8"/>
                      <a:pt x="10" y="8"/>
                      <a:pt x="11" y="9"/>
                    </a:cubicBezTo>
                    <a:cubicBezTo>
                      <a:pt x="11" y="9"/>
                      <a:pt x="12" y="9"/>
                      <a:pt x="12" y="10"/>
                    </a:cubicBezTo>
                    <a:cubicBezTo>
                      <a:pt x="12" y="10"/>
                      <a:pt x="12" y="10"/>
                      <a:pt x="13" y="1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4" y="12"/>
                      <a:pt x="15" y="12"/>
                    </a:cubicBezTo>
                    <a:cubicBezTo>
                      <a:pt x="16" y="12"/>
                      <a:pt x="16" y="12"/>
                      <a:pt x="17" y="13"/>
                    </a:cubicBezTo>
                    <a:cubicBezTo>
                      <a:pt x="17" y="14"/>
                      <a:pt x="18" y="14"/>
                      <a:pt x="18" y="15"/>
                    </a:cubicBezTo>
                    <a:cubicBezTo>
                      <a:pt x="19" y="15"/>
                      <a:pt x="19" y="15"/>
                      <a:pt x="20" y="16"/>
                    </a:cubicBezTo>
                    <a:cubicBezTo>
                      <a:pt x="20" y="16"/>
                      <a:pt x="20" y="17"/>
                      <a:pt x="21" y="17"/>
                    </a:cubicBezTo>
                    <a:cubicBezTo>
                      <a:pt x="21" y="18"/>
                      <a:pt x="21" y="18"/>
                      <a:pt x="22" y="18"/>
                    </a:cubicBezTo>
                    <a:cubicBezTo>
                      <a:pt x="22" y="19"/>
                      <a:pt x="22" y="19"/>
                      <a:pt x="23" y="19"/>
                    </a:cubicBezTo>
                    <a:cubicBezTo>
                      <a:pt x="23" y="19"/>
                      <a:pt x="23" y="20"/>
                      <a:pt x="24" y="20"/>
                    </a:cubicBezTo>
                    <a:cubicBezTo>
                      <a:pt x="24" y="20"/>
                      <a:pt x="25" y="20"/>
                      <a:pt x="25" y="20"/>
                    </a:cubicBezTo>
                    <a:cubicBezTo>
                      <a:pt x="26" y="20"/>
                      <a:pt x="26" y="20"/>
                      <a:pt x="26" y="20"/>
                    </a:cubicBezTo>
                    <a:cubicBezTo>
                      <a:pt x="27" y="20"/>
                      <a:pt x="27" y="20"/>
                      <a:pt x="28" y="20"/>
                    </a:cubicBezTo>
                    <a:cubicBezTo>
                      <a:pt x="28" y="20"/>
                      <a:pt x="28" y="20"/>
                      <a:pt x="29" y="20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30" y="22"/>
                    </a:cubicBezTo>
                    <a:cubicBezTo>
                      <a:pt x="30" y="22"/>
                      <a:pt x="30" y="23"/>
                      <a:pt x="30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2" y="23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3" y="21"/>
                      <a:pt x="33" y="20"/>
                      <a:pt x="32" y="20"/>
                    </a:cubicBezTo>
                    <a:cubicBezTo>
                      <a:pt x="32" y="20"/>
                      <a:pt x="32" y="19"/>
                      <a:pt x="32" y="19"/>
                    </a:cubicBezTo>
                    <a:cubicBezTo>
                      <a:pt x="32" y="19"/>
                      <a:pt x="32" y="19"/>
                      <a:pt x="31" y="19"/>
                    </a:cubicBezTo>
                    <a:cubicBezTo>
                      <a:pt x="31" y="19"/>
                      <a:pt x="31" y="19"/>
                      <a:pt x="30" y="19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7"/>
                      <a:pt x="31" y="17"/>
                      <a:pt x="31" y="17"/>
                    </a:cubicBezTo>
                    <a:cubicBezTo>
                      <a:pt x="31" y="16"/>
                      <a:pt x="31" y="16"/>
                      <a:pt x="32" y="16"/>
                    </a:cubicBezTo>
                    <a:cubicBezTo>
                      <a:pt x="32" y="15"/>
                      <a:pt x="33" y="15"/>
                      <a:pt x="33" y="15"/>
                    </a:cubicBezTo>
                    <a:cubicBezTo>
                      <a:pt x="33" y="15"/>
                      <a:pt x="33" y="15"/>
                      <a:pt x="33" y="14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3" y="13"/>
                      <a:pt x="33" y="13"/>
                      <a:pt x="34" y="13"/>
                    </a:cubicBezTo>
                    <a:cubicBezTo>
                      <a:pt x="34" y="13"/>
                      <a:pt x="34" y="12"/>
                      <a:pt x="35" y="13"/>
                    </a:cubicBezTo>
                    <a:cubicBezTo>
                      <a:pt x="35" y="13"/>
                      <a:pt x="35" y="13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7" y="14"/>
                      <a:pt x="37" y="14"/>
                      <a:pt x="38" y="13"/>
                    </a:cubicBezTo>
                    <a:cubicBezTo>
                      <a:pt x="38" y="13"/>
                      <a:pt x="38" y="13"/>
                      <a:pt x="39" y="13"/>
                    </a:cubicBezTo>
                    <a:cubicBezTo>
                      <a:pt x="39" y="13"/>
                      <a:pt x="40" y="13"/>
                      <a:pt x="40" y="13"/>
                    </a:cubicBezTo>
                    <a:cubicBezTo>
                      <a:pt x="41" y="12"/>
                      <a:pt x="41" y="12"/>
                      <a:pt x="41" y="11"/>
                    </a:cubicBezTo>
                    <a:cubicBezTo>
                      <a:pt x="40" y="11"/>
                      <a:pt x="40" y="12"/>
                      <a:pt x="40" y="1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04" name="Freeform 7">
                <a:extLst>
                  <a:ext uri="{FF2B5EF4-FFF2-40B4-BE49-F238E27FC236}">
                    <a16:creationId xmlns:a16="http://schemas.microsoft.com/office/drawing/2014/main" id="{2235B17E-8CEE-4048-85C5-5974846A3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1564" y="2308226"/>
                <a:ext cx="33338" cy="96838"/>
              </a:xfrm>
              <a:custGeom>
                <a:avLst/>
                <a:gdLst>
                  <a:gd name="T0" fmla="*/ 3 w 3"/>
                  <a:gd name="T1" fmla="*/ 0 h 9"/>
                  <a:gd name="T2" fmla="*/ 2 w 3"/>
                  <a:gd name="T3" fmla="*/ 0 h 9"/>
                  <a:gd name="T4" fmla="*/ 1 w 3"/>
                  <a:gd name="T5" fmla="*/ 0 h 9"/>
                  <a:gd name="T6" fmla="*/ 1 w 3"/>
                  <a:gd name="T7" fmla="*/ 0 h 9"/>
                  <a:gd name="T8" fmla="*/ 0 w 3"/>
                  <a:gd name="T9" fmla="*/ 2 h 9"/>
                  <a:gd name="T10" fmla="*/ 0 w 3"/>
                  <a:gd name="T11" fmla="*/ 3 h 9"/>
                  <a:gd name="T12" fmla="*/ 0 w 3"/>
                  <a:gd name="T13" fmla="*/ 4 h 9"/>
                  <a:gd name="T14" fmla="*/ 0 w 3"/>
                  <a:gd name="T15" fmla="*/ 6 h 9"/>
                  <a:gd name="T16" fmla="*/ 0 w 3"/>
                  <a:gd name="T17" fmla="*/ 7 h 9"/>
                  <a:gd name="T18" fmla="*/ 1 w 3"/>
                  <a:gd name="T19" fmla="*/ 8 h 9"/>
                  <a:gd name="T20" fmla="*/ 2 w 3"/>
                  <a:gd name="T21" fmla="*/ 8 h 9"/>
                  <a:gd name="T22" fmla="*/ 2 w 3"/>
                  <a:gd name="T23" fmla="*/ 8 h 9"/>
                  <a:gd name="T24" fmla="*/ 2 w 3"/>
                  <a:gd name="T25" fmla="*/ 7 h 9"/>
                  <a:gd name="T26" fmla="*/ 3 w 3"/>
                  <a:gd name="T27" fmla="*/ 6 h 9"/>
                  <a:gd name="T28" fmla="*/ 3 w 3"/>
                  <a:gd name="T29" fmla="*/ 6 h 9"/>
                  <a:gd name="T30" fmla="*/ 3 w 3"/>
                  <a:gd name="T31" fmla="*/ 5 h 9"/>
                  <a:gd name="T32" fmla="*/ 3 w 3"/>
                  <a:gd name="T33" fmla="*/ 4 h 9"/>
                  <a:gd name="T34" fmla="*/ 2 w 3"/>
                  <a:gd name="T35" fmla="*/ 3 h 9"/>
                  <a:gd name="T36" fmla="*/ 3 w 3"/>
                  <a:gd name="T37" fmla="*/ 3 h 9"/>
                  <a:gd name="T38" fmla="*/ 3 w 3"/>
                  <a:gd name="T39" fmla="*/ 2 h 9"/>
                  <a:gd name="T40" fmla="*/ 3 w 3"/>
                  <a:gd name="T41" fmla="*/ 1 h 9"/>
                  <a:gd name="T42" fmla="*/ 3 w 3"/>
                  <a:gd name="T4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" h="9">
                    <a:moveTo>
                      <a:pt x="3" y="0"/>
                    </a:move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1" y="8"/>
                      <a:pt x="1" y="9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2" y="7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05" name="Freeform 8">
                <a:extLst>
                  <a:ext uri="{FF2B5EF4-FFF2-40B4-BE49-F238E27FC236}">
                    <a16:creationId xmlns:a16="http://schemas.microsoft.com/office/drawing/2014/main" id="{1DDCE89D-2DDE-4395-A575-4D4DA94C7C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1052" y="2470151"/>
                <a:ext cx="63500" cy="53975"/>
              </a:xfrm>
              <a:custGeom>
                <a:avLst/>
                <a:gdLst>
                  <a:gd name="T0" fmla="*/ 5 w 6"/>
                  <a:gd name="T1" fmla="*/ 2 h 5"/>
                  <a:gd name="T2" fmla="*/ 6 w 6"/>
                  <a:gd name="T3" fmla="*/ 1 h 5"/>
                  <a:gd name="T4" fmla="*/ 5 w 6"/>
                  <a:gd name="T5" fmla="*/ 0 h 5"/>
                  <a:gd name="T6" fmla="*/ 5 w 6"/>
                  <a:gd name="T7" fmla="*/ 0 h 5"/>
                  <a:gd name="T8" fmla="*/ 3 w 6"/>
                  <a:gd name="T9" fmla="*/ 0 h 5"/>
                  <a:gd name="T10" fmla="*/ 2 w 6"/>
                  <a:gd name="T11" fmla="*/ 0 h 5"/>
                  <a:gd name="T12" fmla="*/ 1 w 6"/>
                  <a:gd name="T13" fmla="*/ 1 h 5"/>
                  <a:gd name="T14" fmla="*/ 0 w 6"/>
                  <a:gd name="T15" fmla="*/ 2 h 5"/>
                  <a:gd name="T16" fmla="*/ 0 w 6"/>
                  <a:gd name="T17" fmla="*/ 2 h 5"/>
                  <a:gd name="T18" fmla="*/ 0 w 6"/>
                  <a:gd name="T19" fmla="*/ 3 h 5"/>
                  <a:gd name="T20" fmla="*/ 0 w 6"/>
                  <a:gd name="T21" fmla="*/ 4 h 5"/>
                  <a:gd name="T22" fmla="*/ 1 w 6"/>
                  <a:gd name="T23" fmla="*/ 5 h 5"/>
                  <a:gd name="T24" fmla="*/ 3 w 6"/>
                  <a:gd name="T25" fmla="*/ 5 h 5"/>
                  <a:gd name="T26" fmla="*/ 4 w 6"/>
                  <a:gd name="T27" fmla="*/ 5 h 5"/>
                  <a:gd name="T28" fmla="*/ 4 w 6"/>
                  <a:gd name="T29" fmla="*/ 4 h 5"/>
                  <a:gd name="T30" fmla="*/ 5 w 6"/>
                  <a:gd name="T31" fmla="*/ 3 h 5"/>
                  <a:gd name="T32" fmla="*/ 5 w 6"/>
                  <a:gd name="T33" fmla="*/ 3 h 5"/>
                  <a:gd name="T34" fmla="*/ 5 w 6"/>
                  <a:gd name="T35" fmla="*/ 2 h 5"/>
                  <a:gd name="T36" fmla="*/ 5 w 6"/>
                  <a:gd name="T3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6" y="1"/>
                      <a:pt x="6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06" name="Freeform 9">
                <a:extLst>
                  <a:ext uri="{FF2B5EF4-FFF2-40B4-BE49-F238E27FC236}">
                    <a16:creationId xmlns:a16="http://schemas.microsoft.com/office/drawing/2014/main" id="{65BEE850-D724-46E6-A8A8-ECA69396C3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4552" y="2870201"/>
                <a:ext cx="269875" cy="184150"/>
              </a:xfrm>
              <a:custGeom>
                <a:avLst/>
                <a:gdLst>
                  <a:gd name="T0" fmla="*/ 24 w 25"/>
                  <a:gd name="T1" fmla="*/ 6 h 17"/>
                  <a:gd name="T2" fmla="*/ 24 w 25"/>
                  <a:gd name="T3" fmla="*/ 4 h 17"/>
                  <a:gd name="T4" fmla="*/ 23 w 25"/>
                  <a:gd name="T5" fmla="*/ 4 h 17"/>
                  <a:gd name="T6" fmla="*/ 22 w 25"/>
                  <a:gd name="T7" fmla="*/ 3 h 17"/>
                  <a:gd name="T8" fmla="*/ 21 w 25"/>
                  <a:gd name="T9" fmla="*/ 1 h 17"/>
                  <a:gd name="T10" fmla="*/ 20 w 25"/>
                  <a:gd name="T11" fmla="*/ 0 h 17"/>
                  <a:gd name="T12" fmla="*/ 18 w 25"/>
                  <a:gd name="T13" fmla="*/ 0 h 17"/>
                  <a:gd name="T14" fmla="*/ 17 w 25"/>
                  <a:gd name="T15" fmla="*/ 3 h 17"/>
                  <a:gd name="T16" fmla="*/ 16 w 25"/>
                  <a:gd name="T17" fmla="*/ 4 h 17"/>
                  <a:gd name="T18" fmla="*/ 15 w 25"/>
                  <a:gd name="T19" fmla="*/ 5 h 17"/>
                  <a:gd name="T20" fmla="*/ 14 w 25"/>
                  <a:gd name="T21" fmla="*/ 6 h 17"/>
                  <a:gd name="T22" fmla="*/ 13 w 25"/>
                  <a:gd name="T23" fmla="*/ 7 h 17"/>
                  <a:gd name="T24" fmla="*/ 12 w 25"/>
                  <a:gd name="T25" fmla="*/ 7 h 17"/>
                  <a:gd name="T26" fmla="*/ 11 w 25"/>
                  <a:gd name="T27" fmla="*/ 8 h 17"/>
                  <a:gd name="T28" fmla="*/ 10 w 25"/>
                  <a:gd name="T29" fmla="*/ 10 h 17"/>
                  <a:gd name="T30" fmla="*/ 8 w 25"/>
                  <a:gd name="T31" fmla="*/ 12 h 17"/>
                  <a:gd name="T32" fmla="*/ 5 w 25"/>
                  <a:gd name="T33" fmla="*/ 13 h 17"/>
                  <a:gd name="T34" fmla="*/ 5 w 25"/>
                  <a:gd name="T35" fmla="*/ 15 h 17"/>
                  <a:gd name="T36" fmla="*/ 3 w 25"/>
                  <a:gd name="T37" fmla="*/ 15 h 17"/>
                  <a:gd name="T38" fmla="*/ 1 w 25"/>
                  <a:gd name="T39" fmla="*/ 15 h 17"/>
                  <a:gd name="T40" fmla="*/ 0 w 25"/>
                  <a:gd name="T41" fmla="*/ 14 h 17"/>
                  <a:gd name="T42" fmla="*/ 1 w 25"/>
                  <a:gd name="T43" fmla="*/ 15 h 17"/>
                  <a:gd name="T44" fmla="*/ 3 w 25"/>
                  <a:gd name="T45" fmla="*/ 17 h 17"/>
                  <a:gd name="T46" fmla="*/ 5 w 25"/>
                  <a:gd name="T47" fmla="*/ 17 h 17"/>
                  <a:gd name="T48" fmla="*/ 7 w 25"/>
                  <a:gd name="T49" fmla="*/ 16 h 17"/>
                  <a:gd name="T50" fmla="*/ 9 w 25"/>
                  <a:gd name="T51" fmla="*/ 15 h 17"/>
                  <a:gd name="T52" fmla="*/ 11 w 25"/>
                  <a:gd name="T53" fmla="*/ 16 h 17"/>
                  <a:gd name="T54" fmla="*/ 13 w 25"/>
                  <a:gd name="T55" fmla="*/ 15 h 17"/>
                  <a:gd name="T56" fmla="*/ 14 w 25"/>
                  <a:gd name="T57" fmla="*/ 14 h 17"/>
                  <a:gd name="T58" fmla="*/ 15 w 25"/>
                  <a:gd name="T59" fmla="*/ 11 h 17"/>
                  <a:gd name="T60" fmla="*/ 16 w 25"/>
                  <a:gd name="T61" fmla="*/ 9 h 17"/>
                  <a:gd name="T62" fmla="*/ 18 w 25"/>
                  <a:gd name="T63" fmla="*/ 8 h 17"/>
                  <a:gd name="T64" fmla="*/ 20 w 25"/>
                  <a:gd name="T65" fmla="*/ 8 h 17"/>
                  <a:gd name="T66" fmla="*/ 22 w 25"/>
                  <a:gd name="T67" fmla="*/ 8 h 17"/>
                  <a:gd name="T68" fmla="*/ 23 w 25"/>
                  <a:gd name="T69" fmla="*/ 8 h 17"/>
                  <a:gd name="T70" fmla="*/ 23 w 25"/>
                  <a:gd name="T71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5" h="17">
                    <a:moveTo>
                      <a:pt x="23" y="6"/>
                    </a:moveTo>
                    <a:cubicBezTo>
                      <a:pt x="23" y="6"/>
                      <a:pt x="24" y="6"/>
                      <a:pt x="24" y="6"/>
                    </a:cubicBezTo>
                    <a:cubicBezTo>
                      <a:pt x="25" y="6"/>
                      <a:pt x="25" y="5"/>
                      <a:pt x="25" y="5"/>
                    </a:cubicBezTo>
                    <a:cubicBezTo>
                      <a:pt x="25" y="5"/>
                      <a:pt x="25" y="5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3" y="3"/>
                      <a:pt x="23" y="4"/>
                      <a:pt x="23" y="4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3"/>
                      <a:pt x="21" y="2"/>
                    </a:cubicBezTo>
                    <a:cubicBezTo>
                      <a:pt x="21" y="2"/>
                      <a:pt x="21" y="2"/>
                      <a:pt x="21" y="1"/>
                    </a:cubicBezTo>
                    <a:cubicBezTo>
                      <a:pt x="21" y="1"/>
                      <a:pt x="20" y="1"/>
                      <a:pt x="20" y="1"/>
                    </a:cubicBezTo>
                    <a:cubicBezTo>
                      <a:pt x="20" y="1"/>
                      <a:pt x="20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2"/>
                      <a:pt x="17" y="2"/>
                      <a:pt x="17" y="3"/>
                    </a:cubicBezTo>
                    <a:cubicBezTo>
                      <a:pt x="17" y="3"/>
                      <a:pt x="17" y="3"/>
                      <a:pt x="16" y="3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6"/>
                      <a:pt x="15" y="6"/>
                      <a:pt x="14" y="6"/>
                    </a:cubicBezTo>
                    <a:cubicBezTo>
                      <a:pt x="14" y="6"/>
                      <a:pt x="13" y="5"/>
                      <a:pt x="13" y="6"/>
                    </a:cubicBezTo>
                    <a:cubicBezTo>
                      <a:pt x="13" y="6"/>
                      <a:pt x="13" y="6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9"/>
                      <a:pt x="11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7" y="12"/>
                      <a:pt x="7" y="11"/>
                      <a:pt x="6" y="12"/>
                    </a:cubicBezTo>
                    <a:cubicBezTo>
                      <a:pt x="6" y="12"/>
                      <a:pt x="6" y="12"/>
                      <a:pt x="5" y="13"/>
                    </a:cubicBezTo>
                    <a:cubicBezTo>
                      <a:pt x="5" y="13"/>
                      <a:pt x="5" y="13"/>
                      <a:pt x="5" y="14"/>
                    </a:cubicBezTo>
                    <a:cubicBezTo>
                      <a:pt x="5" y="14"/>
                      <a:pt x="5" y="14"/>
                      <a:pt x="5" y="15"/>
                    </a:cubicBezTo>
                    <a:cubicBezTo>
                      <a:pt x="5" y="15"/>
                      <a:pt x="5" y="16"/>
                      <a:pt x="4" y="16"/>
                    </a:cubicBezTo>
                    <a:cubicBezTo>
                      <a:pt x="4" y="16"/>
                      <a:pt x="4" y="15"/>
                      <a:pt x="3" y="15"/>
                    </a:cubicBezTo>
                    <a:cubicBezTo>
                      <a:pt x="3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1" y="15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1" y="14"/>
                      <a:pt x="0" y="14"/>
                      <a:pt x="0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1" y="16"/>
                      <a:pt x="2" y="16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5" y="16"/>
                      <a:pt x="5" y="16"/>
                      <a:pt x="5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7" y="17"/>
                      <a:pt x="7" y="17"/>
                      <a:pt x="7" y="16"/>
                    </a:cubicBezTo>
                    <a:cubicBezTo>
                      <a:pt x="7" y="16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2" y="15"/>
                      <a:pt x="12" y="15"/>
                    </a:cubicBezTo>
                    <a:cubicBezTo>
                      <a:pt x="12" y="15"/>
                      <a:pt x="13" y="15"/>
                      <a:pt x="13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4" y="14"/>
                      <a:pt x="13" y="14"/>
                      <a:pt x="14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2"/>
                      <a:pt x="14" y="11"/>
                      <a:pt x="15" y="11"/>
                    </a:cubicBezTo>
                    <a:cubicBezTo>
                      <a:pt x="15" y="11"/>
                      <a:pt x="15" y="11"/>
                      <a:pt x="16" y="11"/>
                    </a:cubicBezTo>
                    <a:cubicBezTo>
                      <a:pt x="16" y="10"/>
                      <a:pt x="15" y="10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cubicBezTo>
                      <a:pt x="17" y="7"/>
                      <a:pt x="17" y="8"/>
                      <a:pt x="18" y="8"/>
                    </a:cubicBezTo>
                    <a:cubicBezTo>
                      <a:pt x="18" y="7"/>
                      <a:pt x="18" y="7"/>
                      <a:pt x="19" y="7"/>
                    </a:cubicBezTo>
                    <a:cubicBezTo>
                      <a:pt x="19" y="7"/>
                      <a:pt x="19" y="7"/>
                      <a:pt x="20" y="8"/>
                    </a:cubicBezTo>
                    <a:cubicBezTo>
                      <a:pt x="20" y="8"/>
                      <a:pt x="21" y="8"/>
                      <a:pt x="21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7"/>
                    </a:cubicBezTo>
                    <a:cubicBezTo>
                      <a:pt x="23" y="7"/>
                      <a:pt x="22" y="7"/>
                      <a:pt x="23" y="7"/>
                    </a:cubicBezTo>
                    <a:cubicBezTo>
                      <a:pt x="23" y="6"/>
                      <a:pt x="23" y="6"/>
                      <a:pt x="23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07" name="Freeform 10">
                <a:extLst>
                  <a:ext uri="{FF2B5EF4-FFF2-40B4-BE49-F238E27FC236}">
                    <a16:creationId xmlns:a16="http://schemas.microsoft.com/office/drawing/2014/main" id="{8F79E688-6505-4196-A927-28D348C68F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464" y="1389064"/>
                <a:ext cx="1111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08" name="Freeform 11">
                <a:extLst>
                  <a:ext uri="{FF2B5EF4-FFF2-40B4-BE49-F238E27FC236}">
                    <a16:creationId xmlns:a16="http://schemas.microsoft.com/office/drawing/2014/main" id="{0AD5D340-5343-4D9A-AF79-D0B142B8B5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589" y="2589214"/>
                <a:ext cx="11113" cy="22225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  <a:gd name="T6" fmla="*/ 0 w 1"/>
                  <a:gd name="T7" fmla="*/ 1 h 2"/>
                  <a:gd name="T8" fmla="*/ 1 w 1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09" name="Freeform 12">
                <a:extLst>
                  <a:ext uri="{FF2B5EF4-FFF2-40B4-BE49-F238E27FC236}">
                    <a16:creationId xmlns:a16="http://schemas.microsoft.com/office/drawing/2014/main" id="{4569A0F0-131E-4476-8433-0926F3D92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464" y="20701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0" name="Freeform 13">
                <a:extLst>
                  <a:ext uri="{FF2B5EF4-FFF2-40B4-BE49-F238E27FC236}">
                    <a16:creationId xmlns:a16="http://schemas.microsoft.com/office/drawing/2014/main" id="{2391D5EC-E635-4074-B60D-7B5F87A2AD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464" y="2070101"/>
                <a:ext cx="722313" cy="561975"/>
              </a:xfrm>
              <a:custGeom>
                <a:avLst/>
                <a:gdLst>
                  <a:gd name="T0" fmla="*/ 1 w 67"/>
                  <a:gd name="T1" fmla="*/ 8 h 52"/>
                  <a:gd name="T2" fmla="*/ 3 w 67"/>
                  <a:gd name="T3" fmla="*/ 12 h 52"/>
                  <a:gd name="T4" fmla="*/ 2 w 67"/>
                  <a:gd name="T5" fmla="*/ 14 h 52"/>
                  <a:gd name="T6" fmla="*/ 2 w 67"/>
                  <a:gd name="T7" fmla="*/ 16 h 52"/>
                  <a:gd name="T8" fmla="*/ 6 w 67"/>
                  <a:gd name="T9" fmla="*/ 19 h 52"/>
                  <a:gd name="T10" fmla="*/ 7 w 67"/>
                  <a:gd name="T11" fmla="*/ 23 h 52"/>
                  <a:gd name="T12" fmla="*/ 9 w 67"/>
                  <a:gd name="T13" fmla="*/ 26 h 52"/>
                  <a:gd name="T14" fmla="*/ 11 w 67"/>
                  <a:gd name="T15" fmla="*/ 27 h 52"/>
                  <a:gd name="T16" fmla="*/ 10 w 67"/>
                  <a:gd name="T17" fmla="*/ 24 h 52"/>
                  <a:gd name="T18" fmla="*/ 8 w 67"/>
                  <a:gd name="T19" fmla="*/ 20 h 52"/>
                  <a:gd name="T20" fmla="*/ 7 w 67"/>
                  <a:gd name="T21" fmla="*/ 15 h 52"/>
                  <a:gd name="T22" fmla="*/ 6 w 67"/>
                  <a:gd name="T23" fmla="*/ 11 h 52"/>
                  <a:gd name="T24" fmla="*/ 4 w 67"/>
                  <a:gd name="T25" fmla="*/ 8 h 52"/>
                  <a:gd name="T26" fmla="*/ 4 w 67"/>
                  <a:gd name="T27" fmla="*/ 2 h 52"/>
                  <a:gd name="T28" fmla="*/ 8 w 67"/>
                  <a:gd name="T29" fmla="*/ 4 h 52"/>
                  <a:gd name="T30" fmla="*/ 9 w 67"/>
                  <a:gd name="T31" fmla="*/ 11 h 52"/>
                  <a:gd name="T32" fmla="*/ 12 w 67"/>
                  <a:gd name="T33" fmla="*/ 14 h 52"/>
                  <a:gd name="T34" fmla="*/ 13 w 67"/>
                  <a:gd name="T35" fmla="*/ 19 h 52"/>
                  <a:gd name="T36" fmla="*/ 18 w 67"/>
                  <a:gd name="T37" fmla="*/ 25 h 52"/>
                  <a:gd name="T38" fmla="*/ 20 w 67"/>
                  <a:gd name="T39" fmla="*/ 29 h 52"/>
                  <a:gd name="T40" fmla="*/ 21 w 67"/>
                  <a:gd name="T41" fmla="*/ 34 h 52"/>
                  <a:gd name="T42" fmla="*/ 20 w 67"/>
                  <a:gd name="T43" fmla="*/ 38 h 52"/>
                  <a:gd name="T44" fmla="*/ 23 w 67"/>
                  <a:gd name="T45" fmla="*/ 40 h 52"/>
                  <a:gd name="T46" fmla="*/ 26 w 67"/>
                  <a:gd name="T47" fmla="*/ 42 h 52"/>
                  <a:gd name="T48" fmla="*/ 31 w 67"/>
                  <a:gd name="T49" fmla="*/ 45 h 52"/>
                  <a:gd name="T50" fmla="*/ 37 w 67"/>
                  <a:gd name="T51" fmla="*/ 48 h 52"/>
                  <a:gd name="T52" fmla="*/ 42 w 67"/>
                  <a:gd name="T53" fmla="*/ 49 h 52"/>
                  <a:gd name="T54" fmla="*/ 46 w 67"/>
                  <a:gd name="T55" fmla="*/ 47 h 52"/>
                  <a:gd name="T56" fmla="*/ 50 w 67"/>
                  <a:gd name="T57" fmla="*/ 52 h 52"/>
                  <a:gd name="T58" fmla="*/ 51 w 67"/>
                  <a:gd name="T59" fmla="*/ 48 h 52"/>
                  <a:gd name="T60" fmla="*/ 55 w 67"/>
                  <a:gd name="T61" fmla="*/ 46 h 52"/>
                  <a:gd name="T62" fmla="*/ 55 w 67"/>
                  <a:gd name="T63" fmla="*/ 42 h 52"/>
                  <a:gd name="T64" fmla="*/ 60 w 67"/>
                  <a:gd name="T65" fmla="*/ 42 h 52"/>
                  <a:gd name="T66" fmla="*/ 63 w 67"/>
                  <a:gd name="T67" fmla="*/ 40 h 52"/>
                  <a:gd name="T68" fmla="*/ 64 w 67"/>
                  <a:gd name="T69" fmla="*/ 39 h 52"/>
                  <a:gd name="T70" fmla="*/ 66 w 67"/>
                  <a:gd name="T71" fmla="*/ 34 h 52"/>
                  <a:gd name="T72" fmla="*/ 63 w 67"/>
                  <a:gd name="T73" fmla="*/ 32 h 52"/>
                  <a:gd name="T74" fmla="*/ 59 w 67"/>
                  <a:gd name="T75" fmla="*/ 33 h 52"/>
                  <a:gd name="T76" fmla="*/ 57 w 67"/>
                  <a:gd name="T77" fmla="*/ 37 h 52"/>
                  <a:gd name="T78" fmla="*/ 55 w 67"/>
                  <a:gd name="T79" fmla="*/ 39 h 52"/>
                  <a:gd name="T80" fmla="*/ 52 w 67"/>
                  <a:gd name="T81" fmla="*/ 40 h 52"/>
                  <a:gd name="T82" fmla="*/ 46 w 67"/>
                  <a:gd name="T83" fmla="*/ 41 h 52"/>
                  <a:gd name="T84" fmla="*/ 43 w 67"/>
                  <a:gd name="T85" fmla="*/ 39 h 52"/>
                  <a:gd name="T86" fmla="*/ 42 w 67"/>
                  <a:gd name="T87" fmla="*/ 35 h 52"/>
                  <a:gd name="T88" fmla="*/ 40 w 67"/>
                  <a:gd name="T89" fmla="*/ 28 h 52"/>
                  <a:gd name="T90" fmla="*/ 42 w 67"/>
                  <a:gd name="T91" fmla="*/ 23 h 52"/>
                  <a:gd name="T92" fmla="*/ 44 w 67"/>
                  <a:gd name="T93" fmla="*/ 19 h 52"/>
                  <a:gd name="T94" fmla="*/ 38 w 67"/>
                  <a:gd name="T95" fmla="*/ 17 h 52"/>
                  <a:gd name="T96" fmla="*/ 38 w 67"/>
                  <a:gd name="T97" fmla="*/ 13 h 52"/>
                  <a:gd name="T98" fmla="*/ 36 w 67"/>
                  <a:gd name="T99" fmla="*/ 8 h 52"/>
                  <a:gd name="T100" fmla="*/ 31 w 67"/>
                  <a:gd name="T101" fmla="*/ 9 h 52"/>
                  <a:gd name="T102" fmla="*/ 27 w 67"/>
                  <a:gd name="T103" fmla="*/ 7 h 52"/>
                  <a:gd name="T104" fmla="*/ 25 w 67"/>
                  <a:gd name="T105" fmla="*/ 3 h 52"/>
                  <a:gd name="T106" fmla="*/ 12 w 67"/>
                  <a:gd name="T107" fmla="*/ 4 h 52"/>
                  <a:gd name="T108" fmla="*/ 8 w 67"/>
                  <a:gd name="T109" fmla="*/ 2 h 52"/>
                  <a:gd name="T110" fmla="*/ 6 w 67"/>
                  <a:gd name="T111" fmla="*/ 0 h 52"/>
                  <a:gd name="T112" fmla="*/ 0 w 67"/>
                  <a:gd name="T1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7" h="52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7"/>
                      <a:pt x="1" y="8"/>
                      <a:pt x="1" y="8"/>
                    </a:cubicBezTo>
                    <a:cubicBezTo>
                      <a:pt x="1" y="8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0"/>
                      <a:pt x="2" y="11"/>
                      <a:pt x="3" y="11"/>
                    </a:cubicBezTo>
                    <a:cubicBezTo>
                      <a:pt x="3" y="11"/>
                      <a:pt x="3" y="11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6"/>
                      <a:pt x="1" y="16"/>
                      <a:pt x="2" y="16"/>
                    </a:cubicBezTo>
                    <a:cubicBezTo>
                      <a:pt x="2" y="17"/>
                      <a:pt x="2" y="16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19"/>
                      <a:pt x="6" y="19"/>
                      <a:pt x="6" y="20"/>
                    </a:cubicBezTo>
                    <a:cubicBezTo>
                      <a:pt x="6" y="20"/>
                      <a:pt x="6" y="20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9" y="26"/>
                      <a:pt x="9" y="25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6"/>
                      <a:pt x="9" y="26"/>
                      <a:pt x="9" y="27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8"/>
                      <a:pt x="10" y="28"/>
                      <a:pt x="11" y="28"/>
                    </a:cubicBezTo>
                    <a:cubicBezTo>
                      <a:pt x="11" y="28"/>
                      <a:pt x="11" y="28"/>
                      <a:pt x="11" y="27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2" y="26"/>
                      <a:pt x="11" y="26"/>
                      <a:pt x="11" y="26"/>
                    </a:cubicBezTo>
                    <a:cubicBezTo>
                      <a:pt x="11" y="26"/>
                      <a:pt x="11" y="26"/>
                      <a:pt x="11" y="26"/>
                    </a:cubicBezTo>
                    <a:cubicBezTo>
                      <a:pt x="11" y="25"/>
                      <a:pt x="11" y="25"/>
                      <a:pt x="11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9" y="24"/>
                      <a:pt x="9" y="24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1"/>
                      <a:pt x="9" y="21"/>
                    </a:cubicBezTo>
                    <a:cubicBezTo>
                      <a:pt x="9" y="21"/>
                      <a:pt x="8" y="20"/>
                      <a:pt x="8" y="20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6"/>
                    </a:cubicBezTo>
                    <a:cubicBezTo>
                      <a:pt x="7" y="16"/>
                      <a:pt x="8" y="16"/>
                      <a:pt x="7" y="15"/>
                    </a:cubicBezTo>
                    <a:cubicBezTo>
                      <a:pt x="7" y="15"/>
                      <a:pt x="7" y="15"/>
                      <a:pt x="7" y="14"/>
                    </a:cubicBezTo>
                    <a:cubicBezTo>
                      <a:pt x="6" y="14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9"/>
                      <a:pt x="6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7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5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5" y="2"/>
                      <a:pt x="5" y="3"/>
                      <a:pt x="5" y="3"/>
                    </a:cubicBezTo>
                    <a:cubicBezTo>
                      <a:pt x="5" y="3"/>
                      <a:pt x="5" y="3"/>
                      <a:pt x="6" y="3"/>
                    </a:cubicBezTo>
                    <a:cubicBezTo>
                      <a:pt x="6" y="4"/>
                      <a:pt x="7" y="3"/>
                      <a:pt x="7" y="3"/>
                    </a:cubicBez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8" y="5"/>
                      <a:pt x="8" y="6"/>
                      <a:pt x="8" y="6"/>
                    </a:cubicBezTo>
                    <a:cubicBezTo>
                      <a:pt x="8" y="7"/>
                      <a:pt x="8" y="7"/>
                      <a:pt x="8" y="8"/>
                    </a:cubicBezTo>
                    <a:cubicBezTo>
                      <a:pt x="8" y="8"/>
                      <a:pt x="8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9" y="12"/>
                      <a:pt x="10" y="12"/>
                      <a:pt x="10" y="12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4"/>
                      <a:pt x="10" y="14"/>
                      <a:pt x="11" y="14"/>
                    </a:cubicBezTo>
                    <a:cubicBezTo>
                      <a:pt x="11" y="14"/>
                      <a:pt x="12" y="14"/>
                      <a:pt x="12" y="14"/>
                    </a:cubicBezTo>
                    <a:cubicBezTo>
                      <a:pt x="12" y="14"/>
                      <a:pt x="12" y="15"/>
                      <a:pt x="12" y="15"/>
                    </a:cubicBezTo>
                    <a:cubicBezTo>
                      <a:pt x="12" y="16"/>
                      <a:pt x="12" y="16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4" y="17"/>
                      <a:pt x="14" y="18"/>
                    </a:cubicBezTo>
                    <a:cubicBezTo>
                      <a:pt x="14" y="18"/>
                      <a:pt x="13" y="18"/>
                      <a:pt x="13" y="19"/>
                    </a:cubicBezTo>
                    <a:cubicBezTo>
                      <a:pt x="13" y="19"/>
                      <a:pt x="13" y="19"/>
                      <a:pt x="13" y="20"/>
                    </a:cubicBezTo>
                    <a:cubicBezTo>
                      <a:pt x="13" y="20"/>
                      <a:pt x="13" y="21"/>
                      <a:pt x="14" y="21"/>
                    </a:cubicBezTo>
                    <a:cubicBezTo>
                      <a:pt x="14" y="22"/>
                      <a:pt x="15" y="22"/>
                      <a:pt x="15" y="23"/>
                    </a:cubicBezTo>
                    <a:cubicBezTo>
                      <a:pt x="16" y="23"/>
                      <a:pt x="16" y="23"/>
                      <a:pt x="17" y="24"/>
                    </a:cubicBezTo>
                    <a:cubicBezTo>
                      <a:pt x="17" y="24"/>
                      <a:pt x="17" y="25"/>
                      <a:pt x="18" y="25"/>
                    </a:cubicBezTo>
                    <a:cubicBezTo>
                      <a:pt x="18" y="25"/>
                      <a:pt x="18" y="25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7"/>
                      <a:pt x="19" y="27"/>
                    </a:cubicBezTo>
                    <a:cubicBezTo>
                      <a:pt x="19" y="27"/>
                      <a:pt x="19" y="28"/>
                      <a:pt x="19" y="28"/>
                    </a:cubicBezTo>
                    <a:cubicBezTo>
                      <a:pt x="20" y="28"/>
                      <a:pt x="20" y="28"/>
                      <a:pt x="20" y="29"/>
                    </a:cubicBezTo>
                    <a:cubicBezTo>
                      <a:pt x="20" y="29"/>
                      <a:pt x="21" y="29"/>
                      <a:pt x="21" y="30"/>
                    </a:cubicBezTo>
                    <a:cubicBezTo>
                      <a:pt x="21" y="30"/>
                      <a:pt x="20" y="30"/>
                      <a:pt x="20" y="31"/>
                    </a:cubicBezTo>
                    <a:cubicBezTo>
                      <a:pt x="20" y="32"/>
                      <a:pt x="21" y="32"/>
                      <a:pt x="21" y="32"/>
                    </a:cubicBezTo>
                    <a:cubicBezTo>
                      <a:pt x="21" y="33"/>
                      <a:pt x="21" y="33"/>
                      <a:pt x="21" y="33"/>
                    </a:cubicBezTo>
                    <a:cubicBezTo>
                      <a:pt x="21" y="33"/>
                      <a:pt x="21" y="33"/>
                      <a:pt x="21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34"/>
                      <a:pt x="21" y="34"/>
                      <a:pt x="21" y="35"/>
                    </a:cubicBezTo>
                    <a:cubicBezTo>
                      <a:pt x="21" y="35"/>
                      <a:pt x="21" y="35"/>
                      <a:pt x="20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20" y="38"/>
                      <a:pt x="20" y="38"/>
                      <a:pt x="21" y="39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1" y="39"/>
                      <a:pt x="21" y="40"/>
                      <a:pt x="22" y="40"/>
                    </a:cubicBezTo>
                    <a:cubicBezTo>
                      <a:pt x="22" y="40"/>
                      <a:pt x="23" y="40"/>
                      <a:pt x="23" y="40"/>
                    </a:cubicBezTo>
                    <a:cubicBezTo>
                      <a:pt x="23" y="40"/>
                      <a:pt x="23" y="41"/>
                      <a:pt x="23" y="41"/>
                    </a:cubicBezTo>
                    <a:cubicBezTo>
                      <a:pt x="23" y="41"/>
                      <a:pt x="23" y="41"/>
                      <a:pt x="23" y="42"/>
                    </a:cubicBezTo>
                    <a:cubicBezTo>
                      <a:pt x="24" y="42"/>
                      <a:pt x="24" y="41"/>
                      <a:pt x="25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27" y="43"/>
                      <a:pt x="27" y="43"/>
                      <a:pt x="28" y="43"/>
                    </a:cubicBezTo>
                    <a:cubicBezTo>
                      <a:pt x="28" y="43"/>
                      <a:pt x="28" y="43"/>
                      <a:pt x="29" y="43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4"/>
                      <a:pt x="30" y="44"/>
                      <a:pt x="30" y="45"/>
                    </a:cubicBezTo>
                    <a:cubicBezTo>
                      <a:pt x="30" y="45"/>
                      <a:pt x="31" y="45"/>
                      <a:pt x="31" y="45"/>
                    </a:cubicBezTo>
                    <a:cubicBezTo>
                      <a:pt x="31" y="45"/>
                      <a:pt x="32" y="46"/>
                      <a:pt x="32" y="46"/>
                    </a:cubicBezTo>
                    <a:cubicBezTo>
                      <a:pt x="32" y="46"/>
                      <a:pt x="33" y="46"/>
                      <a:pt x="33" y="46"/>
                    </a:cubicBezTo>
                    <a:cubicBezTo>
                      <a:pt x="34" y="46"/>
                      <a:pt x="34" y="46"/>
                      <a:pt x="35" y="47"/>
                    </a:cubicBezTo>
                    <a:cubicBezTo>
                      <a:pt x="35" y="47"/>
                      <a:pt x="35" y="47"/>
                      <a:pt x="36" y="48"/>
                    </a:cubicBezTo>
                    <a:cubicBezTo>
                      <a:pt x="36" y="48"/>
                      <a:pt x="36" y="48"/>
                      <a:pt x="37" y="48"/>
                    </a:cubicBezTo>
                    <a:cubicBezTo>
                      <a:pt x="37" y="48"/>
                      <a:pt x="37" y="48"/>
                      <a:pt x="38" y="49"/>
                    </a:cubicBezTo>
                    <a:cubicBezTo>
                      <a:pt x="38" y="49"/>
                      <a:pt x="39" y="49"/>
                      <a:pt x="39" y="49"/>
                    </a:cubicBezTo>
                    <a:cubicBezTo>
                      <a:pt x="40" y="49"/>
                      <a:pt x="40" y="49"/>
                      <a:pt x="41" y="49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42" y="49"/>
                      <a:pt x="42" y="49"/>
                      <a:pt x="42" y="49"/>
                    </a:cubicBezTo>
                    <a:cubicBezTo>
                      <a:pt x="42" y="49"/>
                      <a:pt x="42" y="49"/>
                      <a:pt x="43" y="49"/>
                    </a:cubicBezTo>
                    <a:cubicBezTo>
                      <a:pt x="43" y="49"/>
                      <a:pt x="43" y="49"/>
                      <a:pt x="43" y="49"/>
                    </a:cubicBezTo>
                    <a:cubicBezTo>
                      <a:pt x="43" y="48"/>
                      <a:pt x="43" y="48"/>
                      <a:pt x="44" y="48"/>
                    </a:cubicBezTo>
                    <a:cubicBezTo>
                      <a:pt x="44" y="48"/>
                      <a:pt x="44" y="47"/>
                      <a:pt x="45" y="47"/>
                    </a:cubicBezTo>
                    <a:cubicBezTo>
                      <a:pt x="45" y="47"/>
                      <a:pt x="45" y="47"/>
                      <a:pt x="46" y="47"/>
                    </a:cubicBezTo>
                    <a:cubicBezTo>
                      <a:pt x="46" y="47"/>
                      <a:pt x="47" y="47"/>
                      <a:pt x="47" y="48"/>
                    </a:cubicBezTo>
                    <a:cubicBezTo>
                      <a:pt x="47" y="48"/>
                      <a:pt x="47" y="48"/>
                      <a:pt x="48" y="49"/>
                    </a:cubicBezTo>
                    <a:cubicBezTo>
                      <a:pt x="48" y="49"/>
                      <a:pt x="48" y="50"/>
                      <a:pt x="49" y="50"/>
                    </a:cubicBezTo>
                    <a:cubicBezTo>
                      <a:pt x="49" y="51"/>
                      <a:pt x="49" y="51"/>
                      <a:pt x="50" y="52"/>
                    </a:cubicBezTo>
                    <a:cubicBezTo>
                      <a:pt x="50" y="52"/>
                      <a:pt x="50" y="52"/>
                      <a:pt x="50" y="52"/>
                    </a:cubicBezTo>
                    <a:cubicBezTo>
                      <a:pt x="50" y="52"/>
                      <a:pt x="50" y="52"/>
                      <a:pt x="50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0"/>
                      <a:pt x="51" y="50"/>
                      <a:pt x="51" y="50"/>
                    </a:cubicBezTo>
                    <a:cubicBezTo>
                      <a:pt x="51" y="50"/>
                      <a:pt x="51" y="49"/>
                      <a:pt x="51" y="49"/>
                    </a:cubicBezTo>
                    <a:cubicBezTo>
                      <a:pt x="51" y="49"/>
                      <a:pt x="51" y="48"/>
                      <a:pt x="51" y="48"/>
                    </a:cubicBezTo>
                    <a:cubicBezTo>
                      <a:pt x="52" y="48"/>
                      <a:pt x="52" y="47"/>
                      <a:pt x="52" y="47"/>
                    </a:cubicBezTo>
                    <a:cubicBezTo>
                      <a:pt x="53" y="47"/>
                      <a:pt x="53" y="47"/>
                      <a:pt x="53" y="47"/>
                    </a:cubicBezTo>
                    <a:cubicBezTo>
                      <a:pt x="54" y="47"/>
                      <a:pt x="55" y="48"/>
                      <a:pt x="55" y="47"/>
                    </a:cubicBezTo>
                    <a:cubicBezTo>
                      <a:pt x="55" y="47"/>
                      <a:pt x="55" y="47"/>
                      <a:pt x="55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4" y="46"/>
                      <a:pt x="54" y="46"/>
                      <a:pt x="54" y="45"/>
                    </a:cubicBezTo>
                    <a:cubicBezTo>
                      <a:pt x="53" y="45"/>
                      <a:pt x="53" y="44"/>
                      <a:pt x="53" y="44"/>
                    </a:cubicBezTo>
                    <a:cubicBezTo>
                      <a:pt x="54" y="44"/>
                      <a:pt x="54" y="44"/>
                      <a:pt x="55" y="44"/>
                    </a:cubicBezTo>
                    <a:cubicBezTo>
                      <a:pt x="55" y="44"/>
                      <a:pt x="55" y="43"/>
                      <a:pt x="55" y="43"/>
                    </a:cubicBezTo>
                    <a:cubicBezTo>
                      <a:pt x="55" y="43"/>
                      <a:pt x="55" y="42"/>
                      <a:pt x="55" y="42"/>
                    </a:cubicBezTo>
                    <a:cubicBezTo>
                      <a:pt x="56" y="42"/>
                      <a:pt x="56" y="42"/>
                      <a:pt x="57" y="42"/>
                    </a:cubicBezTo>
                    <a:cubicBezTo>
                      <a:pt x="57" y="42"/>
                      <a:pt x="57" y="42"/>
                      <a:pt x="58" y="42"/>
                    </a:cubicBezTo>
                    <a:cubicBezTo>
                      <a:pt x="58" y="42"/>
                      <a:pt x="58" y="42"/>
                      <a:pt x="59" y="42"/>
                    </a:cubicBezTo>
                    <a:cubicBezTo>
                      <a:pt x="59" y="42"/>
                      <a:pt x="59" y="42"/>
                      <a:pt x="59" y="42"/>
                    </a:cubicBezTo>
                    <a:cubicBezTo>
                      <a:pt x="59" y="42"/>
                      <a:pt x="60" y="42"/>
                      <a:pt x="60" y="42"/>
                    </a:cubicBezTo>
                    <a:cubicBezTo>
                      <a:pt x="60" y="42"/>
                      <a:pt x="60" y="42"/>
                      <a:pt x="61" y="41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62" y="41"/>
                      <a:pt x="62" y="41"/>
                      <a:pt x="62" y="41"/>
                    </a:cubicBezTo>
                    <a:cubicBezTo>
                      <a:pt x="62" y="41"/>
                      <a:pt x="62" y="41"/>
                      <a:pt x="62" y="41"/>
                    </a:cubicBezTo>
                    <a:cubicBezTo>
                      <a:pt x="62" y="41"/>
                      <a:pt x="62" y="41"/>
                      <a:pt x="63" y="40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63" y="40"/>
                      <a:pt x="63" y="41"/>
                      <a:pt x="63" y="41"/>
                    </a:cubicBezTo>
                    <a:cubicBezTo>
                      <a:pt x="64" y="41"/>
                      <a:pt x="64" y="40"/>
                      <a:pt x="64" y="40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7"/>
                      <a:pt x="64" y="37"/>
                      <a:pt x="64" y="36"/>
                    </a:cubicBezTo>
                    <a:cubicBezTo>
                      <a:pt x="65" y="36"/>
                      <a:pt x="65" y="36"/>
                      <a:pt x="65" y="36"/>
                    </a:cubicBezTo>
                    <a:cubicBezTo>
                      <a:pt x="65" y="36"/>
                      <a:pt x="65" y="36"/>
                      <a:pt x="66" y="35"/>
                    </a:cubicBezTo>
                    <a:cubicBezTo>
                      <a:pt x="66" y="35"/>
                      <a:pt x="66" y="34"/>
                      <a:pt x="66" y="34"/>
                    </a:cubicBezTo>
                    <a:cubicBezTo>
                      <a:pt x="66" y="34"/>
                      <a:pt x="67" y="34"/>
                      <a:pt x="67" y="34"/>
                    </a:cubicBezTo>
                    <a:cubicBezTo>
                      <a:pt x="67" y="33"/>
                      <a:pt x="67" y="33"/>
                      <a:pt x="67" y="32"/>
                    </a:cubicBezTo>
                    <a:cubicBezTo>
                      <a:pt x="67" y="32"/>
                      <a:pt x="67" y="32"/>
                      <a:pt x="66" y="31"/>
                    </a:cubicBezTo>
                    <a:cubicBezTo>
                      <a:pt x="66" y="31"/>
                      <a:pt x="65" y="32"/>
                      <a:pt x="65" y="32"/>
                    </a:cubicBezTo>
                    <a:cubicBezTo>
                      <a:pt x="64" y="32"/>
                      <a:pt x="64" y="31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2" y="32"/>
                      <a:pt x="62" y="32"/>
                    </a:cubicBezTo>
                    <a:cubicBezTo>
                      <a:pt x="62" y="32"/>
                      <a:pt x="61" y="33"/>
                      <a:pt x="61" y="33"/>
                    </a:cubicBezTo>
                    <a:cubicBezTo>
                      <a:pt x="61" y="33"/>
                      <a:pt x="60" y="33"/>
                      <a:pt x="60" y="33"/>
                    </a:cubicBezTo>
                    <a:cubicBezTo>
                      <a:pt x="60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8" y="34"/>
                    </a:cubicBezTo>
                    <a:cubicBezTo>
                      <a:pt x="58" y="34"/>
                      <a:pt x="58" y="34"/>
                      <a:pt x="58" y="35"/>
                    </a:cubicBezTo>
                    <a:cubicBezTo>
                      <a:pt x="57" y="35"/>
                      <a:pt x="58" y="36"/>
                      <a:pt x="57" y="36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37"/>
                      <a:pt x="56" y="38"/>
                      <a:pt x="56" y="38"/>
                    </a:cubicBezTo>
                    <a:cubicBezTo>
                      <a:pt x="56" y="38"/>
                      <a:pt x="56" y="39"/>
                      <a:pt x="56" y="39"/>
                    </a:cubicBezTo>
                    <a:cubicBezTo>
                      <a:pt x="56" y="39"/>
                      <a:pt x="56" y="39"/>
                      <a:pt x="56" y="39"/>
                    </a:cubicBezTo>
                    <a:cubicBezTo>
                      <a:pt x="56" y="39"/>
                      <a:pt x="56" y="39"/>
                      <a:pt x="56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40"/>
                      <a:pt x="55" y="40"/>
                      <a:pt x="54" y="41"/>
                    </a:cubicBezTo>
                    <a:cubicBezTo>
                      <a:pt x="54" y="41"/>
                      <a:pt x="54" y="41"/>
                      <a:pt x="53" y="41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1" y="40"/>
                      <a:pt x="51" y="40"/>
                    </a:cubicBezTo>
                    <a:cubicBezTo>
                      <a:pt x="51" y="40"/>
                      <a:pt x="50" y="40"/>
                      <a:pt x="50" y="41"/>
                    </a:cubicBezTo>
                    <a:cubicBezTo>
                      <a:pt x="50" y="41"/>
                      <a:pt x="49" y="41"/>
                      <a:pt x="49" y="41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47" y="41"/>
                      <a:pt x="47" y="41"/>
                      <a:pt x="46" y="41"/>
                    </a:cubicBezTo>
                    <a:cubicBezTo>
                      <a:pt x="46" y="41"/>
                      <a:pt x="46" y="41"/>
                      <a:pt x="46" y="41"/>
                    </a:cubicBezTo>
                    <a:cubicBezTo>
                      <a:pt x="46" y="40"/>
                      <a:pt x="45" y="40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3" y="40"/>
                      <a:pt x="43" y="40"/>
                      <a:pt x="43" y="39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3" y="39"/>
                      <a:pt x="43" y="39"/>
                      <a:pt x="43" y="38"/>
                    </a:cubicBezTo>
                    <a:cubicBezTo>
                      <a:pt x="43" y="38"/>
                      <a:pt x="43" y="38"/>
                      <a:pt x="43" y="38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43" y="37"/>
                      <a:pt x="43" y="36"/>
                      <a:pt x="43" y="36"/>
                    </a:cubicBezTo>
                    <a:cubicBezTo>
                      <a:pt x="42" y="36"/>
                      <a:pt x="42" y="35"/>
                      <a:pt x="42" y="35"/>
                    </a:cubicBezTo>
                    <a:cubicBezTo>
                      <a:pt x="42" y="35"/>
                      <a:pt x="42" y="35"/>
                      <a:pt x="41" y="35"/>
                    </a:cubicBezTo>
                    <a:cubicBezTo>
                      <a:pt x="41" y="34"/>
                      <a:pt x="41" y="34"/>
                      <a:pt x="41" y="33"/>
                    </a:cubicBezTo>
                    <a:cubicBezTo>
                      <a:pt x="41" y="33"/>
                      <a:pt x="41" y="32"/>
                      <a:pt x="41" y="32"/>
                    </a:cubicBezTo>
                    <a:cubicBezTo>
                      <a:pt x="40" y="31"/>
                      <a:pt x="40" y="31"/>
                      <a:pt x="40" y="30"/>
                    </a:cubicBezTo>
                    <a:cubicBezTo>
                      <a:pt x="40" y="30"/>
                      <a:pt x="40" y="29"/>
                      <a:pt x="40" y="28"/>
                    </a:cubicBezTo>
                    <a:cubicBezTo>
                      <a:pt x="40" y="28"/>
                      <a:pt x="41" y="28"/>
                      <a:pt x="41" y="28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5"/>
                      <a:pt x="41" y="25"/>
                      <a:pt x="41" y="24"/>
                    </a:cubicBezTo>
                    <a:cubicBezTo>
                      <a:pt x="42" y="23"/>
                      <a:pt x="42" y="23"/>
                      <a:pt x="42" y="23"/>
                    </a:cubicBezTo>
                    <a:cubicBezTo>
                      <a:pt x="42" y="22"/>
                      <a:pt x="42" y="22"/>
                      <a:pt x="42" y="22"/>
                    </a:cubicBezTo>
                    <a:cubicBezTo>
                      <a:pt x="43" y="21"/>
                      <a:pt x="43" y="21"/>
                      <a:pt x="43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19"/>
                      <a:pt x="44" y="19"/>
                      <a:pt x="44" y="19"/>
                    </a:cubicBezTo>
                    <a:cubicBezTo>
                      <a:pt x="44" y="19"/>
                      <a:pt x="44" y="19"/>
                      <a:pt x="44" y="19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19"/>
                      <a:pt x="43" y="19"/>
                      <a:pt x="42" y="19"/>
                    </a:cubicBezTo>
                    <a:cubicBezTo>
                      <a:pt x="42" y="19"/>
                      <a:pt x="42" y="19"/>
                      <a:pt x="41" y="19"/>
                    </a:cubicBezTo>
                    <a:cubicBezTo>
                      <a:pt x="40" y="18"/>
                      <a:pt x="40" y="18"/>
                      <a:pt x="39" y="18"/>
                    </a:cubicBezTo>
                    <a:cubicBezTo>
                      <a:pt x="39" y="18"/>
                      <a:pt x="38" y="17"/>
                      <a:pt x="38" y="17"/>
                    </a:cubicBezTo>
                    <a:cubicBezTo>
                      <a:pt x="38" y="17"/>
                      <a:pt x="39" y="17"/>
                      <a:pt x="39" y="16"/>
                    </a:cubicBezTo>
                    <a:cubicBezTo>
                      <a:pt x="39" y="16"/>
                      <a:pt x="38" y="16"/>
                      <a:pt x="38" y="15"/>
                    </a:cubicBezTo>
                    <a:cubicBezTo>
                      <a:pt x="38" y="15"/>
                      <a:pt x="38" y="15"/>
                      <a:pt x="38" y="14"/>
                    </a:cubicBezTo>
                    <a:cubicBezTo>
                      <a:pt x="38" y="14"/>
                      <a:pt x="38" y="14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8" y="13"/>
                      <a:pt x="37" y="13"/>
                      <a:pt x="37" y="13"/>
                    </a:cubicBezTo>
                    <a:cubicBezTo>
                      <a:pt x="37" y="12"/>
                      <a:pt x="37" y="12"/>
                      <a:pt x="37" y="11"/>
                    </a:cubicBezTo>
                    <a:cubicBezTo>
                      <a:pt x="37" y="11"/>
                      <a:pt x="37" y="11"/>
                      <a:pt x="37" y="10"/>
                    </a:cubicBezTo>
                    <a:cubicBezTo>
                      <a:pt x="36" y="10"/>
                      <a:pt x="37" y="10"/>
                      <a:pt x="36" y="9"/>
                    </a:cubicBezTo>
                    <a:cubicBezTo>
                      <a:pt x="36" y="9"/>
                      <a:pt x="36" y="9"/>
                      <a:pt x="36" y="8"/>
                    </a:cubicBezTo>
                    <a:cubicBezTo>
                      <a:pt x="36" y="8"/>
                      <a:pt x="35" y="8"/>
                      <a:pt x="35" y="8"/>
                    </a:cubicBezTo>
                    <a:cubicBezTo>
                      <a:pt x="34" y="8"/>
                      <a:pt x="34" y="8"/>
                      <a:pt x="33" y="8"/>
                    </a:cubicBezTo>
                    <a:cubicBezTo>
                      <a:pt x="33" y="8"/>
                      <a:pt x="33" y="8"/>
                      <a:pt x="32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9"/>
                      <a:pt x="32" y="9"/>
                      <a:pt x="31" y="9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0" y="10"/>
                      <a:pt x="30" y="10"/>
                      <a:pt x="29" y="10"/>
                    </a:cubicBezTo>
                    <a:cubicBezTo>
                      <a:pt x="29" y="10"/>
                      <a:pt x="29" y="9"/>
                      <a:pt x="28" y="9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27" y="8"/>
                      <a:pt x="27" y="8"/>
                      <a:pt x="27" y="7"/>
                    </a:cubicBezTo>
                    <a:cubicBezTo>
                      <a:pt x="27" y="7"/>
                      <a:pt x="28" y="7"/>
                      <a:pt x="27" y="6"/>
                    </a:cubicBezTo>
                    <a:cubicBezTo>
                      <a:pt x="27" y="6"/>
                      <a:pt x="27" y="6"/>
                      <a:pt x="27" y="5"/>
                    </a:cubicBezTo>
                    <a:cubicBezTo>
                      <a:pt x="27" y="5"/>
                      <a:pt x="27" y="5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2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2" y="4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0" y="3"/>
                      <a:pt x="10" y="3"/>
                    </a:cubicBezTo>
                    <a:cubicBezTo>
                      <a:pt x="10" y="3"/>
                      <a:pt x="10" y="2"/>
                      <a:pt x="9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7" y="2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1" name="Freeform 14">
                <a:extLst>
                  <a:ext uri="{FF2B5EF4-FFF2-40B4-BE49-F238E27FC236}">
                    <a16:creationId xmlns:a16="http://schemas.microsoft.com/office/drawing/2014/main" id="{44ED9730-4002-41E5-AD64-5FE34E8ABA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4627" y="2903539"/>
                <a:ext cx="87313" cy="119063"/>
              </a:xfrm>
              <a:custGeom>
                <a:avLst/>
                <a:gdLst>
                  <a:gd name="T0" fmla="*/ 2 w 8"/>
                  <a:gd name="T1" fmla="*/ 11 h 11"/>
                  <a:gd name="T2" fmla="*/ 3 w 8"/>
                  <a:gd name="T3" fmla="*/ 10 h 11"/>
                  <a:gd name="T4" fmla="*/ 4 w 8"/>
                  <a:gd name="T5" fmla="*/ 10 h 11"/>
                  <a:gd name="T6" fmla="*/ 6 w 8"/>
                  <a:gd name="T7" fmla="*/ 10 h 11"/>
                  <a:gd name="T8" fmla="*/ 6 w 8"/>
                  <a:gd name="T9" fmla="*/ 9 h 11"/>
                  <a:gd name="T10" fmla="*/ 7 w 8"/>
                  <a:gd name="T11" fmla="*/ 7 h 11"/>
                  <a:gd name="T12" fmla="*/ 7 w 8"/>
                  <a:gd name="T13" fmla="*/ 6 h 11"/>
                  <a:gd name="T14" fmla="*/ 8 w 8"/>
                  <a:gd name="T15" fmla="*/ 5 h 11"/>
                  <a:gd name="T16" fmla="*/ 8 w 8"/>
                  <a:gd name="T17" fmla="*/ 5 h 11"/>
                  <a:gd name="T18" fmla="*/ 7 w 8"/>
                  <a:gd name="T19" fmla="*/ 3 h 11"/>
                  <a:gd name="T20" fmla="*/ 7 w 8"/>
                  <a:gd name="T21" fmla="*/ 2 h 11"/>
                  <a:gd name="T22" fmla="*/ 6 w 8"/>
                  <a:gd name="T23" fmla="*/ 2 h 11"/>
                  <a:gd name="T24" fmla="*/ 5 w 8"/>
                  <a:gd name="T25" fmla="*/ 2 h 11"/>
                  <a:gd name="T26" fmla="*/ 4 w 8"/>
                  <a:gd name="T27" fmla="*/ 1 h 11"/>
                  <a:gd name="T28" fmla="*/ 3 w 8"/>
                  <a:gd name="T29" fmla="*/ 1 h 11"/>
                  <a:gd name="T30" fmla="*/ 2 w 8"/>
                  <a:gd name="T31" fmla="*/ 0 h 11"/>
                  <a:gd name="T32" fmla="*/ 2 w 8"/>
                  <a:gd name="T33" fmla="*/ 0 h 11"/>
                  <a:gd name="T34" fmla="*/ 2 w 8"/>
                  <a:gd name="T35" fmla="*/ 1 h 11"/>
                  <a:gd name="T36" fmla="*/ 1 w 8"/>
                  <a:gd name="T37" fmla="*/ 2 h 11"/>
                  <a:gd name="T38" fmla="*/ 1 w 8"/>
                  <a:gd name="T39" fmla="*/ 5 h 11"/>
                  <a:gd name="T40" fmla="*/ 2 w 8"/>
                  <a:gd name="T41" fmla="*/ 7 h 11"/>
                  <a:gd name="T42" fmla="*/ 2 w 8"/>
                  <a:gd name="T43" fmla="*/ 8 h 11"/>
                  <a:gd name="T44" fmla="*/ 1 w 8"/>
                  <a:gd name="T45" fmla="*/ 9 h 11"/>
                  <a:gd name="T46" fmla="*/ 0 w 8"/>
                  <a:gd name="T47" fmla="*/ 10 h 11"/>
                  <a:gd name="T48" fmla="*/ 0 w 8"/>
                  <a:gd name="T49" fmla="*/ 10 h 11"/>
                  <a:gd name="T50" fmla="*/ 1 w 8"/>
                  <a:gd name="T51" fmla="*/ 11 h 11"/>
                  <a:gd name="T52" fmla="*/ 2 w 8"/>
                  <a:gd name="T53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" h="11">
                    <a:moveTo>
                      <a:pt x="2" y="11"/>
                    </a:moveTo>
                    <a:cubicBezTo>
                      <a:pt x="2" y="11"/>
                      <a:pt x="3" y="10"/>
                      <a:pt x="3" y="10"/>
                    </a:cubicBezTo>
                    <a:cubicBezTo>
                      <a:pt x="4" y="10"/>
                      <a:pt x="4" y="11"/>
                      <a:pt x="4" y="10"/>
                    </a:cubicBezTo>
                    <a:cubicBezTo>
                      <a:pt x="5" y="10"/>
                      <a:pt x="5" y="10"/>
                      <a:pt x="6" y="10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7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3"/>
                      <a:pt x="1" y="4"/>
                      <a:pt x="1" y="5"/>
                    </a:cubicBezTo>
                    <a:cubicBezTo>
                      <a:pt x="1" y="6"/>
                      <a:pt x="2" y="6"/>
                      <a:pt x="2" y="7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2" y="8"/>
                      <a:pt x="1" y="9"/>
                      <a:pt x="1" y="9"/>
                    </a:cubicBezTo>
                    <a:cubicBezTo>
                      <a:pt x="1" y="9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2" y="11"/>
                      <a:pt x="2" y="11"/>
                      <a:pt x="2" y="1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2" name="Freeform 15">
                <a:extLst>
                  <a:ext uri="{FF2B5EF4-FFF2-40B4-BE49-F238E27FC236}">
                    <a16:creationId xmlns:a16="http://schemas.microsoft.com/office/drawing/2014/main" id="{8012F3CC-CD78-436E-B13B-3611623BFD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7739" y="2708276"/>
                <a:ext cx="366713" cy="357188"/>
              </a:xfrm>
              <a:custGeom>
                <a:avLst/>
                <a:gdLst>
                  <a:gd name="T0" fmla="*/ 33 w 34"/>
                  <a:gd name="T1" fmla="*/ 10 h 33"/>
                  <a:gd name="T2" fmla="*/ 31 w 34"/>
                  <a:gd name="T3" fmla="*/ 9 h 33"/>
                  <a:gd name="T4" fmla="*/ 31 w 34"/>
                  <a:gd name="T5" fmla="*/ 7 h 33"/>
                  <a:gd name="T6" fmla="*/ 29 w 34"/>
                  <a:gd name="T7" fmla="*/ 6 h 33"/>
                  <a:gd name="T8" fmla="*/ 28 w 34"/>
                  <a:gd name="T9" fmla="*/ 6 h 33"/>
                  <a:gd name="T10" fmla="*/ 27 w 34"/>
                  <a:gd name="T11" fmla="*/ 5 h 33"/>
                  <a:gd name="T12" fmla="*/ 29 w 34"/>
                  <a:gd name="T13" fmla="*/ 4 h 33"/>
                  <a:gd name="T14" fmla="*/ 27 w 34"/>
                  <a:gd name="T15" fmla="*/ 3 h 33"/>
                  <a:gd name="T16" fmla="*/ 25 w 34"/>
                  <a:gd name="T17" fmla="*/ 4 h 33"/>
                  <a:gd name="T18" fmla="*/ 23 w 34"/>
                  <a:gd name="T19" fmla="*/ 4 h 33"/>
                  <a:gd name="T20" fmla="*/ 22 w 34"/>
                  <a:gd name="T21" fmla="*/ 6 h 33"/>
                  <a:gd name="T22" fmla="*/ 19 w 34"/>
                  <a:gd name="T23" fmla="*/ 4 h 33"/>
                  <a:gd name="T24" fmla="*/ 17 w 34"/>
                  <a:gd name="T25" fmla="*/ 4 h 33"/>
                  <a:gd name="T26" fmla="*/ 13 w 34"/>
                  <a:gd name="T27" fmla="*/ 4 h 33"/>
                  <a:gd name="T28" fmla="*/ 12 w 34"/>
                  <a:gd name="T29" fmla="*/ 2 h 33"/>
                  <a:gd name="T30" fmla="*/ 9 w 34"/>
                  <a:gd name="T31" fmla="*/ 2 h 33"/>
                  <a:gd name="T32" fmla="*/ 9 w 34"/>
                  <a:gd name="T33" fmla="*/ 0 h 33"/>
                  <a:gd name="T34" fmla="*/ 8 w 34"/>
                  <a:gd name="T35" fmla="*/ 1 h 33"/>
                  <a:gd name="T36" fmla="*/ 8 w 34"/>
                  <a:gd name="T37" fmla="*/ 2 h 33"/>
                  <a:gd name="T38" fmla="*/ 5 w 34"/>
                  <a:gd name="T39" fmla="*/ 3 h 33"/>
                  <a:gd name="T40" fmla="*/ 4 w 34"/>
                  <a:gd name="T41" fmla="*/ 3 h 33"/>
                  <a:gd name="T42" fmla="*/ 3 w 34"/>
                  <a:gd name="T43" fmla="*/ 2 h 33"/>
                  <a:gd name="T44" fmla="*/ 1 w 34"/>
                  <a:gd name="T45" fmla="*/ 4 h 33"/>
                  <a:gd name="T46" fmla="*/ 1 w 34"/>
                  <a:gd name="T47" fmla="*/ 7 h 33"/>
                  <a:gd name="T48" fmla="*/ 1 w 34"/>
                  <a:gd name="T49" fmla="*/ 9 h 33"/>
                  <a:gd name="T50" fmla="*/ 2 w 34"/>
                  <a:gd name="T51" fmla="*/ 11 h 33"/>
                  <a:gd name="T52" fmla="*/ 2 w 34"/>
                  <a:gd name="T53" fmla="*/ 14 h 33"/>
                  <a:gd name="T54" fmla="*/ 6 w 34"/>
                  <a:gd name="T55" fmla="*/ 15 h 33"/>
                  <a:gd name="T56" fmla="*/ 8 w 34"/>
                  <a:gd name="T57" fmla="*/ 16 h 33"/>
                  <a:gd name="T58" fmla="*/ 9 w 34"/>
                  <a:gd name="T59" fmla="*/ 17 h 33"/>
                  <a:gd name="T60" fmla="*/ 12 w 34"/>
                  <a:gd name="T61" fmla="*/ 17 h 33"/>
                  <a:gd name="T62" fmla="*/ 14 w 34"/>
                  <a:gd name="T63" fmla="*/ 17 h 33"/>
                  <a:gd name="T64" fmla="*/ 13 w 34"/>
                  <a:gd name="T65" fmla="*/ 20 h 33"/>
                  <a:gd name="T66" fmla="*/ 13 w 34"/>
                  <a:gd name="T67" fmla="*/ 24 h 33"/>
                  <a:gd name="T68" fmla="*/ 13 w 34"/>
                  <a:gd name="T69" fmla="*/ 26 h 33"/>
                  <a:gd name="T70" fmla="*/ 15 w 34"/>
                  <a:gd name="T71" fmla="*/ 28 h 33"/>
                  <a:gd name="T72" fmla="*/ 15 w 34"/>
                  <a:gd name="T73" fmla="*/ 31 h 33"/>
                  <a:gd name="T74" fmla="*/ 16 w 34"/>
                  <a:gd name="T75" fmla="*/ 32 h 33"/>
                  <a:gd name="T76" fmla="*/ 19 w 34"/>
                  <a:gd name="T77" fmla="*/ 33 h 33"/>
                  <a:gd name="T78" fmla="*/ 22 w 34"/>
                  <a:gd name="T79" fmla="*/ 30 h 33"/>
                  <a:gd name="T80" fmla="*/ 24 w 34"/>
                  <a:gd name="T81" fmla="*/ 28 h 33"/>
                  <a:gd name="T82" fmla="*/ 22 w 34"/>
                  <a:gd name="T83" fmla="*/ 26 h 33"/>
                  <a:gd name="T84" fmla="*/ 21 w 34"/>
                  <a:gd name="T85" fmla="*/ 23 h 33"/>
                  <a:gd name="T86" fmla="*/ 23 w 34"/>
                  <a:gd name="T87" fmla="*/ 23 h 33"/>
                  <a:gd name="T88" fmla="*/ 24 w 34"/>
                  <a:gd name="T89" fmla="*/ 24 h 33"/>
                  <a:gd name="T90" fmla="*/ 27 w 34"/>
                  <a:gd name="T91" fmla="*/ 23 h 33"/>
                  <a:gd name="T92" fmla="*/ 29 w 34"/>
                  <a:gd name="T93" fmla="*/ 22 h 33"/>
                  <a:gd name="T94" fmla="*/ 30 w 34"/>
                  <a:gd name="T95" fmla="*/ 21 h 33"/>
                  <a:gd name="T96" fmla="*/ 31 w 34"/>
                  <a:gd name="T97" fmla="*/ 20 h 33"/>
                  <a:gd name="T98" fmla="*/ 30 w 34"/>
                  <a:gd name="T99" fmla="*/ 17 h 33"/>
                  <a:gd name="T100" fmla="*/ 30 w 34"/>
                  <a:gd name="T101" fmla="*/ 15 h 33"/>
                  <a:gd name="T102" fmla="*/ 32 w 34"/>
                  <a:gd name="T103" fmla="*/ 14 h 33"/>
                  <a:gd name="T104" fmla="*/ 32 w 34"/>
                  <a:gd name="T105" fmla="*/ 13 h 33"/>
                  <a:gd name="T106" fmla="*/ 34 w 34"/>
                  <a:gd name="T107" fmla="*/ 11 h 33"/>
                  <a:gd name="T108" fmla="*/ 34 w 34"/>
                  <a:gd name="T109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" h="33">
                    <a:moveTo>
                      <a:pt x="34" y="10"/>
                    </a:move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2" y="10"/>
                      <a:pt x="31" y="10"/>
                    </a:cubicBezTo>
                    <a:cubicBezTo>
                      <a:pt x="31" y="10"/>
                      <a:pt x="31" y="10"/>
                      <a:pt x="31" y="9"/>
                    </a:cubicBezTo>
                    <a:cubicBezTo>
                      <a:pt x="30" y="9"/>
                      <a:pt x="31" y="9"/>
                      <a:pt x="31" y="8"/>
                    </a:cubicBezTo>
                    <a:cubicBezTo>
                      <a:pt x="31" y="8"/>
                      <a:pt x="31" y="7"/>
                      <a:pt x="31" y="7"/>
                    </a:cubicBezTo>
                    <a:cubicBezTo>
                      <a:pt x="31" y="6"/>
                      <a:pt x="31" y="6"/>
                      <a:pt x="30" y="6"/>
                    </a:cubicBezTo>
                    <a:cubicBezTo>
                      <a:pt x="30" y="6"/>
                      <a:pt x="30" y="6"/>
                      <a:pt x="29" y="6"/>
                    </a:cubicBezTo>
                    <a:cubicBezTo>
                      <a:pt x="29" y="6"/>
                      <a:pt x="28" y="6"/>
                      <a:pt x="28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7" y="6"/>
                      <a:pt x="27" y="6"/>
                      <a:pt x="27" y="5"/>
                    </a:cubicBezTo>
                    <a:cubicBezTo>
                      <a:pt x="27" y="5"/>
                      <a:pt x="27" y="5"/>
                      <a:pt x="27" y="4"/>
                    </a:cubicBezTo>
                    <a:cubicBezTo>
                      <a:pt x="28" y="4"/>
                      <a:pt x="29" y="4"/>
                      <a:pt x="29" y="4"/>
                    </a:cubicBezTo>
                    <a:cubicBezTo>
                      <a:pt x="29" y="3"/>
                      <a:pt x="28" y="3"/>
                      <a:pt x="28" y="3"/>
                    </a:cubicBezTo>
                    <a:cubicBezTo>
                      <a:pt x="28" y="3"/>
                      <a:pt x="28" y="3"/>
                      <a:pt x="27" y="3"/>
                    </a:cubicBezTo>
                    <a:cubicBezTo>
                      <a:pt x="27" y="3"/>
                      <a:pt x="26" y="3"/>
                      <a:pt x="26" y="3"/>
                    </a:cubicBezTo>
                    <a:cubicBezTo>
                      <a:pt x="26" y="4"/>
                      <a:pt x="26" y="4"/>
                      <a:pt x="25" y="4"/>
                    </a:cubicBezTo>
                    <a:cubicBezTo>
                      <a:pt x="25" y="4"/>
                      <a:pt x="24" y="4"/>
                      <a:pt x="24" y="4"/>
                    </a:cubicBezTo>
                    <a:cubicBezTo>
                      <a:pt x="24" y="4"/>
                      <a:pt x="23" y="4"/>
                      <a:pt x="23" y="4"/>
                    </a:cubicBezTo>
                    <a:cubicBezTo>
                      <a:pt x="23" y="4"/>
                      <a:pt x="22" y="4"/>
                      <a:pt x="22" y="5"/>
                    </a:cubicBezTo>
                    <a:cubicBezTo>
                      <a:pt x="22" y="5"/>
                      <a:pt x="22" y="5"/>
                      <a:pt x="22" y="6"/>
                    </a:cubicBezTo>
                    <a:cubicBezTo>
                      <a:pt x="21" y="6"/>
                      <a:pt x="21" y="5"/>
                      <a:pt x="20" y="5"/>
                    </a:cubicBezTo>
                    <a:cubicBezTo>
                      <a:pt x="19" y="5"/>
                      <a:pt x="19" y="5"/>
                      <a:pt x="19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7" y="4"/>
                      <a:pt x="17" y="4"/>
                    </a:cubicBezTo>
                    <a:cubicBezTo>
                      <a:pt x="16" y="4"/>
                      <a:pt x="16" y="4"/>
                      <a:pt x="15" y="4"/>
                    </a:cubicBezTo>
                    <a:cubicBezTo>
                      <a:pt x="14" y="4"/>
                      <a:pt x="13" y="5"/>
                      <a:pt x="13" y="4"/>
                    </a:cubicBezTo>
                    <a:cubicBezTo>
                      <a:pt x="12" y="4"/>
                      <a:pt x="13" y="3"/>
                      <a:pt x="12" y="3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1"/>
                      <a:pt x="10" y="1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0"/>
                      <a:pt x="8" y="0"/>
                      <a:pt x="8" y="1"/>
                    </a:cubicBezTo>
                    <a:cubicBezTo>
                      <a:pt x="8" y="1"/>
                      <a:pt x="9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6" y="2"/>
                      <a:pt x="6" y="3"/>
                      <a:pt x="5" y="3"/>
                    </a:cubicBezTo>
                    <a:cubicBezTo>
                      <a:pt x="5" y="3"/>
                      <a:pt x="5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2" y="2"/>
                      <a:pt x="2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10"/>
                    </a:cubicBezTo>
                    <a:cubicBezTo>
                      <a:pt x="1" y="10"/>
                      <a:pt x="2" y="10"/>
                      <a:pt x="2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3"/>
                      <a:pt x="2" y="14"/>
                      <a:pt x="2" y="14"/>
                    </a:cubicBezTo>
                    <a:cubicBezTo>
                      <a:pt x="3" y="15"/>
                      <a:pt x="3" y="15"/>
                      <a:pt x="4" y="15"/>
                    </a:cubicBezTo>
                    <a:cubicBezTo>
                      <a:pt x="5" y="15"/>
                      <a:pt x="5" y="15"/>
                      <a:pt x="6" y="15"/>
                    </a:cubicBezTo>
                    <a:cubicBezTo>
                      <a:pt x="7" y="15"/>
                      <a:pt x="7" y="15"/>
                      <a:pt x="8" y="15"/>
                    </a:cubicBezTo>
                    <a:cubicBezTo>
                      <a:pt x="8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7"/>
                      <a:pt x="9" y="17"/>
                      <a:pt x="9" y="17"/>
                    </a:cubicBezTo>
                    <a:cubicBezTo>
                      <a:pt x="9" y="17"/>
                      <a:pt x="10" y="17"/>
                      <a:pt x="10" y="17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4" y="18"/>
                      <a:pt x="14" y="18"/>
                      <a:pt x="13" y="19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1"/>
                      <a:pt x="13" y="22"/>
                      <a:pt x="13" y="22"/>
                    </a:cubicBezTo>
                    <a:cubicBezTo>
                      <a:pt x="13" y="23"/>
                      <a:pt x="13" y="23"/>
                      <a:pt x="13" y="24"/>
                    </a:cubicBezTo>
                    <a:cubicBezTo>
                      <a:pt x="13" y="24"/>
                      <a:pt x="14" y="24"/>
                      <a:pt x="14" y="25"/>
                    </a:cubicBezTo>
                    <a:cubicBezTo>
                      <a:pt x="14" y="25"/>
                      <a:pt x="13" y="25"/>
                      <a:pt x="13" y="26"/>
                    </a:cubicBezTo>
                    <a:cubicBezTo>
                      <a:pt x="13" y="26"/>
                      <a:pt x="13" y="27"/>
                      <a:pt x="13" y="27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28"/>
                      <a:pt x="15" y="29"/>
                      <a:pt x="15" y="29"/>
                    </a:cubicBezTo>
                    <a:cubicBezTo>
                      <a:pt x="15" y="30"/>
                      <a:pt x="15" y="30"/>
                      <a:pt x="15" y="31"/>
                    </a:cubicBezTo>
                    <a:cubicBezTo>
                      <a:pt x="16" y="31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7" y="33"/>
                      <a:pt x="17" y="33"/>
                    </a:cubicBezTo>
                    <a:cubicBezTo>
                      <a:pt x="18" y="33"/>
                      <a:pt x="18" y="33"/>
                      <a:pt x="19" y="33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1" y="31"/>
                      <a:pt x="21" y="31"/>
                      <a:pt x="22" y="30"/>
                    </a:cubicBezTo>
                    <a:cubicBezTo>
                      <a:pt x="22" y="30"/>
                      <a:pt x="23" y="30"/>
                      <a:pt x="23" y="29"/>
                    </a:cubicBezTo>
                    <a:cubicBezTo>
                      <a:pt x="24" y="29"/>
                      <a:pt x="24" y="28"/>
                      <a:pt x="24" y="28"/>
                    </a:cubicBezTo>
                    <a:cubicBezTo>
                      <a:pt x="24" y="27"/>
                      <a:pt x="23" y="28"/>
                      <a:pt x="22" y="28"/>
                    </a:cubicBezTo>
                    <a:cubicBezTo>
                      <a:pt x="22" y="27"/>
                      <a:pt x="22" y="26"/>
                      <a:pt x="22" y="26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4"/>
                      <a:pt x="20" y="23"/>
                      <a:pt x="21" y="23"/>
                    </a:cubicBezTo>
                    <a:cubicBezTo>
                      <a:pt x="21" y="23"/>
                      <a:pt x="21" y="23"/>
                      <a:pt x="22" y="23"/>
                    </a:cubicBezTo>
                    <a:cubicBezTo>
                      <a:pt x="22" y="23"/>
                      <a:pt x="22" y="23"/>
                      <a:pt x="23" y="23"/>
                    </a:cubicBezTo>
                    <a:cubicBezTo>
                      <a:pt x="23" y="23"/>
                      <a:pt x="23" y="23"/>
                      <a:pt x="24" y="23"/>
                    </a:cubicBezTo>
                    <a:cubicBezTo>
                      <a:pt x="24" y="23"/>
                      <a:pt x="24" y="23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6" y="24"/>
                      <a:pt x="26" y="23"/>
                      <a:pt x="27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8" y="23"/>
                      <a:pt x="28" y="23"/>
                      <a:pt x="29" y="22"/>
                    </a:cubicBezTo>
                    <a:cubicBezTo>
                      <a:pt x="29" y="22"/>
                      <a:pt x="29" y="22"/>
                      <a:pt x="30" y="22"/>
                    </a:cubicBezTo>
                    <a:cubicBezTo>
                      <a:pt x="30" y="22"/>
                      <a:pt x="30" y="22"/>
                      <a:pt x="30" y="21"/>
                    </a:cubicBezTo>
                    <a:cubicBezTo>
                      <a:pt x="31" y="21"/>
                      <a:pt x="31" y="21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19"/>
                      <a:pt x="31" y="19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7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5"/>
                    </a:cubicBezTo>
                    <a:cubicBezTo>
                      <a:pt x="30" y="15"/>
                      <a:pt x="31" y="15"/>
                      <a:pt x="31" y="15"/>
                    </a:cubicBezTo>
                    <a:cubicBezTo>
                      <a:pt x="32" y="15"/>
                      <a:pt x="32" y="15"/>
                      <a:pt x="32" y="14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1" y="13"/>
                      <a:pt x="32" y="13"/>
                      <a:pt x="32" y="13"/>
                    </a:cubicBezTo>
                    <a:cubicBezTo>
                      <a:pt x="32" y="12"/>
                      <a:pt x="32" y="12"/>
                      <a:pt x="33" y="12"/>
                    </a:cubicBezTo>
                    <a:cubicBezTo>
                      <a:pt x="33" y="11"/>
                      <a:pt x="33" y="11"/>
                      <a:pt x="34" y="11"/>
                    </a:cubicBezTo>
                    <a:cubicBezTo>
                      <a:pt x="34" y="11"/>
                      <a:pt x="34" y="11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3" name="Freeform 16">
                <a:extLst>
                  <a:ext uri="{FF2B5EF4-FFF2-40B4-BE49-F238E27FC236}">
                    <a16:creationId xmlns:a16="http://schemas.microsoft.com/office/drawing/2014/main" id="{7654F42C-5F87-4666-B137-99F9C6F1FD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3989" y="4027489"/>
                <a:ext cx="150813" cy="150813"/>
              </a:xfrm>
              <a:custGeom>
                <a:avLst/>
                <a:gdLst>
                  <a:gd name="T0" fmla="*/ 12 w 14"/>
                  <a:gd name="T1" fmla="*/ 7 h 14"/>
                  <a:gd name="T2" fmla="*/ 11 w 14"/>
                  <a:gd name="T3" fmla="*/ 6 h 14"/>
                  <a:gd name="T4" fmla="*/ 10 w 14"/>
                  <a:gd name="T5" fmla="*/ 4 h 14"/>
                  <a:gd name="T6" fmla="*/ 9 w 14"/>
                  <a:gd name="T7" fmla="*/ 4 h 14"/>
                  <a:gd name="T8" fmla="*/ 8 w 14"/>
                  <a:gd name="T9" fmla="*/ 4 h 14"/>
                  <a:gd name="T10" fmla="*/ 8 w 14"/>
                  <a:gd name="T11" fmla="*/ 3 h 14"/>
                  <a:gd name="T12" fmla="*/ 7 w 14"/>
                  <a:gd name="T13" fmla="*/ 3 h 14"/>
                  <a:gd name="T14" fmla="*/ 6 w 14"/>
                  <a:gd name="T15" fmla="*/ 1 h 14"/>
                  <a:gd name="T16" fmla="*/ 5 w 14"/>
                  <a:gd name="T17" fmla="*/ 2 h 14"/>
                  <a:gd name="T18" fmla="*/ 5 w 14"/>
                  <a:gd name="T19" fmla="*/ 2 h 14"/>
                  <a:gd name="T20" fmla="*/ 4 w 14"/>
                  <a:gd name="T21" fmla="*/ 1 h 14"/>
                  <a:gd name="T22" fmla="*/ 4 w 14"/>
                  <a:gd name="T23" fmla="*/ 0 h 14"/>
                  <a:gd name="T24" fmla="*/ 3 w 14"/>
                  <a:gd name="T25" fmla="*/ 0 h 14"/>
                  <a:gd name="T26" fmla="*/ 2 w 14"/>
                  <a:gd name="T27" fmla="*/ 0 h 14"/>
                  <a:gd name="T28" fmla="*/ 1 w 14"/>
                  <a:gd name="T29" fmla="*/ 0 h 14"/>
                  <a:gd name="T30" fmla="*/ 0 w 14"/>
                  <a:gd name="T31" fmla="*/ 0 h 14"/>
                  <a:gd name="T32" fmla="*/ 0 w 14"/>
                  <a:gd name="T33" fmla="*/ 0 h 14"/>
                  <a:gd name="T34" fmla="*/ 0 w 14"/>
                  <a:gd name="T35" fmla="*/ 0 h 14"/>
                  <a:gd name="T36" fmla="*/ 0 w 14"/>
                  <a:gd name="T37" fmla="*/ 1 h 14"/>
                  <a:gd name="T38" fmla="*/ 0 w 14"/>
                  <a:gd name="T39" fmla="*/ 3 h 14"/>
                  <a:gd name="T40" fmla="*/ 0 w 14"/>
                  <a:gd name="T41" fmla="*/ 4 h 14"/>
                  <a:gd name="T42" fmla="*/ 0 w 14"/>
                  <a:gd name="T43" fmla="*/ 6 h 14"/>
                  <a:gd name="T44" fmla="*/ 0 w 14"/>
                  <a:gd name="T45" fmla="*/ 7 h 14"/>
                  <a:gd name="T46" fmla="*/ 0 w 14"/>
                  <a:gd name="T47" fmla="*/ 8 h 14"/>
                  <a:gd name="T48" fmla="*/ 0 w 14"/>
                  <a:gd name="T49" fmla="*/ 9 h 14"/>
                  <a:gd name="T50" fmla="*/ 0 w 14"/>
                  <a:gd name="T51" fmla="*/ 10 h 14"/>
                  <a:gd name="T52" fmla="*/ 0 w 14"/>
                  <a:gd name="T53" fmla="*/ 11 h 14"/>
                  <a:gd name="T54" fmla="*/ 1 w 14"/>
                  <a:gd name="T55" fmla="*/ 11 h 14"/>
                  <a:gd name="T56" fmla="*/ 2 w 14"/>
                  <a:gd name="T57" fmla="*/ 12 h 14"/>
                  <a:gd name="T58" fmla="*/ 2 w 14"/>
                  <a:gd name="T59" fmla="*/ 12 h 14"/>
                  <a:gd name="T60" fmla="*/ 3 w 14"/>
                  <a:gd name="T61" fmla="*/ 12 h 14"/>
                  <a:gd name="T62" fmla="*/ 4 w 14"/>
                  <a:gd name="T63" fmla="*/ 12 h 14"/>
                  <a:gd name="T64" fmla="*/ 5 w 14"/>
                  <a:gd name="T65" fmla="*/ 13 h 14"/>
                  <a:gd name="T66" fmla="*/ 6 w 14"/>
                  <a:gd name="T67" fmla="*/ 14 h 14"/>
                  <a:gd name="T68" fmla="*/ 7 w 14"/>
                  <a:gd name="T69" fmla="*/ 13 h 14"/>
                  <a:gd name="T70" fmla="*/ 8 w 14"/>
                  <a:gd name="T71" fmla="*/ 13 h 14"/>
                  <a:gd name="T72" fmla="*/ 9 w 14"/>
                  <a:gd name="T73" fmla="*/ 13 h 14"/>
                  <a:gd name="T74" fmla="*/ 9 w 14"/>
                  <a:gd name="T75" fmla="*/ 14 h 14"/>
                  <a:gd name="T76" fmla="*/ 11 w 14"/>
                  <a:gd name="T77" fmla="*/ 13 h 14"/>
                  <a:gd name="T78" fmla="*/ 11 w 14"/>
                  <a:gd name="T79" fmla="*/ 12 h 14"/>
                  <a:gd name="T80" fmla="*/ 12 w 14"/>
                  <a:gd name="T81" fmla="*/ 11 h 14"/>
                  <a:gd name="T82" fmla="*/ 12 w 14"/>
                  <a:gd name="T83" fmla="*/ 10 h 14"/>
                  <a:gd name="T84" fmla="*/ 13 w 14"/>
                  <a:gd name="T85" fmla="*/ 9 h 14"/>
                  <a:gd name="T86" fmla="*/ 14 w 14"/>
                  <a:gd name="T87" fmla="*/ 8 h 14"/>
                  <a:gd name="T88" fmla="*/ 14 w 14"/>
                  <a:gd name="T89" fmla="*/ 8 h 14"/>
                  <a:gd name="T90" fmla="*/ 12 w 14"/>
                  <a:gd name="T9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" h="14">
                    <a:moveTo>
                      <a:pt x="12" y="7"/>
                    </a:moveTo>
                    <a:cubicBezTo>
                      <a:pt x="11" y="7"/>
                      <a:pt x="11" y="6"/>
                      <a:pt x="11" y="6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10" y="4"/>
                      <a:pt x="10" y="5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6" y="1"/>
                      <a:pt x="5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0" y="10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3"/>
                      <a:pt x="6" y="13"/>
                      <a:pt x="6" y="14"/>
                    </a:cubicBezTo>
                    <a:cubicBezTo>
                      <a:pt x="6" y="14"/>
                      <a:pt x="7" y="13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9" y="13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10" y="14"/>
                      <a:pt x="10" y="13"/>
                      <a:pt x="11" y="13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2"/>
                      <a:pt x="12" y="12"/>
                      <a:pt x="12" y="11"/>
                    </a:cubicBezTo>
                    <a:cubicBezTo>
                      <a:pt x="12" y="11"/>
                      <a:pt x="12" y="11"/>
                      <a:pt x="12" y="10"/>
                    </a:cubicBezTo>
                    <a:cubicBezTo>
                      <a:pt x="13" y="10"/>
                      <a:pt x="13" y="9"/>
                      <a:pt x="13" y="9"/>
                    </a:cubicBezTo>
                    <a:cubicBezTo>
                      <a:pt x="14" y="9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8"/>
                      <a:pt x="12" y="8"/>
                      <a:pt x="12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4" name="Freeform 17">
                <a:extLst>
                  <a:ext uri="{FF2B5EF4-FFF2-40B4-BE49-F238E27FC236}">
                    <a16:creationId xmlns:a16="http://schemas.microsoft.com/office/drawing/2014/main" id="{BE768900-4974-4143-A10C-32136A2CCE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0152" y="2222501"/>
                <a:ext cx="238125" cy="193675"/>
              </a:xfrm>
              <a:custGeom>
                <a:avLst/>
                <a:gdLst>
                  <a:gd name="T0" fmla="*/ 13 w 22"/>
                  <a:gd name="T1" fmla="*/ 5 h 18"/>
                  <a:gd name="T2" fmla="*/ 22 w 22"/>
                  <a:gd name="T3" fmla="*/ 5 h 18"/>
                  <a:gd name="T4" fmla="*/ 22 w 22"/>
                  <a:gd name="T5" fmla="*/ 0 h 18"/>
                  <a:gd name="T6" fmla="*/ 21 w 22"/>
                  <a:gd name="T7" fmla="*/ 0 h 18"/>
                  <a:gd name="T8" fmla="*/ 10 w 22"/>
                  <a:gd name="T9" fmla="*/ 0 h 18"/>
                  <a:gd name="T10" fmla="*/ 10 w 22"/>
                  <a:gd name="T11" fmla="*/ 0 h 18"/>
                  <a:gd name="T12" fmla="*/ 10 w 22"/>
                  <a:gd name="T13" fmla="*/ 2 h 18"/>
                  <a:gd name="T14" fmla="*/ 9 w 22"/>
                  <a:gd name="T15" fmla="*/ 3 h 18"/>
                  <a:gd name="T16" fmla="*/ 8 w 22"/>
                  <a:gd name="T17" fmla="*/ 3 h 18"/>
                  <a:gd name="T18" fmla="*/ 7 w 22"/>
                  <a:gd name="T19" fmla="*/ 4 h 18"/>
                  <a:gd name="T20" fmla="*/ 6 w 22"/>
                  <a:gd name="T21" fmla="*/ 6 h 18"/>
                  <a:gd name="T22" fmla="*/ 6 w 22"/>
                  <a:gd name="T23" fmla="*/ 7 h 18"/>
                  <a:gd name="T24" fmla="*/ 6 w 22"/>
                  <a:gd name="T25" fmla="*/ 8 h 18"/>
                  <a:gd name="T26" fmla="*/ 5 w 22"/>
                  <a:gd name="T27" fmla="*/ 9 h 18"/>
                  <a:gd name="T28" fmla="*/ 4 w 22"/>
                  <a:gd name="T29" fmla="*/ 10 h 18"/>
                  <a:gd name="T30" fmla="*/ 4 w 22"/>
                  <a:gd name="T31" fmla="*/ 11 h 18"/>
                  <a:gd name="T32" fmla="*/ 3 w 22"/>
                  <a:gd name="T33" fmla="*/ 12 h 18"/>
                  <a:gd name="T34" fmla="*/ 3 w 22"/>
                  <a:gd name="T35" fmla="*/ 13 h 18"/>
                  <a:gd name="T36" fmla="*/ 2 w 22"/>
                  <a:gd name="T37" fmla="*/ 14 h 18"/>
                  <a:gd name="T38" fmla="*/ 1 w 22"/>
                  <a:gd name="T39" fmla="*/ 15 h 18"/>
                  <a:gd name="T40" fmla="*/ 1 w 22"/>
                  <a:gd name="T41" fmla="*/ 16 h 18"/>
                  <a:gd name="T42" fmla="*/ 0 w 22"/>
                  <a:gd name="T43" fmla="*/ 17 h 18"/>
                  <a:gd name="T44" fmla="*/ 0 w 22"/>
                  <a:gd name="T45" fmla="*/ 18 h 18"/>
                  <a:gd name="T46" fmla="*/ 0 w 22"/>
                  <a:gd name="T47" fmla="*/ 18 h 18"/>
                  <a:gd name="T48" fmla="*/ 11 w 22"/>
                  <a:gd name="T49" fmla="*/ 18 h 18"/>
                  <a:gd name="T50" fmla="*/ 11 w 22"/>
                  <a:gd name="T51" fmla="*/ 15 h 18"/>
                  <a:gd name="T52" fmla="*/ 11 w 22"/>
                  <a:gd name="T53" fmla="*/ 13 h 18"/>
                  <a:gd name="T54" fmla="*/ 11 w 22"/>
                  <a:gd name="T55" fmla="*/ 13 h 18"/>
                  <a:gd name="T56" fmla="*/ 12 w 22"/>
                  <a:gd name="T57" fmla="*/ 13 h 18"/>
                  <a:gd name="T58" fmla="*/ 13 w 22"/>
                  <a:gd name="T59" fmla="*/ 12 h 18"/>
                  <a:gd name="T60" fmla="*/ 13 w 22"/>
                  <a:gd name="T61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8">
                    <a:moveTo>
                      <a:pt x="13" y="5"/>
                    </a:moveTo>
                    <a:cubicBezTo>
                      <a:pt x="22" y="5"/>
                      <a:pt x="22" y="5"/>
                      <a:pt x="22" y="5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1"/>
                      <a:pt x="10" y="1"/>
                      <a:pt x="10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7" y="5"/>
                      <a:pt x="7" y="5"/>
                      <a:pt x="6" y="6"/>
                    </a:cubicBezTo>
                    <a:cubicBezTo>
                      <a:pt x="6" y="6"/>
                      <a:pt x="6" y="6"/>
                      <a:pt x="6" y="7"/>
                    </a:cubicBezTo>
                    <a:cubicBezTo>
                      <a:pt x="6" y="8"/>
                      <a:pt x="7" y="8"/>
                      <a:pt x="6" y="8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5" y="9"/>
                      <a:pt x="4" y="10"/>
                    </a:cubicBezTo>
                    <a:cubicBezTo>
                      <a:pt x="4" y="10"/>
                      <a:pt x="4" y="10"/>
                      <a:pt x="4" y="11"/>
                    </a:cubicBezTo>
                    <a:cubicBezTo>
                      <a:pt x="3" y="11"/>
                      <a:pt x="3" y="11"/>
                      <a:pt x="3" y="12"/>
                    </a:cubicBezTo>
                    <a:cubicBezTo>
                      <a:pt x="3" y="12"/>
                      <a:pt x="3" y="12"/>
                      <a:pt x="3" y="13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5"/>
                      <a:pt x="2" y="15"/>
                      <a:pt x="1" y="15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0" y="17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4"/>
                      <a:pt x="10" y="14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3"/>
                      <a:pt x="13" y="12"/>
                      <a:pt x="13" y="12"/>
                    </a:cubicBezTo>
                    <a:cubicBezTo>
                      <a:pt x="13" y="5"/>
                      <a:pt x="13" y="5"/>
                      <a:pt x="13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5" name="Freeform 18">
                <a:extLst>
                  <a:ext uri="{FF2B5EF4-FFF2-40B4-BE49-F238E27FC236}">
                    <a16:creationId xmlns:a16="http://schemas.microsoft.com/office/drawing/2014/main" id="{24AE531D-7D1D-4B7F-82FC-F194EDF7F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2639" y="1658939"/>
                <a:ext cx="98425" cy="98425"/>
              </a:xfrm>
              <a:custGeom>
                <a:avLst/>
                <a:gdLst>
                  <a:gd name="T0" fmla="*/ 3 w 9"/>
                  <a:gd name="T1" fmla="*/ 1 h 9"/>
                  <a:gd name="T2" fmla="*/ 2 w 9"/>
                  <a:gd name="T3" fmla="*/ 1 h 9"/>
                  <a:gd name="T4" fmla="*/ 1 w 9"/>
                  <a:gd name="T5" fmla="*/ 1 h 9"/>
                  <a:gd name="T6" fmla="*/ 0 w 9"/>
                  <a:gd name="T7" fmla="*/ 1 h 9"/>
                  <a:gd name="T8" fmla="*/ 0 w 9"/>
                  <a:gd name="T9" fmla="*/ 2 h 9"/>
                  <a:gd name="T10" fmla="*/ 1 w 9"/>
                  <a:gd name="T11" fmla="*/ 3 h 9"/>
                  <a:gd name="T12" fmla="*/ 1 w 9"/>
                  <a:gd name="T13" fmla="*/ 4 h 9"/>
                  <a:gd name="T14" fmla="*/ 1 w 9"/>
                  <a:gd name="T15" fmla="*/ 5 h 9"/>
                  <a:gd name="T16" fmla="*/ 2 w 9"/>
                  <a:gd name="T17" fmla="*/ 5 h 9"/>
                  <a:gd name="T18" fmla="*/ 2 w 9"/>
                  <a:gd name="T19" fmla="*/ 6 h 9"/>
                  <a:gd name="T20" fmla="*/ 2 w 9"/>
                  <a:gd name="T21" fmla="*/ 7 h 9"/>
                  <a:gd name="T22" fmla="*/ 3 w 9"/>
                  <a:gd name="T23" fmla="*/ 7 h 9"/>
                  <a:gd name="T24" fmla="*/ 4 w 9"/>
                  <a:gd name="T25" fmla="*/ 7 h 9"/>
                  <a:gd name="T26" fmla="*/ 5 w 9"/>
                  <a:gd name="T27" fmla="*/ 7 h 9"/>
                  <a:gd name="T28" fmla="*/ 6 w 9"/>
                  <a:gd name="T29" fmla="*/ 9 h 9"/>
                  <a:gd name="T30" fmla="*/ 6 w 9"/>
                  <a:gd name="T31" fmla="*/ 9 h 9"/>
                  <a:gd name="T32" fmla="*/ 6 w 9"/>
                  <a:gd name="T33" fmla="*/ 8 h 9"/>
                  <a:gd name="T34" fmla="*/ 7 w 9"/>
                  <a:gd name="T35" fmla="*/ 7 h 9"/>
                  <a:gd name="T36" fmla="*/ 8 w 9"/>
                  <a:gd name="T37" fmla="*/ 7 h 9"/>
                  <a:gd name="T38" fmla="*/ 9 w 9"/>
                  <a:gd name="T39" fmla="*/ 6 h 9"/>
                  <a:gd name="T40" fmla="*/ 9 w 9"/>
                  <a:gd name="T41" fmla="*/ 5 h 9"/>
                  <a:gd name="T42" fmla="*/ 8 w 9"/>
                  <a:gd name="T43" fmla="*/ 4 h 9"/>
                  <a:gd name="T44" fmla="*/ 9 w 9"/>
                  <a:gd name="T45" fmla="*/ 3 h 9"/>
                  <a:gd name="T46" fmla="*/ 8 w 9"/>
                  <a:gd name="T47" fmla="*/ 2 h 9"/>
                  <a:gd name="T48" fmla="*/ 7 w 9"/>
                  <a:gd name="T49" fmla="*/ 1 h 9"/>
                  <a:gd name="T50" fmla="*/ 7 w 9"/>
                  <a:gd name="T51" fmla="*/ 1 h 9"/>
                  <a:gd name="T52" fmla="*/ 6 w 9"/>
                  <a:gd name="T53" fmla="*/ 2 h 9"/>
                  <a:gd name="T54" fmla="*/ 6 w 9"/>
                  <a:gd name="T55" fmla="*/ 1 h 9"/>
                  <a:gd name="T56" fmla="*/ 5 w 9"/>
                  <a:gd name="T57" fmla="*/ 1 h 9"/>
                  <a:gd name="T58" fmla="*/ 4 w 9"/>
                  <a:gd name="T59" fmla="*/ 1 h 9"/>
                  <a:gd name="T60" fmla="*/ 3 w 9"/>
                  <a:gd name="T61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" h="9"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3" y="6"/>
                      <a:pt x="2" y="6"/>
                      <a:pt x="2" y="7"/>
                    </a:cubicBezTo>
                    <a:cubicBezTo>
                      <a:pt x="2" y="7"/>
                      <a:pt x="3" y="7"/>
                      <a:pt x="3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6" y="8"/>
                      <a:pt x="5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8" y="7"/>
                      <a:pt x="9" y="7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4"/>
                    </a:cubicBezTo>
                    <a:cubicBezTo>
                      <a:pt x="8" y="4"/>
                      <a:pt x="9" y="4"/>
                      <a:pt x="9" y="3"/>
                    </a:cubicBezTo>
                    <a:cubicBezTo>
                      <a:pt x="9" y="3"/>
                      <a:pt x="8" y="3"/>
                      <a:pt x="8" y="2"/>
                    </a:cubicBezTo>
                    <a:cubicBezTo>
                      <a:pt x="8" y="2"/>
                      <a:pt x="8" y="2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6" y="2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6" name="Freeform 19">
                <a:extLst>
                  <a:ext uri="{FF2B5EF4-FFF2-40B4-BE49-F238E27FC236}">
                    <a16:creationId xmlns:a16="http://schemas.microsoft.com/office/drawing/2014/main" id="{0138586C-5040-47B3-B2E4-2EFEF46A7E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9" y="2049464"/>
                <a:ext cx="420688" cy="431800"/>
              </a:xfrm>
              <a:custGeom>
                <a:avLst/>
                <a:gdLst>
                  <a:gd name="T0" fmla="*/ 33 w 39"/>
                  <a:gd name="T1" fmla="*/ 2 h 40"/>
                  <a:gd name="T2" fmla="*/ 31 w 39"/>
                  <a:gd name="T3" fmla="*/ 1 h 40"/>
                  <a:gd name="T4" fmla="*/ 29 w 39"/>
                  <a:gd name="T5" fmla="*/ 1 h 40"/>
                  <a:gd name="T6" fmla="*/ 27 w 39"/>
                  <a:gd name="T7" fmla="*/ 2 h 40"/>
                  <a:gd name="T8" fmla="*/ 25 w 39"/>
                  <a:gd name="T9" fmla="*/ 4 h 40"/>
                  <a:gd name="T10" fmla="*/ 26 w 39"/>
                  <a:gd name="T11" fmla="*/ 7 h 40"/>
                  <a:gd name="T12" fmla="*/ 23 w 39"/>
                  <a:gd name="T13" fmla="*/ 8 h 40"/>
                  <a:gd name="T14" fmla="*/ 21 w 39"/>
                  <a:gd name="T15" fmla="*/ 7 h 40"/>
                  <a:gd name="T16" fmla="*/ 17 w 39"/>
                  <a:gd name="T17" fmla="*/ 6 h 40"/>
                  <a:gd name="T18" fmla="*/ 15 w 39"/>
                  <a:gd name="T19" fmla="*/ 5 h 40"/>
                  <a:gd name="T20" fmla="*/ 14 w 39"/>
                  <a:gd name="T21" fmla="*/ 2 h 40"/>
                  <a:gd name="T22" fmla="*/ 12 w 39"/>
                  <a:gd name="T23" fmla="*/ 2 h 40"/>
                  <a:gd name="T24" fmla="*/ 9 w 39"/>
                  <a:gd name="T25" fmla="*/ 1 h 40"/>
                  <a:gd name="T26" fmla="*/ 5 w 39"/>
                  <a:gd name="T27" fmla="*/ 0 h 40"/>
                  <a:gd name="T28" fmla="*/ 5 w 39"/>
                  <a:gd name="T29" fmla="*/ 0 h 40"/>
                  <a:gd name="T30" fmla="*/ 5 w 39"/>
                  <a:gd name="T31" fmla="*/ 3 h 40"/>
                  <a:gd name="T32" fmla="*/ 4 w 39"/>
                  <a:gd name="T33" fmla="*/ 3 h 40"/>
                  <a:gd name="T34" fmla="*/ 2 w 39"/>
                  <a:gd name="T35" fmla="*/ 5 h 40"/>
                  <a:gd name="T36" fmla="*/ 2 w 39"/>
                  <a:gd name="T37" fmla="*/ 6 h 40"/>
                  <a:gd name="T38" fmla="*/ 1 w 39"/>
                  <a:gd name="T39" fmla="*/ 9 h 40"/>
                  <a:gd name="T40" fmla="*/ 0 w 39"/>
                  <a:gd name="T41" fmla="*/ 9 h 40"/>
                  <a:gd name="T42" fmla="*/ 0 w 39"/>
                  <a:gd name="T43" fmla="*/ 10 h 40"/>
                  <a:gd name="T44" fmla="*/ 1 w 39"/>
                  <a:gd name="T45" fmla="*/ 13 h 40"/>
                  <a:gd name="T46" fmla="*/ 1 w 39"/>
                  <a:gd name="T47" fmla="*/ 15 h 40"/>
                  <a:gd name="T48" fmla="*/ 1 w 39"/>
                  <a:gd name="T49" fmla="*/ 19 h 40"/>
                  <a:gd name="T50" fmla="*/ 1 w 39"/>
                  <a:gd name="T51" fmla="*/ 20 h 40"/>
                  <a:gd name="T52" fmla="*/ 1 w 39"/>
                  <a:gd name="T53" fmla="*/ 23 h 40"/>
                  <a:gd name="T54" fmla="*/ 3 w 39"/>
                  <a:gd name="T55" fmla="*/ 25 h 40"/>
                  <a:gd name="T56" fmla="*/ 4 w 39"/>
                  <a:gd name="T57" fmla="*/ 26 h 40"/>
                  <a:gd name="T58" fmla="*/ 6 w 39"/>
                  <a:gd name="T59" fmla="*/ 27 h 40"/>
                  <a:gd name="T60" fmla="*/ 8 w 39"/>
                  <a:gd name="T61" fmla="*/ 28 h 40"/>
                  <a:gd name="T62" fmla="*/ 9 w 39"/>
                  <a:gd name="T63" fmla="*/ 29 h 40"/>
                  <a:gd name="T64" fmla="*/ 11 w 39"/>
                  <a:gd name="T65" fmla="*/ 30 h 40"/>
                  <a:gd name="T66" fmla="*/ 13 w 39"/>
                  <a:gd name="T67" fmla="*/ 30 h 40"/>
                  <a:gd name="T68" fmla="*/ 14 w 39"/>
                  <a:gd name="T69" fmla="*/ 30 h 40"/>
                  <a:gd name="T70" fmla="*/ 16 w 39"/>
                  <a:gd name="T71" fmla="*/ 29 h 40"/>
                  <a:gd name="T72" fmla="*/ 17 w 39"/>
                  <a:gd name="T73" fmla="*/ 29 h 40"/>
                  <a:gd name="T74" fmla="*/ 21 w 39"/>
                  <a:gd name="T75" fmla="*/ 31 h 40"/>
                  <a:gd name="T76" fmla="*/ 23 w 39"/>
                  <a:gd name="T77" fmla="*/ 32 h 40"/>
                  <a:gd name="T78" fmla="*/ 26 w 39"/>
                  <a:gd name="T79" fmla="*/ 34 h 40"/>
                  <a:gd name="T80" fmla="*/ 29 w 39"/>
                  <a:gd name="T81" fmla="*/ 36 h 40"/>
                  <a:gd name="T82" fmla="*/ 31 w 39"/>
                  <a:gd name="T83" fmla="*/ 37 h 40"/>
                  <a:gd name="T84" fmla="*/ 34 w 39"/>
                  <a:gd name="T85" fmla="*/ 38 h 40"/>
                  <a:gd name="T86" fmla="*/ 36 w 39"/>
                  <a:gd name="T87" fmla="*/ 40 h 40"/>
                  <a:gd name="T88" fmla="*/ 39 w 39"/>
                  <a:gd name="T89" fmla="*/ 38 h 40"/>
                  <a:gd name="T90" fmla="*/ 38 w 39"/>
                  <a:gd name="T91" fmla="*/ 20 h 40"/>
                  <a:gd name="T92" fmla="*/ 38 w 39"/>
                  <a:gd name="T93" fmla="*/ 10 h 40"/>
                  <a:gd name="T94" fmla="*/ 37 w 39"/>
                  <a:gd name="T95" fmla="*/ 6 h 40"/>
                  <a:gd name="T96" fmla="*/ 38 w 39"/>
                  <a:gd name="T97" fmla="*/ 5 h 40"/>
                  <a:gd name="T98" fmla="*/ 38 w 39"/>
                  <a:gd name="T99" fmla="*/ 4 h 40"/>
                  <a:gd name="T100" fmla="*/ 34 w 39"/>
                  <a:gd name="T101" fmla="*/ 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9" h="40">
                    <a:moveTo>
                      <a:pt x="33" y="3"/>
                    </a:moveTo>
                    <a:cubicBezTo>
                      <a:pt x="33" y="3"/>
                      <a:pt x="33" y="3"/>
                      <a:pt x="33" y="2"/>
                    </a:cubicBezTo>
                    <a:cubicBezTo>
                      <a:pt x="33" y="2"/>
                      <a:pt x="32" y="2"/>
                      <a:pt x="32" y="2"/>
                    </a:cubicBezTo>
                    <a:cubicBezTo>
                      <a:pt x="32" y="1"/>
                      <a:pt x="31" y="2"/>
                      <a:pt x="31" y="1"/>
                    </a:cubicBezTo>
                    <a:cubicBezTo>
                      <a:pt x="31" y="1"/>
                      <a:pt x="31" y="1"/>
                      <a:pt x="30" y="1"/>
                    </a:cubicBezTo>
                    <a:cubicBezTo>
                      <a:pt x="30" y="0"/>
                      <a:pt x="30" y="0"/>
                      <a:pt x="29" y="1"/>
                    </a:cubicBezTo>
                    <a:cubicBezTo>
                      <a:pt x="29" y="1"/>
                      <a:pt x="29" y="1"/>
                      <a:pt x="28" y="1"/>
                    </a:cubicBezTo>
                    <a:cubicBezTo>
                      <a:pt x="28" y="2"/>
                      <a:pt x="28" y="2"/>
                      <a:pt x="27" y="2"/>
                    </a:cubicBezTo>
                    <a:cubicBezTo>
                      <a:pt x="26" y="2"/>
                      <a:pt x="26" y="2"/>
                      <a:pt x="26" y="3"/>
                    </a:cubicBezTo>
                    <a:cubicBezTo>
                      <a:pt x="25" y="3"/>
                      <a:pt x="25" y="3"/>
                      <a:pt x="25" y="4"/>
                    </a:cubicBezTo>
                    <a:cubicBezTo>
                      <a:pt x="25" y="5"/>
                      <a:pt x="26" y="5"/>
                      <a:pt x="26" y="5"/>
                    </a:cubicBezTo>
                    <a:cubicBezTo>
                      <a:pt x="26" y="6"/>
                      <a:pt x="26" y="6"/>
                      <a:pt x="26" y="7"/>
                    </a:cubicBezTo>
                    <a:cubicBezTo>
                      <a:pt x="25" y="7"/>
                      <a:pt x="25" y="8"/>
                      <a:pt x="25" y="8"/>
                    </a:cubicBezTo>
                    <a:cubicBezTo>
                      <a:pt x="24" y="8"/>
                      <a:pt x="24" y="8"/>
                      <a:pt x="23" y="8"/>
                    </a:cubicBezTo>
                    <a:cubicBezTo>
                      <a:pt x="23" y="8"/>
                      <a:pt x="22" y="8"/>
                      <a:pt x="22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6"/>
                      <a:pt x="19" y="7"/>
                      <a:pt x="18" y="6"/>
                    </a:cubicBezTo>
                    <a:cubicBezTo>
                      <a:pt x="18" y="6"/>
                      <a:pt x="17" y="6"/>
                      <a:pt x="17" y="6"/>
                    </a:cubicBezTo>
                    <a:cubicBezTo>
                      <a:pt x="16" y="6"/>
                      <a:pt x="16" y="6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4"/>
                      <a:pt x="14" y="4"/>
                      <a:pt x="14" y="3"/>
                    </a:cubicBezTo>
                    <a:cubicBezTo>
                      <a:pt x="14" y="3"/>
                      <a:pt x="14" y="3"/>
                      <a:pt x="14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1" y="2"/>
                      <a:pt x="10" y="2"/>
                      <a:pt x="10" y="2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7" y="0"/>
                      <a:pt x="7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5" y="2"/>
                      <a:pt x="5" y="2"/>
                      <a:pt x="5" y="3"/>
                    </a:cubicBezTo>
                    <a:cubicBezTo>
                      <a:pt x="5" y="3"/>
                      <a:pt x="5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2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11"/>
                      <a:pt x="0" y="11"/>
                      <a:pt x="0" y="12"/>
                    </a:cubicBezTo>
                    <a:cubicBezTo>
                      <a:pt x="1" y="12"/>
                      <a:pt x="1" y="12"/>
                      <a:pt x="1" y="13"/>
                    </a:cubicBezTo>
                    <a:cubicBezTo>
                      <a:pt x="1" y="13"/>
                      <a:pt x="1" y="13"/>
                      <a:pt x="1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1" y="16"/>
                      <a:pt x="1" y="17"/>
                    </a:cubicBezTo>
                    <a:cubicBezTo>
                      <a:pt x="1" y="18"/>
                      <a:pt x="1" y="18"/>
                      <a:pt x="1" y="19"/>
                    </a:cubicBezTo>
                    <a:cubicBezTo>
                      <a:pt x="1" y="19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1"/>
                      <a:pt x="1" y="21"/>
                      <a:pt x="1" y="22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4"/>
                      <a:pt x="2" y="24"/>
                      <a:pt x="2" y="25"/>
                    </a:cubicBezTo>
                    <a:cubicBezTo>
                      <a:pt x="2" y="25"/>
                      <a:pt x="2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4" y="25"/>
                      <a:pt x="4" y="25"/>
                      <a:pt x="4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6" y="26"/>
                      <a:pt x="6" y="27"/>
                    </a:cubicBezTo>
                    <a:cubicBezTo>
                      <a:pt x="6" y="27"/>
                      <a:pt x="6" y="28"/>
                      <a:pt x="6" y="28"/>
                    </a:cubicBezTo>
                    <a:cubicBezTo>
                      <a:pt x="7" y="28"/>
                      <a:pt x="7" y="28"/>
                      <a:pt x="8" y="28"/>
                    </a:cubicBezTo>
                    <a:cubicBezTo>
                      <a:pt x="8" y="28"/>
                      <a:pt x="8" y="29"/>
                      <a:pt x="8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10" y="29"/>
                      <a:pt x="10" y="29"/>
                      <a:pt x="11" y="2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2" y="30"/>
                      <a:pt x="12" y="31"/>
                      <a:pt x="12" y="31"/>
                    </a:cubicBezTo>
                    <a:cubicBezTo>
                      <a:pt x="12" y="31"/>
                      <a:pt x="13" y="31"/>
                      <a:pt x="13" y="30"/>
                    </a:cubicBezTo>
                    <a:cubicBezTo>
                      <a:pt x="13" y="30"/>
                      <a:pt x="13" y="30"/>
                      <a:pt x="14" y="30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5" y="29"/>
                    </a:cubicBezTo>
                    <a:cubicBezTo>
                      <a:pt x="15" y="29"/>
                      <a:pt x="15" y="29"/>
                      <a:pt x="16" y="29"/>
                    </a:cubicBezTo>
                    <a:cubicBezTo>
                      <a:pt x="16" y="29"/>
                      <a:pt x="16" y="29"/>
                      <a:pt x="16" y="28"/>
                    </a:cubicBezTo>
                    <a:cubicBezTo>
                      <a:pt x="16" y="28"/>
                      <a:pt x="16" y="29"/>
                      <a:pt x="17" y="29"/>
                    </a:cubicBezTo>
                    <a:cubicBezTo>
                      <a:pt x="17" y="29"/>
                      <a:pt x="18" y="29"/>
                      <a:pt x="18" y="30"/>
                    </a:cubicBezTo>
                    <a:cubicBezTo>
                      <a:pt x="19" y="30"/>
                      <a:pt x="20" y="31"/>
                      <a:pt x="21" y="31"/>
                    </a:cubicBezTo>
                    <a:cubicBezTo>
                      <a:pt x="21" y="31"/>
                      <a:pt x="22" y="31"/>
                      <a:pt x="23" y="32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3" y="33"/>
                      <a:pt x="24" y="33"/>
                      <a:pt x="24" y="33"/>
                    </a:cubicBezTo>
                    <a:cubicBezTo>
                      <a:pt x="25" y="33"/>
                      <a:pt x="25" y="33"/>
                      <a:pt x="26" y="34"/>
                    </a:cubicBezTo>
                    <a:cubicBezTo>
                      <a:pt x="27" y="34"/>
                      <a:pt x="27" y="35"/>
                      <a:pt x="28" y="35"/>
                    </a:cubicBezTo>
                    <a:cubicBezTo>
                      <a:pt x="28" y="35"/>
                      <a:pt x="29" y="35"/>
                      <a:pt x="29" y="36"/>
                    </a:cubicBezTo>
                    <a:cubicBezTo>
                      <a:pt x="29" y="36"/>
                      <a:pt x="30" y="36"/>
                      <a:pt x="30" y="36"/>
                    </a:cubicBezTo>
                    <a:cubicBezTo>
                      <a:pt x="30" y="37"/>
                      <a:pt x="31" y="37"/>
                      <a:pt x="31" y="37"/>
                    </a:cubicBezTo>
                    <a:cubicBezTo>
                      <a:pt x="32" y="37"/>
                      <a:pt x="32" y="38"/>
                      <a:pt x="33" y="38"/>
                    </a:cubicBezTo>
                    <a:cubicBezTo>
                      <a:pt x="33" y="38"/>
                      <a:pt x="34" y="38"/>
                      <a:pt x="34" y="38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6" y="39"/>
                      <a:pt x="36" y="40"/>
                      <a:pt x="36" y="40"/>
                    </a:cubicBezTo>
                    <a:cubicBezTo>
                      <a:pt x="36" y="38"/>
                      <a:pt x="36" y="38"/>
                      <a:pt x="36" y="38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39" y="32"/>
                      <a:pt x="39" y="26"/>
                      <a:pt x="38" y="20"/>
                    </a:cubicBezTo>
                    <a:cubicBezTo>
                      <a:pt x="38" y="16"/>
                      <a:pt x="38" y="11"/>
                      <a:pt x="38" y="11"/>
                    </a:cubicBezTo>
                    <a:cubicBezTo>
                      <a:pt x="38" y="11"/>
                      <a:pt x="38" y="11"/>
                      <a:pt x="38" y="10"/>
                    </a:cubicBezTo>
                    <a:cubicBezTo>
                      <a:pt x="38" y="9"/>
                      <a:pt x="37" y="8"/>
                      <a:pt x="37" y="7"/>
                    </a:cubicBezTo>
                    <a:cubicBezTo>
                      <a:pt x="37" y="7"/>
                      <a:pt x="37" y="7"/>
                      <a:pt x="37" y="6"/>
                    </a:cubicBezTo>
                    <a:cubicBezTo>
                      <a:pt x="37" y="6"/>
                      <a:pt x="37" y="6"/>
                      <a:pt x="37" y="5"/>
                    </a:cubicBezTo>
                    <a:cubicBezTo>
                      <a:pt x="37" y="5"/>
                      <a:pt x="38" y="5"/>
                      <a:pt x="38" y="5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8" y="5"/>
                      <a:pt x="38" y="4"/>
                      <a:pt x="38" y="4"/>
                    </a:cubicBezTo>
                    <a:cubicBezTo>
                      <a:pt x="37" y="4"/>
                      <a:pt x="36" y="4"/>
                      <a:pt x="36" y="4"/>
                    </a:cubicBezTo>
                    <a:cubicBezTo>
                      <a:pt x="35" y="4"/>
                      <a:pt x="35" y="4"/>
                      <a:pt x="34" y="3"/>
                    </a:cubicBezTo>
                    <a:cubicBezTo>
                      <a:pt x="34" y="3"/>
                      <a:pt x="33" y="4"/>
                      <a:pt x="33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7" name="Freeform 20">
                <a:extLst>
                  <a:ext uri="{FF2B5EF4-FFF2-40B4-BE49-F238E27FC236}">
                    <a16:creationId xmlns:a16="http://schemas.microsoft.com/office/drawing/2014/main" id="{4FFFA122-2E32-4EDB-8FF2-D3C5E17B35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1877" y="2481264"/>
                <a:ext cx="0" cy="1111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8" name="Freeform 21">
                <a:extLst>
                  <a:ext uri="{FF2B5EF4-FFF2-40B4-BE49-F238E27FC236}">
                    <a16:creationId xmlns:a16="http://schemas.microsoft.com/office/drawing/2014/main" id="{C06843A8-C508-46E8-97FE-1A993156B4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22864" y="2038351"/>
                <a:ext cx="107950" cy="130175"/>
              </a:xfrm>
              <a:custGeom>
                <a:avLst/>
                <a:gdLst>
                  <a:gd name="T0" fmla="*/ 9 w 10"/>
                  <a:gd name="T1" fmla="*/ 2 h 12"/>
                  <a:gd name="T2" fmla="*/ 9 w 10"/>
                  <a:gd name="T3" fmla="*/ 1 h 12"/>
                  <a:gd name="T4" fmla="*/ 9 w 10"/>
                  <a:gd name="T5" fmla="*/ 0 h 12"/>
                  <a:gd name="T6" fmla="*/ 9 w 10"/>
                  <a:gd name="T7" fmla="*/ 0 h 12"/>
                  <a:gd name="T8" fmla="*/ 8 w 10"/>
                  <a:gd name="T9" fmla="*/ 1 h 12"/>
                  <a:gd name="T10" fmla="*/ 6 w 10"/>
                  <a:gd name="T11" fmla="*/ 2 h 12"/>
                  <a:gd name="T12" fmla="*/ 5 w 10"/>
                  <a:gd name="T13" fmla="*/ 3 h 12"/>
                  <a:gd name="T14" fmla="*/ 4 w 10"/>
                  <a:gd name="T15" fmla="*/ 4 h 12"/>
                  <a:gd name="T16" fmla="*/ 3 w 10"/>
                  <a:gd name="T17" fmla="*/ 3 h 12"/>
                  <a:gd name="T18" fmla="*/ 2 w 10"/>
                  <a:gd name="T19" fmla="*/ 2 h 12"/>
                  <a:gd name="T20" fmla="*/ 1 w 10"/>
                  <a:gd name="T21" fmla="*/ 2 h 12"/>
                  <a:gd name="T22" fmla="*/ 1 w 10"/>
                  <a:gd name="T23" fmla="*/ 2 h 12"/>
                  <a:gd name="T24" fmla="*/ 1 w 10"/>
                  <a:gd name="T25" fmla="*/ 3 h 12"/>
                  <a:gd name="T26" fmla="*/ 0 w 10"/>
                  <a:gd name="T27" fmla="*/ 4 h 12"/>
                  <a:gd name="T28" fmla="*/ 1 w 10"/>
                  <a:gd name="T29" fmla="*/ 6 h 12"/>
                  <a:gd name="T30" fmla="*/ 1 w 10"/>
                  <a:gd name="T31" fmla="*/ 8 h 12"/>
                  <a:gd name="T32" fmla="*/ 0 w 10"/>
                  <a:gd name="T33" fmla="*/ 10 h 12"/>
                  <a:gd name="T34" fmla="*/ 0 w 10"/>
                  <a:gd name="T35" fmla="*/ 12 h 12"/>
                  <a:gd name="T36" fmla="*/ 0 w 10"/>
                  <a:gd name="T37" fmla="*/ 12 h 12"/>
                  <a:gd name="T38" fmla="*/ 1 w 10"/>
                  <a:gd name="T39" fmla="*/ 12 h 12"/>
                  <a:gd name="T40" fmla="*/ 2 w 10"/>
                  <a:gd name="T41" fmla="*/ 12 h 12"/>
                  <a:gd name="T42" fmla="*/ 3 w 10"/>
                  <a:gd name="T43" fmla="*/ 12 h 12"/>
                  <a:gd name="T44" fmla="*/ 4 w 10"/>
                  <a:gd name="T45" fmla="*/ 11 h 12"/>
                  <a:gd name="T46" fmla="*/ 4 w 10"/>
                  <a:gd name="T47" fmla="*/ 10 h 12"/>
                  <a:gd name="T48" fmla="*/ 6 w 10"/>
                  <a:gd name="T49" fmla="*/ 10 h 12"/>
                  <a:gd name="T50" fmla="*/ 6 w 10"/>
                  <a:gd name="T51" fmla="*/ 9 h 12"/>
                  <a:gd name="T52" fmla="*/ 6 w 10"/>
                  <a:gd name="T53" fmla="*/ 8 h 12"/>
                  <a:gd name="T54" fmla="*/ 5 w 10"/>
                  <a:gd name="T55" fmla="*/ 8 h 12"/>
                  <a:gd name="T56" fmla="*/ 4 w 10"/>
                  <a:gd name="T57" fmla="*/ 7 h 12"/>
                  <a:gd name="T58" fmla="*/ 5 w 10"/>
                  <a:gd name="T59" fmla="*/ 6 h 12"/>
                  <a:gd name="T60" fmla="*/ 7 w 10"/>
                  <a:gd name="T61" fmla="*/ 5 h 12"/>
                  <a:gd name="T62" fmla="*/ 8 w 10"/>
                  <a:gd name="T63" fmla="*/ 5 h 12"/>
                  <a:gd name="T64" fmla="*/ 9 w 10"/>
                  <a:gd name="T65" fmla="*/ 4 h 12"/>
                  <a:gd name="T66" fmla="*/ 10 w 10"/>
                  <a:gd name="T67" fmla="*/ 4 h 12"/>
                  <a:gd name="T68" fmla="*/ 9 w 10"/>
                  <a:gd name="T69" fmla="*/ 4 h 12"/>
                  <a:gd name="T70" fmla="*/ 9 w 10"/>
                  <a:gd name="T71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" h="12">
                    <a:moveTo>
                      <a:pt x="9" y="2"/>
                    </a:moveTo>
                    <a:cubicBezTo>
                      <a:pt x="9" y="2"/>
                      <a:pt x="9" y="2"/>
                      <a:pt x="9" y="1"/>
                    </a:cubicBezTo>
                    <a:cubicBezTo>
                      <a:pt x="9" y="1"/>
                      <a:pt x="9" y="1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2"/>
                      <a:pt x="6" y="2"/>
                    </a:cubicBezTo>
                    <a:cubicBezTo>
                      <a:pt x="6" y="2"/>
                      <a:pt x="6" y="2"/>
                      <a:pt x="5" y="3"/>
                    </a:cubicBezTo>
                    <a:cubicBezTo>
                      <a:pt x="5" y="3"/>
                      <a:pt x="5" y="4"/>
                      <a:pt x="4" y="4"/>
                    </a:cubicBezTo>
                    <a:cubicBezTo>
                      <a:pt x="4" y="4"/>
                      <a:pt x="3" y="3"/>
                      <a:pt x="3" y="3"/>
                    </a:cubicBezTo>
                    <a:cubicBezTo>
                      <a:pt x="3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8"/>
                    </a:cubicBezTo>
                    <a:cubicBezTo>
                      <a:pt x="1" y="9"/>
                      <a:pt x="1" y="9"/>
                      <a:pt x="0" y="10"/>
                    </a:cubicBezTo>
                    <a:cubicBezTo>
                      <a:pt x="0" y="10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1" y="12"/>
                    </a:cubicBezTo>
                    <a:cubicBezTo>
                      <a:pt x="1" y="12"/>
                      <a:pt x="2" y="12"/>
                      <a:pt x="2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2"/>
                      <a:pt x="3" y="11"/>
                      <a:pt x="4" y="11"/>
                    </a:cubicBezTo>
                    <a:cubicBezTo>
                      <a:pt x="4" y="11"/>
                      <a:pt x="4" y="11"/>
                      <a:pt x="4" y="10"/>
                    </a:cubicBezTo>
                    <a:cubicBezTo>
                      <a:pt x="5" y="10"/>
                      <a:pt x="6" y="11"/>
                      <a:pt x="6" y="10"/>
                    </a:cubicBezTo>
                    <a:cubicBezTo>
                      <a:pt x="7" y="10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7"/>
                      <a:pt x="5" y="8"/>
                      <a:pt x="5" y="8"/>
                    </a:cubicBezTo>
                    <a:cubicBezTo>
                      <a:pt x="5" y="7"/>
                      <a:pt x="4" y="7"/>
                      <a:pt x="4" y="7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3"/>
                      <a:pt x="9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19" name="Freeform 22">
                <a:extLst>
                  <a:ext uri="{FF2B5EF4-FFF2-40B4-BE49-F238E27FC236}">
                    <a16:creationId xmlns:a16="http://schemas.microsoft.com/office/drawing/2014/main" id="{36120588-13FB-410D-9EAA-179FFED330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3114" y="2740026"/>
                <a:ext cx="355600" cy="271463"/>
              </a:xfrm>
              <a:custGeom>
                <a:avLst/>
                <a:gdLst>
                  <a:gd name="T0" fmla="*/ 31 w 33"/>
                  <a:gd name="T1" fmla="*/ 14 h 25"/>
                  <a:gd name="T2" fmla="*/ 30 w 33"/>
                  <a:gd name="T3" fmla="*/ 12 h 25"/>
                  <a:gd name="T4" fmla="*/ 28 w 33"/>
                  <a:gd name="T5" fmla="*/ 9 h 25"/>
                  <a:gd name="T6" fmla="*/ 26 w 33"/>
                  <a:gd name="T7" fmla="*/ 7 h 25"/>
                  <a:gd name="T8" fmla="*/ 24 w 33"/>
                  <a:gd name="T9" fmla="*/ 6 h 25"/>
                  <a:gd name="T10" fmla="*/ 24 w 33"/>
                  <a:gd name="T11" fmla="*/ 3 h 25"/>
                  <a:gd name="T12" fmla="*/ 22 w 33"/>
                  <a:gd name="T13" fmla="*/ 0 h 25"/>
                  <a:gd name="T14" fmla="*/ 21 w 33"/>
                  <a:gd name="T15" fmla="*/ 0 h 25"/>
                  <a:gd name="T16" fmla="*/ 19 w 33"/>
                  <a:gd name="T17" fmla="*/ 1 h 25"/>
                  <a:gd name="T18" fmla="*/ 18 w 33"/>
                  <a:gd name="T19" fmla="*/ 2 h 25"/>
                  <a:gd name="T20" fmla="*/ 17 w 33"/>
                  <a:gd name="T21" fmla="*/ 4 h 25"/>
                  <a:gd name="T22" fmla="*/ 16 w 33"/>
                  <a:gd name="T23" fmla="*/ 5 h 25"/>
                  <a:gd name="T24" fmla="*/ 14 w 33"/>
                  <a:gd name="T25" fmla="*/ 6 h 25"/>
                  <a:gd name="T26" fmla="*/ 12 w 33"/>
                  <a:gd name="T27" fmla="*/ 6 h 25"/>
                  <a:gd name="T28" fmla="*/ 10 w 33"/>
                  <a:gd name="T29" fmla="*/ 7 h 25"/>
                  <a:gd name="T30" fmla="*/ 9 w 33"/>
                  <a:gd name="T31" fmla="*/ 9 h 25"/>
                  <a:gd name="T32" fmla="*/ 7 w 33"/>
                  <a:gd name="T33" fmla="*/ 10 h 25"/>
                  <a:gd name="T34" fmla="*/ 6 w 33"/>
                  <a:gd name="T35" fmla="*/ 10 h 25"/>
                  <a:gd name="T36" fmla="*/ 4 w 33"/>
                  <a:gd name="T37" fmla="*/ 10 h 25"/>
                  <a:gd name="T38" fmla="*/ 3 w 33"/>
                  <a:gd name="T39" fmla="*/ 10 h 25"/>
                  <a:gd name="T40" fmla="*/ 2 w 33"/>
                  <a:gd name="T41" fmla="*/ 13 h 25"/>
                  <a:gd name="T42" fmla="*/ 1 w 33"/>
                  <a:gd name="T43" fmla="*/ 14 h 25"/>
                  <a:gd name="T44" fmla="*/ 1 w 33"/>
                  <a:gd name="T45" fmla="*/ 16 h 25"/>
                  <a:gd name="T46" fmla="*/ 1 w 33"/>
                  <a:gd name="T47" fmla="*/ 17 h 25"/>
                  <a:gd name="T48" fmla="*/ 2 w 33"/>
                  <a:gd name="T49" fmla="*/ 19 h 25"/>
                  <a:gd name="T50" fmla="*/ 4 w 33"/>
                  <a:gd name="T51" fmla="*/ 22 h 25"/>
                  <a:gd name="T52" fmla="*/ 5 w 33"/>
                  <a:gd name="T53" fmla="*/ 25 h 25"/>
                  <a:gd name="T54" fmla="*/ 6 w 33"/>
                  <a:gd name="T55" fmla="*/ 23 h 25"/>
                  <a:gd name="T56" fmla="*/ 7 w 33"/>
                  <a:gd name="T57" fmla="*/ 21 h 25"/>
                  <a:gd name="T58" fmla="*/ 10 w 33"/>
                  <a:gd name="T59" fmla="*/ 21 h 25"/>
                  <a:gd name="T60" fmla="*/ 11 w 33"/>
                  <a:gd name="T61" fmla="*/ 21 h 25"/>
                  <a:gd name="T62" fmla="*/ 12 w 33"/>
                  <a:gd name="T63" fmla="*/ 20 h 25"/>
                  <a:gd name="T64" fmla="*/ 13 w 33"/>
                  <a:gd name="T65" fmla="*/ 17 h 25"/>
                  <a:gd name="T66" fmla="*/ 15 w 33"/>
                  <a:gd name="T67" fmla="*/ 17 h 25"/>
                  <a:gd name="T68" fmla="*/ 16 w 33"/>
                  <a:gd name="T69" fmla="*/ 19 h 25"/>
                  <a:gd name="T70" fmla="*/ 18 w 33"/>
                  <a:gd name="T71" fmla="*/ 19 h 25"/>
                  <a:gd name="T72" fmla="*/ 20 w 33"/>
                  <a:gd name="T73" fmla="*/ 19 h 25"/>
                  <a:gd name="T74" fmla="*/ 22 w 33"/>
                  <a:gd name="T75" fmla="*/ 18 h 25"/>
                  <a:gd name="T76" fmla="*/ 23 w 33"/>
                  <a:gd name="T77" fmla="*/ 18 h 25"/>
                  <a:gd name="T78" fmla="*/ 25 w 33"/>
                  <a:gd name="T79" fmla="*/ 18 h 25"/>
                  <a:gd name="T80" fmla="*/ 27 w 33"/>
                  <a:gd name="T81" fmla="*/ 17 h 25"/>
                  <a:gd name="T82" fmla="*/ 28 w 33"/>
                  <a:gd name="T83" fmla="*/ 17 h 25"/>
                  <a:gd name="T84" fmla="*/ 30 w 33"/>
                  <a:gd name="T85" fmla="*/ 17 h 25"/>
                  <a:gd name="T86" fmla="*/ 31 w 33"/>
                  <a:gd name="T87" fmla="*/ 17 h 25"/>
                  <a:gd name="T88" fmla="*/ 33 w 33"/>
                  <a:gd name="T89" fmla="*/ 17 h 25"/>
                  <a:gd name="T90" fmla="*/ 33 w 33"/>
                  <a:gd name="T91" fmla="*/ 1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3" h="25">
                    <a:moveTo>
                      <a:pt x="32" y="15"/>
                    </a:moveTo>
                    <a:cubicBezTo>
                      <a:pt x="32" y="14"/>
                      <a:pt x="32" y="14"/>
                      <a:pt x="31" y="14"/>
                    </a:cubicBezTo>
                    <a:cubicBezTo>
                      <a:pt x="30" y="13"/>
                      <a:pt x="30" y="13"/>
                      <a:pt x="30" y="13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29" y="11"/>
                      <a:pt x="28" y="12"/>
                      <a:pt x="28" y="11"/>
                    </a:cubicBezTo>
                    <a:cubicBezTo>
                      <a:pt x="28" y="10"/>
                      <a:pt x="29" y="10"/>
                      <a:pt x="28" y="9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7" y="8"/>
                      <a:pt x="27" y="8"/>
                      <a:pt x="26" y="7"/>
                    </a:cubicBezTo>
                    <a:cubicBezTo>
                      <a:pt x="25" y="7"/>
                      <a:pt x="25" y="7"/>
                      <a:pt x="24" y="6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3" y="5"/>
                      <a:pt x="24" y="5"/>
                      <a:pt x="24" y="4"/>
                    </a:cubicBezTo>
                    <a:cubicBezTo>
                      <a:pt x="24" y="4"/>
                      <a:pt x="24" y="3"/>
                      <a:pt x="24" y="3"/>
                    </a:cubicBezTo>
                    <a:cubicBezTo>
                      <a:pt x="24" y="2"/>
                      <a:pt x="23" y="2"/>
                      <a:pt x="23" y="2"/>
                    </a:cubicBezTo>
                    <a:cubicBezTo>
                      <a:pt x="23" y="1"/>
                      <a:pt x="22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0" y="0"/>
                      <a:pt x="20" y="0"/>
                      <a:pt x="20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2"/>
                      <a:pt x="19" y="2"/>
                    </a:cubicBezTo>
                    <a:cubicBezTo>
                      <a:pt x="19" y="2"/>
                      <a:pt x="19" y="2"/>
                      <a:pt x="18" y="2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15" y="5"/>
                      <a:pt x="15" y="5"/>
                      <a:pt x="14" y="6"/>
                    </a:cubicBezTo>
                    <a:cubicBezTo>
                      <a:pt x="14" y="6"/>
                      <a:pt x="14" y="6"/>
                      <a:pt x="13" y="6"/>
                    </a:cubicBezTo>
                    <a:cubicBezTo>
                      <a:pt x="13" y="6"/>
                      <a:pt x="13" y="6"/>
                      <a:pt x="12" y="6"/>
                    </a:cubicBezTo>
                    <a:cubicBezTo>
                      <a:pt x="12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10" y="7"/>
                    </a:cubicBezTo>
                    <a:cubicBezTo>
                      <a:pt x="9" y="7"/>
                      <a:pt x="9" y="7"/>
                      <a:pt x="9" y="8"/>
                    </a:cubicBezTo>
                    <a:cubicBezTo>
                      <a:pt x="9" y="8"/>
                      <a:pt x="9" y="8"/>
                      <a:pt x="9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9"/>
                      <a:pt x="7" y="10"/>
                      <a:pt x="7" y="10"/>
                    </a:cubicBezTo>
                    <a:cubicBezTo>
                      <a:pt x="6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2" y="11"/>
                      <a:pt x="2" y="12"/>
                    </a:cubicBezTo>
                    <a:cubicBezTo>
                      <a:pt x="2" y="12"/>
                      <a:pt x="2" y="12"/>
                      <a:pt x="2" y="13"/>
                    </a:cubicBezTo>
                    <a:cubicBezTo>
                      <a:pt x="2" y="13"/>
                      <a:pt x="2" y="13"/>
                      <a:pt x="1" y="13"/>
                    </a:cubicBezTo>
                    <a:cubicBezTo>
                      <a:pt x="1" y="14"/>
                      <a:pt x="1" y="13"/>
                      <a:pt x="1" y="14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1" y="15"/>
                      <a:pt x="2" y="16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16"/>
                      <a:pt x="1" y="16"/>
                      <a:pt x="1" y="17"/>
                    </a:cubicBezTo>
                    <a:cubicBezTo>
                      <a:pt x="1" y="17"/>
                      <a:pt x="1" y="17"/>
                      <a:pt x="1" y="18"/>
                    </a:cubicBezTo>
                    <a:cubicBezTo>
                      <a:pt x="1" y="18"/>
                      <a:pt x="2" y="18"/>
                      <a:pt x="2" y="19"/>
                    </a:cubicBezTo>
                    <a:cubicBezTo>
                      <a:pt x="3" y="19"/>
                      <a:pt x="3" y="20"/>
                      <a:pt x="3" y="20"/>
                    </a:cubicBezTo>
                    <a:cubicBezTo>
                      <a:pt x="4" y="21"/>
                      <a:pt x="4" y="21"/>
                      <a:pt x="4" y="22"/>
                    </a:cubicBezTo>
                    <a:cubicBezTo>
                      <a:pt x="4" y="22"/>
                      <a:pt x="4" y="22"/>
                      <a:pt x="4" y="23"/>
                    </a:cubicBezTo>
                    <a:cubicBezTo>
                      <a:pt x="4" y="24"/>
                      <a:pt x="5" y="24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4"/>
                      <a:pt x="6" y="24"/>
                      <a:pt x="6" y="23"/>
                    </a:cubicBezTo>
                    <a:cubicBezTo>
                      <a:pt x="6" y="23"/>
                      <a:pt x="6" y="23"/>
                      <a:pt x="6" y="22"/>
                    </a:cubicBezTo>
                    <a:cubicBezTo>
                      <a:pt x="7" y="22"/>
                      <a:pt x="6" y="21"/>
                      <a:pt x="7" y="21"/>
                    </a:cubicBezTo>
                    <a:cubicBezTo>
                      <a:pt x="8" y="20"/>
                      <a:pt x="8" y="21"/>
                      <a:pt x="9" y="21"/>
                    </a:cubicBezTo>
                    <a:cubicBezTo>
                      <a:pt x="9" y="21"/>
                      <a:pt x="9" y="21"/>
                      <a:pt x="10" y="21"/>
                    </a:cubicBezTo>
                    <a:cubicBezTo>
                      <a:pt x="10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2" y="21"/>
                    </a:cubicBezTo>
                    <a:cubicBezTo>
                      <a:pt x="12" y="20"/>
                      <a:pt x="11" y="20"/>
                      <a:pt x="12" y="20"/>
                    </a:cubicBezTo>
                    <a:cubicBezTo>
                      <a:pt x="12" y="19"/>
                      <a:pt x="12" y="19"/>
                      <a:pt x="12" y="18"/>
                    </a:cubicBezTo>
                    <a:cubicBezTo>
                      <a:pt x="12" y="18"/>
                      <a:pt x="12" y="18"/>
                      <a:pt x="13" y="17"/>
                    </a:cubicBezTo>
                    <a:cubicBezTo>
                      <a:pt x="13" y="17"/>
                      <a:pt x="13" y="17"/>
                      <a:pt x="14" y="17"/>
                    </a:cubicBezTo>
                    <a:cubicBezTo>
                      <a:pt x="14" y="17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8" y="19"/>
                      <a:pt x="18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20"/>
                      <a:pt x="22" y="20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9" y="16"/>
                      <a:pt x="29" y="16"/>
                      <a:pt x="30" y="17"/>
                    </a:cubicBezTo>
                    <a:cubicBezTo>
                      <a:pt x="30" y="17"/>
                      <a:pt x="30" y="17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2" y="17"/>
                      <a:pt x="32" y="17"/>
                      <a:pt x="33" y="17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16"/>
                      <a:pt x="33" y="16"/>
                      <a:pt x="33" y="15"/>
                    </a:cubicBezTo>
                    <a:cubicBezTo>
                      <a:pt x="33" y="15"/>
                      <a:pt x="33" y="15"/>
                      <a:pt x="32" y="1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0" name="Freeform 23">
                <a:extLst>
                  <a:ext uri="{FF2B5EF4-FFF2-40B4-BE49-F238E27FC236}">
                    <a16:creationId xmlns:a16="http://schemas.microsoft.com/office/drawing/2014/main" id="{674086C6-3023-41B5-A19C-61C07EF3CD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1827" y="3000376"/>
                <a:ext cx="150813" cy="193675"/>
              </a:xfrm>
              <a:custGeom>
                <a:avLst/>
                <a:gdLst>
                  <a:gd name="T0" fmla="*/ 6 w 14"/>
                  <a:gd name="T1" fmla="*/ 16 h 18"/>
                  <a:gd name="T2" fmla="*/ 6 w 14"/>
                  <a:gd name="T3" fmla="*/ 15 h 18"/>
                  <a:gd name="T4" fmla="*/ 6 w 14"/>
                  <a:gd name="T5" fmla="*/ 14 h 18"/>
                  <a:gd name="T6" fmla="*/ 7 w 14"/>
                  <a:gd name="T7" fmla="*/ 14 h 18"/>
                  <a:gd name="T8" fmla="*/ 8 w 14"/>
                  <a:gd name="T9" fmla="*/ 14 h 18"/>
                  <a:gd name="T10" fmla="*/ 9 w 14"/>
                  <a:gd name="T11" fmla="*/ 14 h 18"/>
                  <a:gd name="T12" fmla="*/ 9 w 14"/>
                  <a:gd name="T13" fmla="*/ 13 h 18"/>
                  <a:gd name="T14" fmla="*/ 10 w 14"/>
                  <a:gd name="T15" fmla="*/ 13 h 18"/>
                  <a:gd name="T16" fmla="*/ 10 w 14"/>
                  <a:gd name="T17" fmla="*/ 14 h 18"/>
                  <a:gd name="T18" fmla="*/ 10 w 14"/>
                  <a:gd name="T19" fmla="*/ 14 h 18"/>
                  <a:gd name="T20" fmla="*/ 11 w 14"/>
                  <a:gd name="T21" fmla="*/ 14 h 18"/>
                  <a:gd name="T22" fmla="*/ 12 w 14"/>
                  <a:gd name="T23" fmla="*/ 14 h 18"/>
                  <a:gd name="T24" fmla="*/ 12 w 14"/>
                  <a:gd name="T25" fmla="*/ 14 h 18"/>
                  <a:gd name="T26" fmla="*/ 13 w 14"/>
                  <a:gd name="T27" fmla="*/ 14 h 18"/>
                  <a:gd name="T28" fmla="*/ 13 w 14"/>
                  <a:gd name="T29" fmla="*/ 13 h 18"/>
                  <a:gd name="T30" fmla="*/ 13 w 14"/>
                  <a:gd name="T31" fmla="*/ 12 h 18"/>
                  <a:gd name="T32" fmla="*/ 13 w 14"/>
                  <a:gd name="T33" fmla="*/ 10 h 18"/>
                  <a:gd name="T34" fmla="*/ 13 w 14"/>
                  <a:gd name="T35" fmla="*/ 8 h 18"/>
                  <a:gd name="T36" fmla="*/ 12 w 14"/>
                  <a:gd name="T37" fmla="*/ 7 h 18"/>
                  <a:gd name="T38" fmla="*/ 12 w 14"/>
                  <a:gd name="T39" fmla="*/ 6 h 18"/>
                  <a:gd name="T40" fmla="*/ 13 w 14"/>
                  <a:gd name="T41" fmla="*/ 6 h 18"/>
                  <a:gd name="T42" fmla="*/ 14 w 14"/>
                  <a:gd name="T43" fmla="*/ 5 h 18"/>
                  <a:gd name="T44" fmla="*/ 13 w 14"/>
                  <a:gd name="T45" fmla="*/ 4 h 18"/>
                  <a:gd name="T46" fmla="*/ 12 w 14"/>
                  <a:gd name="T47" fmla="*/ 3 h 18"/>
                  <a:gd name="T48" fmla="*/ 11 w 14"/>
                  <a:gd name="T49" fmla="*/ 3 h 18"/>
                  <a:gd name="T50" fmla="*/ 10 w 14"/>
                  <a:gd name="T51" fmla="*/ 4 h 18"/>
                  <a:gd name="T52" fmla="*/ 10 w 14"/>
                  <a:gd name="T53" fmla="*/ 3 h 18"/>
                  <a:gd name="T54" fmla="*/ 10 w 14"/>
                  <a:gd name="T55" fmla="*/ 2 h 18"/>
                  <a:gd name="T56" fmla="*/ 11 w 14"/>
                  <a:gd name="T57" fmla="*/ 1 h 18"/>
                  <a:gd name="T58" fmla="*/ 10 w 14"/>
                  <a:gd name="T59" fmla="*/ 1 h 18"/>
                  <a:gd name="T60" fmla="*/ 9 w 14"/>
                  <a:gd name="T61" fmla="*/ 1 h 18"/>
                  <a:gd name="T62" fmla="*/ 8 w 14"/>
                  <a:gd name="T63" fmla="*/ 1 h 18"/>
                  <a:gd name="T64" fmla="*/ 7 w 14"/>
                  <a:gd name="T65" fmla="*/ 1 h 18"/>
                  <a:gd name="T66" fmla="*/ 6 w 14"/>
                  <a:gd name="T67" fmla="*/ 1 h 18"/>
                  <a:gd name="T68" fmla="*/ 6 w 14"/>
                  <a:gd name="T69" fmla="*/ 1 h 18"/>
                  <a:gd name="T70" fmla="*/ 6 w 14"/>
                  <a:gd name="T71" fmla="*/ 2 h 18"/>
                  <a:gd name="T72" fmla="*/ 6 w 14"/>
                  <a:gd name="T73" fmla="*/ 4 h 18"/>
                  <a:gd name="T74" fmla="*/ 5 w 14"/>
                  <a:gd name="T75" fmla="*/ 4 h 18"/>
                  <a:gd name="T76" fmla="*/ 4 w 14"/>
                  <a:gd name="T77" fmla="*/ 4 h 18"/>
                  <a:gd name="T78" fmla="*/ 3 w 14"/>
                  <a:gd name="T79" fmla="*/ 4 h 18"/>
                  <a:gd name="T80" fmla="*/ 2 w 14"/>
                  <a:gd name="T81" fmla="*/ 5 h 18"/>
                  <a:gd name="T82" fmla="*/ 1 w 14"/>
                  <a:gd name="T83" fmla="*/ 5 h 18"/>
                  <a:gd name="T84" fmla="*/ 1 w 14"/>
                  <a:gd name="T85" fmla="*/ 4 h 18"/>
                  <a:gd name="T86" fmla="*/ 1 w 14"/>
                  <a:gd name="T87" fmla="*/ 6 h 18"/>
                  <a:gd name="T88" fmla="*/ 0 w 14"/>
                  <a:gd name="T89" fmla="*/ 9 h 18"/>
                  <a:gd name="T90" fmla="*/ 0 w 14"/>
                  <a:gd name="T91" fmla="*/ 10 h 18"/>
                  <a:gd name="T92" fmla="*/ 0 w 14"/>
                  <a:gd name="T93" fmla="*/ 12 h 18"/>
                  <a:gd name="T94" fmla="*/ 1 w 14"/>
                  <a:gd name="T95" fmla="*/ 13 h 18"/>
                  <a:gd name="T96" fmla="*/ 2 w 14"/>
                  <a:gd name="T97" fmla="*/ 14 h 18"/>
                  <a:gd name="T98" fmla="*/ 3 w 14"/>
                  <a:gd name="T99" fmla="*/ 16 h 18"/>
                  <a:gd name="T100" fmla="*/ 3 w 14"/>
                  <a:gd name="T101" fmla="*/ 17 h 18"/>
                  <a:gd name="T102" fmla="*/ 4 w 14"/>
                  <a:gd name="T103" fmla="*/ 17 h 18"/>
                  <a:gd name="T104" fmla="*/ 5 w 14"/>
                  <a:gd name="T105" fmla="*/ 18 h 18"/>
                  <a:gd name="T106" fmla="*/ 5 w 14"/>
                  <a:gd name="T107" fmla="*/ 18 h 18"/>
                  <a:gd name="T108" fmla="*/ 5 w 14"/>
                  <a:gd name="T109" fmla="*/ 18 h 18"/>
                  <a:gd name="T110" fmla="*/ 6 w 14"/>
                  <a:gd name="T111" fmla="*/ 17 h 18"/>
                  <a:gd name="T112" fmla="*/ 6 w 14"/>
                  <a:gd name="T113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" h="18">
                    <a:moveTo>
                      <a:pt x="6" y="16"/>
                    </a:moveTo>
                    <a:cubicBezTo>
                      <a:pt x="6" y="16"/>
                      <a:pt x="6" y="15"/>
                      <a:pt x="6" y="15"/>
                    </a:cubicBezTo>
                    <a:cubicBezTo>
                      <a:pt x="6" y="15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9" y="14"/>
                      <a:pt x="9" y="14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10" y="13"/>
                    </a:cubicBezTo>
                    <a:cubicBezTo>
                      <a:pt x="10" y="13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5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3" y="14"/>
                    </a:cubicBezTo>
                    <a:cubicBezTo>
                      <a:pt x="13" y="14"/>
                      <a:pt x="13" y="14"/>
                      <a:pt x="13" y="13"/>
                    </a:cubicBezTo>
                    <a:cubicBezTo>
                      <a:pt x="13" y="13"/>
                      <a:pt x="13" y="12"/>
                      <a:pt x="13" y="12"/>
                    </a:cubicBezTo>
                    <a:cubicBezTo>
                      <a:pt x="13" y="11"/>
                      <a:pt x="13" y="10"/>
                      <a:pt x="13" y="10"/>
                    </a:cubicBezTo>
                    <a:cubicBezTo>
                      <a:pt x="13" y="9"/>
                      <a:pt x="13" y="9"/>
                      <a:pt x="13" y="8"/>
                    </a:cubicBezTo>
                    <a:cubicBezTo>
                      <a:pt x="12" y="8"/>
                      <a:pt x="12" y="8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3" y="6"/>
                      <a:pt x="13" y="6"/>
                    </a:cubicBezTo>
                    <a:cubicBezTo>
                      <a:pt x="13" y="5"/>
                      <a:pt x="14" y="5"/>
                      <a:pt x="14" y="5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2" y="3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11" y="4"/>
                      <a:pt x="11" y="4"/>
                      <a:pt x="10" y="4"/>
                    </a:cubicBezTo>
                    <a:cubicBezTo>
                      <a:pt x="10" y="4"/>
                      <a:pt x="10" y="4"/>
                      <a:pt x="10" y="3"/>
                    </a:cubicBezTo>
                    <a:cubicBezTo>
                      <a:pt x="10" y="3"/>
                      <a:pt x="10" y="3"/>
                      <a:pt x="10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0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5" y="4"/>
                      <a:pt x="6" y="4"/>
                      <a:pt x="5" y="4"/>
                    </a:cubicBezTo>
                    <a:cubicBezTo>
                      <a:pt x="5" y="4"/>
                      <a:pt x="5" y="4"/>
                      <a:pt x="4" y="4"/>
                    </a:cubicBezTo>
                    <a:cubicBezTo>
                      <a:pt x="4" y="4"/>
                      <a:pt x="4" y="4"/>
                      <a:pt x="3" y="4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2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1" y="14"/>
                      <a:pt x="2" y="14"/>
                    </a:cubicBezTo>
                    <a:cubicBezTo>
                      <a:pt x="2" y="15"/>
                      <a:pt x="2" y="15"/>
                      <a:pt x="3" y="16"/>
                    </a:cubicBezTo>
                    <a:cubicBezTo>
                      <a:pt x="3" y="16"/>
                      <a:pt x="3" y="16"/>
                      <a:pt x="3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4" y="18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6"/>
                      <a:pt x="6" y="1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1" name="Freeform 24">
                <a:extLst>
                  <a:ext uri="{FF2B5EF4-FFF2-40B4-BE49-F238E27FC236}">
                    <a16:creationId xmlns:a16="http://schemas.microsoft.com/office/drawing/2014/main" id="{DD6A4C97-AFA6-44A6-AE1E-EEF000EA91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1439" y="2805114"/>
                <a:ext cx="107950" cy="141288"/>
              </a:xfrm>
              <a:custGeom>
                <a:avLst/>
                <a:gdLst>
                  <a:gd name="T0" fmla="*/ 9 w 10"/>
                  <a:gd name="T1" fmla="*/ 8 h 13"/>
                  <a:gd name="T2" fmla="*/ 9 w 10"/>
                  <a:gd name="T3" fmla="*/ 7 h 13"/>
                  <a:gd name="T4" fmla="*/ 8 w 10"/>
                  <a:gd name="T5" fmla="*/ 7 h 13"/>
                  <a:gd name="T6" fmla="*/ 7 w 10"/>
                  <a:gd name="T7" fmla="*/ 6 h 13"/>
                  <a:gd name="T8" fmla="*/ 8 w 10"/>
                  <a:gd name="T9" fmla="*/ 5 h 13"/>
                  <a:gd name="T10" fmla="*/ 8 w 10"/>
                  <a:gd name="T11" fmla="*/ 4 h 13"/>
                  <a:gd name="T12" fmla="*/ 8 w 10"/>
                  <a:gd name="T13" fmla="*/ 4 h 13"/>
                  <a:gd name="T14" fmla="*/ 9 w 10"/>
                  <a:gd name="T15" fmla="*/ 3 h 13"/>
                  <a:gd name="T16" fmla="*/ 8 w 10"/>
                  <a:gd name="T17" fmla="*/ 3 h 13"/>
                  <a:gd name="T18" fmla="*/ 7 w 10"/>
                  <a:gd name="T19" fmla="*/ 3 h 13"/>
                  <a:gd name="T20" fmla="*/ 6 w 10"/>
                  <a:gd name="T21" fmla="*/ 4 h 13"/>
                  <a:gd name="T22" fmla="*/ 5 w 10"/>
                  <a:gd name="T23" fmla="*/ 4 h 13"/>
                  <a:gd name="T24" fmla="*/ 5 w 10"/>
                  <a:gd name="T25" fmla="*/ 3 h 13"/>
                  <a:gd name="T26" fmla="*/ 5 w 10"/>
                  <a:gd name="T27" fmla="*/ 1 h 13"/>
                  <a:gd name="T28" fmla="*/ 5 w 10"/>
                  <a:gd name="T29" fmla="*/ 1 h 13"/>
                  <a:gd name="T30" fmla="*/ 3 w 10"/>
                  <a:gd name="T31" fmla="*/ 1 h 13"/>
                  <a:gd name="T32" fmla="*/ 3 w 10"/>
                  <a:gd name="T33" fmla="*/ 1 h 13"/>
                  <a:gd name="T34" fmla="*/ 3 w 10"/>
                  <a:gd name="T35" fmla="*/ 1 h 13"/>
                  <a:gd name="T36" fmla="*/ 3 w 10"/>
                  <a:gd name="T37" fmla="*/ 2 h 13"/>
                  <a:gd name="T38" fmla="*/ 2 w 10"/>
                  <a:gd name="T39" fmla="*/ 3 h 13"/>
                  <a:gd name="T40" fmla="*/ 1 w 10"/>
                  <a:gd name="T41" fmla="*/ 4 h 13"/>
                  <a:gd name="T42" fmla="*/ 1 w 10"/>
                  <a:gd name="T43" fmla="*/ 5 h 13"/>
                  <a:gd name="T44" fmla="*/ 0 w 10"/>
                  <a:gd name="T45" fmla="*/ 6 h 13"/>
                  <a:gd name="T46" fmla="*/ 0 w 10"/>
                  <a:gd name="T47" fmla="*/ 6 h 13"/>
                  <a:gd name="T48" fmla="*/ 1 w 10"/>
                  <a:gd name="T49" fmla="*/ 7 h 13"/>
                  <a:gd name="T50" fmla="*/ 1 w 10"/>
                  <a:gd name="T51" fmla="*/ 7 h 13"/>
                  <a:gd name="T52" fmla="*/ 2 w 10"/>
                  <a:gd name="T53" fmla="*/ 8 h 13"/>
                  <a:gd name="T54" fmla="*/ 3 w 10"/>
                  <a:gd name="T55" fmla="*/ 8 h 13"/>
                  <a:gd name="T56" fmla="*/ 4 w 10"/>
                  <a:gd name="T57" fmla="*/ 9 h 13"/>
                  <a:gd name="T58" fmla="*/ 5 w 10"/>
                  <a:gd name="T59" fmla="*/ 10 h 13"/>
                  <a:gd name="T60" fmla="*/ 5 w 10"/>
                  <a:gd name="T61" fmla="*/ 11 h 13"/>
                  <a:gd name="T62" fmla="*/ 7 w 10"/>
                  <a:gd name="T63" fmla="*/ 11 h 13"/>
                  <a:gd name="T64" fmla="*/ 7 w 10"/>
                  <a:gd name="T65" fmla="*/ 12 h 13"/>
                  <a:gd name="T66" fmla="*/ 8 w 10"/>
                  <a:gd name="T67" fmla="*/ 12 h 13"/>
                  <a:gd name="T68" fmla="*/ 9 w 10"/>
                  <a:gd name="T69" fmla="*/ 13 h 13"/>
                  <a:gd name="T70" fmla="*/ 10 w 10"/>
                  <a:gd name="T71" fmla="*/ 13 h 13"/>
                  <a:gd name="T72" fmla="*/ 10 w 10"/>
                  <a:gd name="T73" fmla="*/ 13 h 13"/>
                  <a:gd name="T74" fmla="*/ 10 w 10"/>
                  <a:gd name="T75" fmla="*/ 11 h 13"/>
                  <a:gd name="T76" fmla="*/ 10 w 10"/>
                  <a:gd name="T77" fmla="*/ 10 h 13"/>
                  <a:gd name="T78" fmla="*/ 10 w 10"/>
                  <a:gd name="T79" fmla="*/ 9 h 13"/>
                  <a:gd name="T80" fmla="*/ 9 w 10"/>
                  <a:gd name="T8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" h="13">
                    <a:moveTo>
                      <a:pt x="9" y="8"/>
                    </a:moveTo>
                    <a:cubicBezTo>
                      <a:pt x="9" y="8"/>
                      <a:pt x="10" y="7"/>
                      <a:pt x="9" y="7"/>
                    </a:cubicBezTo>
                    <a:cubicBezTo>
                      <a:pt x="9" y="7"/>
                      <a:pt x="8" y="7"/>
                      <a:pt x="8" y="7"/>
                    </a:cubicBezTo>
                    <a:cubicBezTo>
                      <a:pt x="8" y="7"/>
                      <a:pt x="7" y="7"/>
                      <a:pt x="7" y="6"/>
                    </a:cubicBezTo>
                    <a:cubicBezTo>
                      <a:pt x="7" y="6"/>
                      <a:pt x="8" y="6"/>
                      <a:pt x="8" y="5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9" y="3"/>
                      <a:pt x="9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7" y="3"/>
                      <a:pt x="7" y="4"/>
                      <a:pt x="6" y="4"/>
                    </a:cubicBezTo>
                    <a:cubicBezTo>
                      <a:pt x="6" y="5"/>
                      <a:pt x="6" y="4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5" y="9"/>
                      <a:pt x="5" y="9"/>
                      <a:pt x="5" y="10"/>
                    </a:cubicBezTo>
                    <a:cubicBezTo>
                      <a:pt x="5" y="10"/>
                      <a:pt x="5" y="11"/>
                      <a:pt x="5" y="11"/>
                    </a:cubicBezTo>
                    <a:cubicBezTo>
                      <a:pt x="6" y="11"/>
                      <a:pt x="6" y="11"/>
                      <a:pt x="7" y="11"/>
                    </a:cubicBezTo>
                    <a:cubicBezTo>
                      <a:pt x="7" y="11"/>
                      <a:pt x="7" y="12"/>
                      <a:pt x="7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2"/>
                      <a:pt x="10" y="12"/>
                      <a:pt x="10" y="11"/>
                    </a:cubicBezTo>
                    <a:cubicBezTo>
                      <a:pt x="10" y="11"/>
                      <a:pt x="10" y="11"/>
                      <a:pt x="10" y="10"/>
                    </a:cubicBezTo>
                    <a:cubicBezTo>
                      <a:pt x="10" y="10"/>
                      <a:pt x="10" y="9"/>
                      <a:pt x="10" y="9"/>
                    </a:cubicBezTo>
                    <a:cubicBezTo>
                      <a:pt x="10" y="8"/>
                      <a:pt x="10" y="8"/>
                      <a:pt x="9" y="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2" name="Freeform 25">
                <a:extLst>
                  <a:ext uri="{FF2B5EF4-FFF2-40B4-BE49-F238E27FC236}">
                    <a16:creationId xmlns:a16="http://schemas.microsoft.com/office/drawing/2014/main" id="{735C1140-B85B-4743-AE08-143F676032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3364" y="2611439"/>
                <a:ext cx="215900" cy="173038"/>
              </a:xfrm>
              <a:custGeom>
                <a:avLst/>
                <a:gdLst>
                  <a:gd name="T0" fmla="*/ 20 w 20"/>
                  <a:gd name="T1" fmla="*/ 7 h 16"/>
                  <a:gd name="T2" fmla="*/ 19 w 20"/>
                  <a:gd name="T3" fmla="*/ 7 h 16"/>
                  <a:gd name="T4" fmla="*/ 17 w 20"/>
                  <a:gd name="T5" fmla="*/ 7 h 16"/>
                  <a:gd name="T6" fmla="*/ 17 w 20"/>
                  <a:gd name="T7" fmla="*/ 6 h 16"/>
                  <a:gd name="T8" fmla="*/ 17 w 20"/>
                  <a:gd name="T9" fmla="*/ 5 h 16"/>
                  <a:gd name="T10" fmla="*/ 17 w 20"/>
                  <a:gd name="T11" fmla="*/ 4 h 16"/>
                  <a:gd name="T12" fmla="*/ 16 w 20"/>
                  <a:gd name="T13" fmla="*/ 3 h 16"/>
                  <a:gd name="T14" fmla="*/ 15 w 20"/>
                  <a:gd name="T15" fmla="*/ 2 h 16"/>
                  <a:gd name="T16" fmla="*/ 15 w 20"/>
                  <a:gd name="T17" fmla="*/ 1 h 16"/>
                  <a:gd name="T18" fmla="*/ 15 w 20"/>
                  <a:gd name="T19" fmla="*/ 1 h 16"/>
                  <a:gd name="T20" fmla="*/ 14 w 20"/>
                  <a:gd name="T21" fmla="*/ 0 h 16"/>
                  <a:gd name="T22" fmla="*/ 13 w 20"/>
                  <a:gd name="T23" fmla="*/ 0 h 16"/>
                  <a:gd name="T24" fmla="*/ 12 w 20"/>
                  <a:gd name="T25" fmla="*/ 1 h 16"/>
                  <a:gd name="T26" fmla="*/ 11 w 20"/>
                  <a:gd name="T27" fmla="*/ 1 h 16"/>
                  <a:gd name="T28" fmla="*/ 11 w 20"/>
                  <a:gd name="T29" fmla="*/ 2 h 16"/>
                  <a:gd name="T30" fmla="*/ 10 w 20"/>
                  <a:gd name="T31" fmla="*/ 2 h 16"/>
                  <a:gd name="T32" fmla="*/ 9 w 20"/>
                  <a:gd name="T33" fmla="*/ 3 h 16"/>
                  <a:gd name="T34" fmla="*/ 8 w 20"/>
                  <a:gd name="T35" fmla="*/ 4 h 16"/>
                  <a:gd name="T36" fmla="*/ 7 w 20"/>
                  <a:gd name="T37" fmla="*/ 4 h 16"/>
                  <a:gd name="T38" fmla="*/ 5 w 20"/>
                  <a:gd name="T39" fmla="*/ 4 h 16"/>
                  <a:gd name="T40" fmla="*/ 4 w 20"/>
                  <a:gd name="T41" fmla="*/ 5 h 16"/>
                  <a:gd name="T42" fmla="*/ 3 w 20"/>
                  <a:gd name="T43" fmla="*/ 6 h 16"/>
                  <a:gd name="T44" fmla="*/ 3 w 20"/>
                  <a:gd name="T45" fmla="*/ 8 h 16"/>
                  <a:gd name="T46" fmla="*/ 3 w 20"/>
                  <a:gd name="T47" fmla="*/ 9 h 16"/>
                  <a:gd name="T48" fmla="*/ 2 w 20"/>
                  <a:gd name="T49" fmla="*/ 9 h 16"/>
                  <a:gd name="T50" fmla="*/ 1 w 20"/>
                  <a:gd name="T51" fmla="*/ 10 h 16"/>
                  <a:gd name="T52" fmla="*/ 1 w 20"/>
                  <a:gd name="T53" fmla="*/ 11 h 16"/>
                  <a:gd name="T54" fmla="*/ 1 w 20"/>
                  <a:gd name="T55" fmla="*/ 12 h 16"/>
                  <a:gd name="T56" fmla="*/ 0 w 20"/>
                  <a:gd name="T57" fmla="*/ 14 h 16"/>
                  <a:gd name="T58" fmla="*/ 0 w 20"/>
                  <a:gd name="T59" fmla="*/ 14 h 16"/>
                  <a:gd name="T60" fmla="*/ 1 w 20"/>
                  <a:gd name="T61" fmla="*/ 14 h 16"/>
                  <a:gd name="T62" fmla="*/ 2 w 20"/>
                  <a:gd name="T63" fmla="*/ 15 h 16"/>
                  <a:gd name="T64" fmla="*/ 3 w 20"/>
                  <a:gd name="T65" fmla="*/ 16 h 16"/>
                  <a:gd name="T66" fmla="*/ 4 w 20"/>
                  <a:gd name="T67" fmla="*/ 15 h 16"/>
                  <a:gd name="T68" fmla="*/ 4 w 20"/>
                  <a:gd name="T69" fmla="*/ 15 h 16"/>
                  <a:gd name="T70" fmla="*/ 6 w 20"/>
                  <a:gd name="T71" fmla="*/ 15 h 16"/>
                  <a:gd name="T72" fmla="*/ 7 w 20"/>
                  <a:gd name="T73" fmla="*/ 16 h 16"/>
                  <a:gd name="T74" fmla="*/ 7 w 20"/>
                  <a:gd name="T75" fmla="*/ 15 h 16"/>
                  <a:gd name="T76" fmla="*/ 7 w 20"/>
                  <a:gd name="T77" fmla="*/ 14 h 16"/>
                  <a:gd name="T78" fmla="*/ 7 w 20"/>
                  <a:gd name="T79" fmla="*/ 13 h 16"/>
                  <a:gd name="T80" fmla="*/ 8 w 20"/>
                  <a:gd name="T81" fmla="*/ 12 h 16"/>
                  <a:gd name="T82" fmla="*/ 9 w 20"/>
                  <a:gd name="T83" fmla="*/ 12 h 16"/>
                  <a:gd name="T84" fmla="*/ 11 w 20"/>
                  <a:gd name="T85" fmla="*/ 12 h 16"/>
                  <a:gd name="T86" fmla="*/ 12 w 20"/>
                  <a:gd name="T87" fmla="*/ 12 h 16"/>
                  <a:gd name="T88" fmla="*/ 13 w 20"/>
                  <a:gd name="T89" fmla="*/ 12 h 16"/>
                  <a:gd name="T90" fmla="*/ 13 w 20"/>
                  <a:gd name="T91" fmla="*/ 11 h 16"/>
                  <a:gd name="T92" fmla="*/ 15 w 20"/>
                  <a:gd name="T93" fmla="*/ 12 h 16"/>
                  <a:gd name="T94" fmla="*/ 16 w 20"/>
                  <a:gd name="T95" fmla="*/ 12 h 16"/>
                  <a:gd name="T96" fmla="*/ 17 w 20"/>
                  <a:gd name="T97" fmla="*/ 12 h 16"/>
                  <a:gd name="T98" fmla="*/ 17 w 20"/>
                  <a:gd name="T99" fmla="*/ 12 h 16"/>
                  <a:gd name="T100" fmla="*/ 17 w 20"/>
                  <a:gd name="T101" fmla="*/ 11 h 16"/>
                  <a:gd name="T102" fmla="*/ 18 w 20"/>
                  <a:gd name="T103" fmla="*/ 11 h 16"/>
                  <a:gd name="T104" fmla="*/ 19 w 20"/>
                  <a:gd name="T105" fmla="*/ 11 h 16"/>
                  <a:gd name="T106" fmla="*/ 20 w 20"/>
                  <a:gd name="T107" fmla="*/ 10 h 16"/>
                  <a:gd name="T108" fmla="*/ 20 w 20"/>
                  <a:gd name="T109" fmla="*/ 8 h 16"/>
                  <a:gd name="T110" fmla="*/ 20 w 20"/>
                  <a:gd name="T111" fmla="*/ 8 h 16"/>
                  <a:gd name="T112" fmla="*/ 20 w 20"/>
                  <a:gd name="T113" fmla="*/ 7 h 16"/>
                  <a:gd name="T114" fmla="*/ 20 w 20"/>
                  <a:gd name="T115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" h="16">
                    <a:moveTo>
                      <a:pt x="20" y="7"/>
                    </a:moveTo>
                    <a:cubicBezTo>
                      <a:pt x="19" y="7"/>
                      <a:pt x="19" y="7"/>
                      <a:pt x="19" y="7"/>
                    </a:cubicBezTo>
                    <a:cubicBezTo>
                      <a:pt x="18" y="7"/>
                      <a:pt x="18" y="7"/>
                      <a:pt x="17" y="7"/>
                    </a:cubicBezTo>
                    <a:cubicBezTo>
                      <a:pt x="17" y="7"/>
                      <a:pt x="17" y="6"/>
                      <a:pt x="17" y="6"/>
                    </a:cubicBezTo>
                    <a:cubicBezTo>
                      <a:pt x="17" y="5"/>
                      <a:pt x="18" y="5"/>
                      <a:pt x="17" y="5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4"/>
                      <a:pt x="16" y="4"/>
                      <a:pt x="16" y="3"/>
                    </a:cubicBezTo>
                    <a:cubicBezTo>
                      <a:pt x="15" y="3"/>
                      <a:pt x="15" y="2"/>
                      <a:pt x="15" y="2"/>
                    </a:cubicBezTo>
                    <a:cubicBezTo>
                      <a:pt x="15" y="2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4" y="1"/>
                      <a:pt x="1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1"/>
                      <a:pt x="12" y="1"/>
                    </a:cubicBezTo>
                    <a:cubicBezTo>
                      <a:pt x="12" y="1"/>
                      <a:pt x="12" y="1"/>
                      <a:pt x="11" y="1"/>
                    </a:cubicBezTo>
                    <a:cubicBezTo>
                      <a:pt x="11" y="1"/>
                      <a:pt x="11" y="1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6" y="4"/>
                      <a:pt x="6" y="4"/>
                      <a:pt x="5" y="4"/>
                    </a:cubicBezTo>
                    <a:cubicBezTo>
                      <a:pt x="4" y="4"/>
                      <a:pt x="4" y="5"/>
                      <a:pt x="4" y="5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3" y="7"/>
                      <a:pt x="3" y="7"/>
                      <a:pt x="3" y="8"/>
                    </a:cubicBezTo>
                    <a:cubicBezTo>
                      <a:pt x="3" y="8"/>
                      <a:pt x="3" y="9"/>
                      <a:pt x="3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1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2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2" y="15"/>
                      <a:pt x="1" y="15"/>
                      <a:pt x="2" y="15"/>
                    </a:cubicBezTo>
                    <a:cubicBezTo>
                      <a:pt x="2" y="16"/>
                      <a:pt x="2" y="16"/>
                      <a:pt x="3" y="16"/>
                    </a:cubicBezTo>
                    <a:cubicBezTo>
                      <a:pt x="3" y="16"/>
                      <a:pt x="3" y="16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5" y="15"/>
                      <a:pt x="5" y="15"/>
                      <a:pt x="6" y="15"/>
                    </a:cubicBezTo>
                    <a:cubicBezTo>
                      <a:pt x="6" y="15"/>
                      <a:pt x="6" y="16"/>
                      <a:pt x="7" y="16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8" y="15"/>
                      <a:pt x="7" y="14"/>
                      <a:pt x="7" y="14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9" y="12"/>
                      <a:pt x="9" y="12"/>
                    </a:cubicBezTo>
                    <a:cubicBezTo>
                      <a:pt x="10" y="12"/>
                      <a:pt x="11" y="12"/>
                      <a:pt x="11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3" y="12"/>
                    </a:cubicBezTo>
                    <a:cubicBezTo>
                      <a:pt x="13" y="12"/>
                      <a:pt x="13" y="12"/>
                      <a:pt x="13" y="11"/>
                    </a:cubicBezTo>
                    <a:cubicBezTo>
                      <a:pt x="14" y="11"/>
                      <a:pt x="14" y="12"/>
                      <a:pt x="15" y="12"/>
                    </a:cubicBezTo>
                    <a:cubicBezTo>
                      <a:pt x="15" y="12"/>
                      <a:pt x="15" y="12"/>
                      <a:pt x="16" y="12"/>
                    </a:cubicBezTo>
                    <a:cubicBezTo>
                      <a:pt x="16" y="12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0" y="8"/>
                      <a:pt x="20" y="8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3" name="Freeform 26">
                <a:extLst>
                  <a:ext uri="{FF2B5EF4-FFF2-40B4-BE49-F238E27FC236}">
                    <a16:creationId xmlns:a16="http://schemas.microsoft.com/office/drawing/2014/main" id="{CF65C96F-F59B-4DD5-8864-96223C52A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8414" y="3378201"/>
                <a:ext cx="87313" cy="206375"/>
              </a:xfrm>
              <a:custGeom>
                <a:avLst/>
                <a:gdLst>
                  <a:gd name="T0" fmla="*/ 7 w 8"/>
                  <a:gd name="T1" fmla="*/ 14 h 19"/>
                  <a:gd name="T2" fmla="*/ 7 w 8"/>
                  <a:gd name="T3" fmla="*/ 13 h 19"/>
                  <a:gd name="T4" fmla="*/ 7 w 8"/>
                  <a:gd name="T5" fmla="*/ 13 h 19"/>
                  <a:gd name="T6" fmla="*/ 6 w 8"/>
                  <a:gd name="T7" fmla="*/ 12 h 19"/>
                  <a:gd name="T8" fmla="*/ 6 w 8"/>
                  <a:gd name="T9" fmla="*/ 12 h 19"/>
                  <a:gd name="T10" fmla="*/ 6 w 8"/>
                  <a:gd name="T11" fmla="*/ 11 h 19"/>
                  <a:gd name="T12" fmla="*/ 6 w 8"/>
                  <a:gd name="T13" fmla="*/ 10 h 19"/>
                  <a:gd name="T14" fmla="*/ 5 w 8"/>
                  <a:gd name="T15" fmla="*/ 9 h 19"/>
                  <a:gd name="T16" fmla="*/ 5 w 8"/>
                  <a:gd name="T17" fmla="*/ 7 h 19"/>
                  <a:gd name="T18" fmla="*/ 6 w 8"/>
                  <a:gd name="T19" fmla="*/ 7 h 19"/>
                  <a:gd name="T20" fmla="*/ 6 w 8"/>
                  <a:gd name="T21" fmla="*/ 6 h 19"/>
                  <a:gd name="T22" fmla="*/ 6 w 8"/>
                  <a:gd name="T23" fmla="*/ 6 h 19"/>
                  <a:gd name="T24" fmla="*/ 6 w 8"/>
                  <a:gd name="T25" fmla="*/ 5 h 19"/>
                  <a:gd name="T26" fmla="*/ 6 w 8"/>
                  <a:gd name="T27" fmla="*/ 5 h 19"/>
                  <a:gd name="T28" fmla="*/ 5 w 8"/>
                  <a:gd name="T29" fmla="*/ 3 h 19"/>
                  <a:gd name="T30" fmla="*/ 5 w 8"/>
                  <a:gd name="T31" fmla="*/ 2 h 19"/>
                  <a:gd name="T32" fmla="*/ 5 w 8"/>
                  <a:gd name="T33" fmla="*/ 1 h 19"/>
                  <a:gd name="T34" fmla="*/ 4 w 8"/>
                  <a:gd name="T35" fmla="*/ 1 h 19"/>
                  <a:gd name="T36" fmla="*/ 3 w 8"/>
                  <a:gd name="T37" fmla="*/ 0 h 19"/>
                  <a:gd name="T38" fmla="*/ 2 w 8"/>
                  <a:gd name="T39" fmla="*/ 0 h 19"/>
                  <a:gd name="T40" fmla="*/ 1 w 8"/>
                  <a:gd name="T41" fmla="*/ 0 h 19"/>
                  <a:gd name="T42" fmla="*/ 1 w 8"/>
                  <a:gd name="T43" fmla="*/ 0 h 19"/>
                  <a:gd name="T44" fmla="*/ 1 w 8"/>
                  <a:gd name="T45" fmla="*/ 0 h 19"/>
                  <a:gd name="T46" fmla="*/ 2 w 8"/>
                  <a:gd name="T47" fmla="*/ 1 h 19"/>
                  <a:gd name="T48" fmla="*/ 2 w 8"/>
                  <a:gd name="T49" fmla="*/ 2 h 19"/>
                  <a:gd name="T50" fmla="*/ 3 w 8"/>
                  <a:gd name="T51" fmla="*/ 3 h 19"/>
                  <a:gd name="T52" fmla="*/ 2 w 8"/>
                  <a:gd name="T53" fmla="*/ 4 h 19"/>
                  <a:gd name="T54" fmla="*/ 2 w 8"/>
                  <a:gd name="T55" fmla="*/ 5 h 19"/>
                  <a:gd name="T56" fmla="*/ 1 w 8"/>
                  <a:gd name="T57" fmla="*/ 6 h 19"/>
                  <a:gd name="T58" fmla="*/ 2 w 8"/>
                  <a:gd name="T59" fmla="*/ 6 h 19"/>
                  <a:gd name="T60" fmla="*/ 2 w 8"/>
                  <a:gd name="T61" fmla="*/ 7 h 19"/>
                  <a:gd name="T62" fmla="*/ 2 w 8"/>
                  <a:gd name="T63" fmla="*/ 8 h 19"/>
                  <a:gd name="T64" fmla="*/ 2 w 8"/>
                  <a:gd name="T65" fmla="*/ 9 h 19"/>
                  <a:gd name="T66" fmla="*/ 1 w 8"/>
                  <a:gd name="T67" fmla="*/ 9 h 19"/>
                  <a:gd name="T68" fmla="*/ 1 w 8"/>
                  <a:gd name="T69" fmla="*/ 10 h 19"/>
                  <a:gd name="T70" fmla="*/ 0 w 8"/>
                  <a:gd name="T71" fmla="*/ 11 h 19"/>
                  <a:gd name="T72" fmla="*/ 0 w 8"/>
                  <a:gd name="T73" fmla="*/ 12 h 19"/>
                  <a:gd name="T74" fmla="*/ 1 w 8"/>
                  <a:gd name="T75" fmla="*/ 13 h 19"/>
                  <a:gd name="T76" fmla="*/ 1 w 8"/>
                  <a:gd name="T77" fmla="*/ 13 h 19"/>
                  <a:gd name="T78" fmla="*/ 1 w 8"/>
                  <a:gd name="T79" fmla="*/ 13 h 19"/>
                  <a:gd name="T80" fmla="*/ 2 w 8"/>
                  <a:gd name="T81" fmla="*/ 14 h 19"/>
                  <a:gd name="T82" fmla="*/ 2 w 8"/>
                  <a:gd name="T83" fmla="*/ 15 h 19"/>
                  <a:gd name="T84" fmla="*/ 3 w 8"/>
                  <a:gd name="T85" fmla="*/ 15 h 19"/>
                  <a:gd name="T86" fmla="*/ 4 w 8"/>
                  <a:gd name="T87" fmla="*/ 15 h 19"/>
                  <a:gd name="T88" fmla="*/ 5 w 8"/>
                  <a:gd name="T89" fmla="*/ 16 h 19"/>
                  <a:gd name="T90" fmla="*/ 5 w 8"/>
                  <a:gd name="T91" fmla="*/ 17 h 19"/>
                  <a:gd name="T92" fmla="*/ 4 w 8"/>
                  <a:gd name="T93" fmla="*/ 18 h 19"/>
                  <a:gd name="T94" fmla="*/ 5 w 8"/>
                  <a:gd name="T95" fmla="*/ 19 h 19"/>
                  <a:gd name="T96" fmla="*/ 6 w 8"/>
                  <a:gd name="T97" fmla="*/ 19 h 19"/>
                  <a:gd name="T98" fmla="*/ 7 w 8"/>
                  <a:gd name="T99" fmla="*/ 18 h 19"/>
                  <a:gd name="T100" fmla="*/ 8 w 8"/>
                  <a:gd name="T101" fmla="*/ 17 h 19"/>
                  <a:gd name="T102" fmla="*/ 8 w 8"/>
                  <a:gd name="T103" fmla="*/ 15 h 19"/>
                  <a:gd name="T104" fmla="*/ 7 w 8"/>
                  <a:gd name="T105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" h="19">
                    <a:moveTo>
                      <a:pt x="7" y="14"/>
                    </a:moveTo>
                    <a:cubicBezTo>
                      <a:pt x="7" y="14"/>
                      <a:pt x="7" y="14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6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8"/>
                      <a:pt x="5" y="8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4"/>
                      <a:pt x="6" y="4"/>
                      <a:pt x="5" y="3"/>
                    </a:cubicBezTo>
                    <a:cubicBezTo>
                      <a:pt x="5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4"/>
                      <a:pt x="2" y="3"/>
                      <a:pt x="2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2" y="8"/>
                      <a:pt x="2" y="9"/>
                      <a:pt x="2" y="9"/>
                    </a:cubicBezTo>
                    <a:cubicBezTo>
                      <a:pt x="2" y="9"/>
                      <a:pt x="1" y="9"/>
                      <a:pt x="1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1" y="11"/>
                      <a:pt x="1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2" y="13"/>
                      <a:pt x="1" y="14"/>
                      <a:pt x="2" y="14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5"/>
                      <a:pt x="3" y="15"/>
                      <a:pt x="3" y="15"/>
                    </a:cubicBezTo>
                    <a:cubicBezTo>
                      <a:pt x="3" y="15"/>
                      <a:pt x="4" y="15"/>
                      <a:pt x="4" y="15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6"/>
                      <a:pt x="5" y="17"/>
                      <a:pt x="5" y="17"/>
                    </a:cubicBezTo>
                    <a:cubicBezTo>
                      <a:pt x="5" y="18"/>
                      <a:pt x="4" y="18"/>
                      <a:pt x="4" y="18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7" y="19"/>
                      <a:pt x="7" y="18"/>
                      <a:pt x="7" y="18"/>
                    </a:cubicBezTo>
                    <a:cubicBezTo>
                      <a:pt x="8" y="18"/>
                      <a:pt x="8" y="17"/>
                      <a:pt x="8" y="17"/>
                    </a:cubicBezTo>
                    <a:cubicBezTo>
                      <a:pt x="8" y="16"/>
                      <a:pt x="8" y="16"/>
                      <a:pt x="8" y="15"/>
                    </a:cubicBezTo>
                    <a:cubicBezTo>
                      <a:pt x="8" y="15"/>
                      <a:pt x="8" y="15"/>
                      <a:pt x="7" y="1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4" name="Freeform 27">
                <a:extLst>
                  <a:ext uri="{FF2B5EF4-FFF2-40B4-BE49-F238E27FC236}">
                    <a16:creationId xmlns:a16="http://schemas.microsoft.com/office/drawing/2014/main" id="{84127086-4A5B-40C6-8DE4-AD64B90D96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6914" y="3605214"/>
                <a:ext cx="355600" cy="379413"/>
              </a:xfrm>
              <a:custGeom>
                <a:avLst/>
                <a:gdLst>
                  <a:gd name="T0" fmla="*/ 30 w 33"/>
                  <a:gd name="T1" fmla="*/ 2 h 35"/>
                  <a:gd name="T2" fmla="*/ 29 w 33"/>
                  <a:gd name="T3" fmla="*/ 2 h 35"/>
                  <a:gd name="T4" fmla="*/ 27 w 33"/>
                  <a:gd name="T5" fmla="*/ 3 h 35"/>
                  <a:gd name="T6" fmla="*/ 24 w 33"/>
                  <a:gd name="T7" fmla="*/ 3 h 35"/>
                  <a:gd name="T8" fmla="*/ 22 w 33"/>
                  <a:gd name="T9" fmla="*/ 3 h 35"/>
                  <a:gd name="T10" fmla="*/ 18 w 33"/>
                  <a:gd name="T11" fmla="*/ 3 h 35"/>
                  <a:gd name="T12" fmla="*/ 17 w 33"/>
                  <a:gd name="T13" fmla="*/ 2 h 35"/>
                  <a:gd name="T14" fmla="*/ 13 w 33"/>
                  <a:gd name="T15" fmla="*/ 2 h 35"/>
                  <a:gd name="T16" fmla="*/ 10 w 33"/>
                  <a:gd name="T17" fmla="*/ 1 h 35"/>
                  <a:gd name="T18" fmla="*/ 6 w 33"/>
                  <a:gd name="T19" fmla="*/ 2 h 35"/>
                  <a:gd name="T20" fmla="*/ 4 w 33"/>
                  <a:gd name="T21" fmla="*/ 1 h 35"/>
                  <a:gd name="T22" fmla="*/ 2 w 33"/>
                  <a:gd name="T23" fmla="*/ 1 h 35"/>
                  <a:gd name="T24" fmla="*/ 0 w 33"/>
                  <a:gd name="T25" fmla="*/ 1 h 35"/>
                  <a:gd name="T26" fmla="*/ 0 w 33"/>
                  <a:gd name="T27" fmla="*/ 3 h 35"/>
                  <a:gd name="T28" fmla="*/ 2 w 33"/>
                  <a:gd name="T29" fmla="*/ 5 h 35"/>
                  <a:gd name="T30" fmla="*/ 3 w 33"/>
                  <a:gd name="T31" fmla="*/ 8 h 35"/>
                  <a:gd name="T32" fmla="*/ 3 w 33"/>
                  <a:gd name="T33" fmla="*/ 9 h 35"/>
                  <a:gd name="T34" fmla="*/ 4 w 33"/>
                  <a:gd name="T35" fmla="*/ 10 h 35"/>
                  <a:gd name="T36" fmla="*/ 4 w 33"/>
                  <a:gd name="T37" fmla="*/ 13 h 35"/>
                  <a:gd name="T38" fmla="*/ 6 w 33"/>
                  <a:gd name="T39" fmla="*/ 15 h 35"/>
                  <a:gd name="T40" fmla="*/ 7 w 33"/>
                  <a:gd name="T41" fmla="*/ 17 h 35"/>
                  <a:gd name="T42" fmla="*/ 7 w 33"/>
                  <a:gd name="T43" fmla="*/ 21 h 35"/>
                  <a:gd name="T44" fmla="*/ 8 w 33"/>
                  <a:gd name="T45" fmla="*/ 24 h 35"/>
                  <a:gd name="T46" fmla="*/ 8 w 33"/>
                  <a:gd name="T47" fmla="*/ 27 h 35"/>
                  <a:gd name="T48" fmla="*/ 8 w 33"/>
                  <a:gd name="T49" fmla="*/ 30 h 35"/>
                  <a:gd name="T50" fmla="*/ 9 w 33"/>
                  <a:gd name="T51" fmla="*/ 33 h 35"/>
                  <a:gd name="T52" fmla="*/ 11 w 33"/>
                  <a:gd name="T53" fmla="*/ 35 h 35"/>
                  <a:gd name="T54" fmla="*/ 12 w 33"/>
                  <a:gd name="T55" fmla="*/ 33 h 35"/>
                  <a:gd name="T56" fmla="*/ 13 w 33"/>
                  <a:gd name="T57" fmla="*/ 33 h 35"/>
                  <a:gd name="T58" fmla="*/ 14 w 33"/>
                  <a:gd name="T59" fmla="*/ 35 h 35"/>
                  <a:gd name="T60" fmla="*/ 16 w 33"/>
                  <a:gd name="T61" fmla="*/ 35 h 35"/>
                  <a:gd name="T62" fmla="*/ 18 w 33"/>
                  <a:gd name="T63" fmla="*/ 34 h 35"/>
                  <a:gd name="T64" fmla="*/ 20 w 33"/>
                  <a:gd name="T65" fmla="*/ 34 h 35"/>
                  <a:gd name="T66" fmla="*/ 20 w 33"/>
                  <a:gd name="T67" fmla="*/ 23 h 35"/>
                  <a:gd name="T68" fmla="*/ 23 w 33"/>
                  <a:gd name="T69" fmla="*/ 15 h 35"/>
                  <a:gd name="T70" fmla="*/ 23 w 33"/>
                  <a:gd name="T71" fmla="*/ 7 h 35"/>
                  <a:gd name="T72" fmla="*/ 23 w 33"/>
                  <a:gd name="T73" fmla="*/ 5 h 35"/>
                  <a:gd name="T74" fmla="*/ 25 w 33"/>
                  <a:gd name="T75" fmla="*/ 4 h 35"/>
                  <a:gd name="T76" fmla="*/ 28 w 33"/>
                  <a:gd name="T77" fmla="*/ 4 h 35"/>
                  <a:gd name="T78" fmla="*/ 29 w 33"/>
                  <a:gd name="T79" fmla="*/ 4 h 35"/>
                  <a:gd name="T80" fmla="*/ 31 w 33"/>
                  <a:gd name="T81" fmla="*/ 4 h 35"/>
                  <a:gd name="T82" fmla="*/ 32 w 33"/>
                  <a:gd name="T83" fmla="*/ 3 h 35"/>
                  <a:gd name="T84" fmla="*/ 33 w 33"/>
                  <a:gd name="T85" fmla="*/ 3 h 35"/>
                  <a:gd name="T86" fmla="*/ 31 w 33"/>
                  <a:gd name="T87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3" h="35">
                    <a:moveTo>
                      <a:pt x="31" y="2"/>
                    </a:moveTo>
                    <a:cubicBezTo>
                      <a:pt x="30" y="2"/>
                      <a:pt x="30" y="2"/>
                      <a:pt x="30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8" y="2"/>
                      <a:pt x="28" y="2"/>
                      <a:pt x="28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6" y="3"/>
                      <a:pt x="25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3"/>
                      <a:pt x="23" y="4"/>
                      <a:pt x="23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3"/>
                      <a:pt x="20" y="3"/>
                    </a:cubicBezTo>
                    <a:cubicBezTo>
                      <a:pt x="19" y="3"/>
                      <a:pt x="19" y="3"/>
                      <a:pt x="18" y="3"/>
                    </a:cubicBezTo>
                    <a:cubicBezTo>
                      <a:pt x="18" y="3"/>
                      <a:pt x="18" y="3"/>
                      <a:pt x="17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6" y="1"/>
                      <a:pt x="16" y="1"/>
                      <a:pt x="15" y="1"/>
                    </a:cubicBezTo>
                    <a:cubicBezTo>
                      <a:pt x="14" y="1"/>
                      <a:pt x="14" y="2"/>
                      <a:pt x="13" y="2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7" y="1"/>
                      <a:pt x="7" y="2"/>
                      <a:pt x="6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4"/>
                      <a:pt x="0" y="4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7"/>
                      <a:pt x="2" y="8"/>
                      <a:pt x="3" y="8"/>
                    </a:cubicBezTo>
                    <a:cubicBezTo>
                      <a:pt x="3" y="8"/>
                      <a:pt x="3" y="8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1"/>
                      <a:pt x="4" y="11"/>
                      <a:pt x="4" y="12"/>
                    </a:cubicBezTo>
                    <a:cubicBezTo>
                      <a:pt x="4" y="12"/>
                      <a:pt x="4" y="12"/>
                      <a:pt x="4" y="13"/>
                    </a:cubicBezTo>
                    <a:cubicBezTo>
                      <a:pt x="5" y="13"/>
                      <a:pt x="5" y="14"/>
                      <a:pt x="5" y="14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6"/>
                      <a:pt x="7" y="16"/>
                      <a:pt x="7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8"/>
                      <a:pt x="7" y="18"/>
                      <a:pt x="7" y="19"/>
                    </a:cubicBezTo>
                    <a:cubicBezTo>
                      <a:pt x="7" y="20"/>
                      <a:pt x="7" y="20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3"/>
                      <a:pt x="8" y="23"/>
                      <a:pt x="8" y="24"/>
                    </a:cubicBezTo>
                    <a:cubicBezTo>
                      <a:pt x="8" y="24"/>
                      <a:pt x="7" y="24"/>
                      <a:pt x="7" y="25"/>
                    </a:cubicBezTo>
                    <a:cubicBezTo>
                      <a:pt x="7" y="26"/>
                      <a:pt x="8" y="26"/>
                      <a:pt x="8" y="27"/>
                    </a:cubicBezTo>
                    <a:cubicBezTo>
                      <a:pt x="8" y="27"/>
                      <a:pt x="8" y="28"/>
                      <a:pt x="8" y="28"/>
                    </a:cubicBezTo>
                    <a:cubicBezTo>
                      <a:pt x="8" y="29"/>
                      <a:pt x="8" y="29"/>
                      <a:pt x="8" y="30"/>
                    </a:cubicBezTo>
                    <a:cubicBezTo>
                      <a:pt x="8" y="30"/>
                      <a:pt x="8" y="31"/>
                      <a:pt x="9" y="31"/>
                    </a:cubicBezTo>
                    <a:cubicBezTo>
                      <a:pt x="9" y="32"/>
                      <a:pt x="9" y="32"/>
                      <a:pt x="9" y="33"/>
                    </a:cubicBezTo>
                    <a:cubicBezTo>
                      <a:pt x="10" y="33"/>
                      <a:pt x="10" y="33"/>
                      <a:pt x="10" y="34"/>
                    </a:cubicBezTo>
                    <a:cubicBezTo>
                      <a:pt x="10" y="34"/>
                      <a:pt x="11" y="34"/>
                      <a:pt x="11" y="35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11" y="34"/>
                      <a:pt x="12" y="34"/>
                      <a:pt x="12" y="33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12" y="33"/>
                      <a:pt x="13" y="33"/>
                      <a:pt x="13" y="33"/>
                    </a:cubicBezTo>
                    <a:cubicBezTo>
                      <a:pt x="13" y="33"/>
                      <a:pt x="13" y="33"/>
                      <a:pt x="13" y="34"/>
                    </a:cubicBezTo>
                    <a:cubicBezTo>
                      <a:pt x="13" y="34"/>
                      <a:pt x="13" y="34"/>
                      <a:pt x="14" y="35"/>
                    </a:cubicBezTo>
                    <a:cubicBezTo>
                      <a:pt x="14" y="35"/>
                      <a:pt x="14" y="35"/>
                      <a:pt x="15" y="35"/>
                    </a:cubicBezTo>
                    <a:cubicBezTo>
                      <a:pt x="15" y="35"/>
                      <a:pt x="16" y="35"/>
                      <a:pt x="16" y="35"/>
                    </a:cubicBezTo>
                    <a:cubicBezTo>
                      <a:pt x="16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8" y="34"/>
                    </a:cubicBezTo>
                    <a:cubicBezTo>
                      <a:pt x="18" y="34"/>
                      <a:pt x="18" y="34"/>
                      <a:pt x="19" y="34"/>
                    </a:cubicBezTo>
                    <a:cubicBezTo>
                      <a:pt x="19" y="34"/>
                      <a:pt x="19" y="34"/>
                      <a:pt x="20" y="34"/>
                    </a:cubicBezTo>
                    <a:cubicBezTo>
                      <a:pt x="20" y="30"/>
                      <a:pt x="20" y="27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8"/>
                      <a:pt x="23" y="7"/>
                      <a:pt x="23" y="7"/>
                    </a:cubicBezTo>
                    <a:cubicBezTo>
                      <a:pt x="23" y="6"/>
                      <a:pt x="23" y="6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4" y="4"/>
                      <a:pt x="24" y="4"/>
                      <a:pt x="25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7" y="4"/>
                      <a:pt x="27" y="4"/>
                      <a:pt x="28" y="4"/>
                    </a:cubicBezTo>
                    <a:cubicBezTo>
                      <a:pt x="28" y="4"/>
                      <a:pt x="28" y="3"/>
                      <a:pt x="28" y="3"/>
                    </a:cubicBezTo>
                    <a:cubicBezTo>
                      <a:pt x="29" y="3"/>
                      <a:pt x="29" y="4"/>
                      <a:pt x="29" y="4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5"/>
                      <a:pt x="30" y="4"/>
                      <a:pt x="31" y="4"/>
                    </a:cubicBezTo>
                    <a:cubicBezTo>
                      <a:pt x="31" y="4"/>
                      <a:pt x="31" y="4"/>
                      <a:pt x="32" y="4"/>
                    </a:cubicBezTo>
                    <a:cubicBezTo>
                      <a:pt x="32" y="4"/>
                      <a:pt x="32" y="4"/>
                      <a:pt x="32" y="3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3"/>
                      <a:pt x="33" y="2"/>
                      <a:pt x="32" y="2"/>
                    </a:cubicBezTo>
                    <a:cubicBezTo>
                      <a:pt x="32" y="2"/>
                      <a:pt x="31" y="2"/>
                      <a:pt x="3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5" name="Freeform 28">
                <a:extLst>
                  <a:ext uri="{FF2B5EF4-FFF2-40B4-BE49-F238E27FC236}">
                    <a16:creationId xmlns:a16="http://schemas.microsoft.com/office/drawing/2014/main" id="{8A234735-C32E-4342-B1E2-603D1A5F2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5427" y="2708276"/>
                <a:ext cx="292100" cy="422275"/>
              </a:xfrm>
              <a:custGeom>
                <a:avLst/>
                <a:gdLst>
                  <a:gd name="T0" fmla="*/ 26 w 27"/>
                  <a:gd name="T1" fmla="*/ 1 h 39"/>
                  <a:gd name="T2" fmla="*/ 24 w 27"/>
                  <a:gd name="T3" fmla="*/ 1 h 39"/>
                  <a:gd name="T4" fmla="*/ 22 w 27"/>
                  <a:gd name="T5" fmla="*/ 2 h 39"/>
                  <a:gd name="T6" fmla="*/ 20 w 27"/>
                  <a:gd name="T7" fmla="*/ 2 h 39"/>
                  <a:gd name="T8" fmla="*/ 18 w 27"/>
                  <a:gd name="T9" fmla="*/ 3 h 39"/>
                  <a:gd name="T10" fmla="*/ 16 w 27"/>
                  <a:gd name="T11" fmla="*/ 4 h 39"/>
                  <a:gd name="T12" fmla="*/ 13 w 27"/>
                  <a:gd name="T13" fmla="*/ 4 h 39"/>
                  <a:gd name="T14" fmla="*/ 11 w 27"/>
                  <a:gd name="T15" fmla="*/ 5 h 39"/>
                  <a:gd name="T16" fmla="*/ 8 w 27"/>
                  <a:gd name="T17" fmla="*/ 5 h 39"/>
                  <a:gd name="T18" fmla="*/ 7 w 27"/>
                  <a:gd name="T19" fmla="*/ 2 h 39"/>
                  <a:gd name="T20" fmla="*/ 6 w 27"/>
                  <a:gd name="T21" fmla="*/ 3 h 39"/>
                  <a:gd name="T22" fmla="*/ 5 w 27"/>
                  <a:gd name="T23" fmla="*/ 4 h 39"/>
                  <a:gd name="T24" fmla="*/ 6 w 27"/>
                  <a:gd name="T25" fmla="*/ 6 h 39"/>
                  <a:gd name="T26" fmla="*/ 7 w 27"/>
                  <a:gd name="T27" fmla="*/ 9 h 39"/>
                  <a:gd name="T28" fmla="*/ 10 w 27"/>
                  <a:gd name="T29" fmla="*/ 10 h 39"/>
                  <a:gd name="T30" fmla="*/ 14 w 27"/>
                  <a:gd name="T31" fmla="*/ 11 h 39"/>
                  <a:gd name="T32" fmla="*/ 15 w 27"/>
                  <a:gd name="T33" fmla="*/ 12 h 39"/>
                  <a:gd name="T34" fmla="*/ 18 w 27"/>
                  <a:gd name="T35" fmla="*/ 12 h 39"/>
                  <a:gd name="T36" fmla="*/ 18 w 27"/>
                  <a:gd name="T37" fmla="*/ 12 h 39"/>
                  <a:gd name="T38" fmla="*/ 17 w 27"/>
                  <a:gd name="T39" fmla="*/ 14 h 39"/>
                  <a:gd name="T40" fmla="*/ 15 w 27"/>
                  <a:gd name="T41" fmla="*/ 16 h 39"/>
                  <a:gd name="T42" fmla="*/ 13 w 27"/>
                  <a:gd name="T43" fmla="*/ 18 h 39"/>
                  <a:gd name="T44" fmla="*/ 12 w 27"/>
                  <a:gd name="T45" fmla="*/ 20 h 39"/>
                  <a:gd name="T46" fmla="*/ 11 w 27"/>
                  <a:gd name="T47" fmla="*/ 21 h 39"/>
                  <a:gd name="T48" fmla="*/ 8 w 27"/>
                  <a:gd name="T49" fmla="*/ 20 h 39"/>
                  <a:gd name="T50" fmla="*/ 7 w 27"/>
                  <a:gd name="T51" fmla="*/ 21 h 39"/>
                  <a:gd name="T52" fmla="*/ 5 w 27"/>
                  <a:gd name="T53" fmla="*/ 23 h 39"/>
                  <a:gd name="T54" fmla="*/ 3 w 27"/>
                  <a:gd name="T55" fmla="*/ 23 h 39"/>
                  <a:gd name="T56" fmla="*/ 2 w 27"/>
                  <a:gd name="T57" fmla="*/ 24 h 39"/>
                  <a:gd name="T58" fmla="*/ 1 w 27"/>
                  <a:gd name="T59" fmla="*/ 26 h 39"/>
                  <a:gd name="T60" fmla="*/ 1 w 27"/>
                  <a:gd name="T61" fmla="*/ 29 h 39"/>
                  <a:gd name="T62" fmla="*/ 1 w 27"/>
                  <a:gd name="T63" fmla="*/ 33 h 39"/>
                  <a:gd name="T64" fmla="*/ 0 w 27"/>
                  <a:gd name="T65" fmla="*/ 37 h 39"/>
                  <a:gd name="T66" fmla="*/ 2 w 27"/>
                  <a:gd name="T67" fmla="*/ 38 h 39"/>
                  <a:gd name="T68" fmla="*/ 2 w 27"/>
                  <a:gd name="T69" fmla="*/ 39 h 39"/>
                  <a:gd name="T70" fmla="*/ 5 w 27"/>
                  <a:gd name="T71" fmla="*/ 36 h 39"/>
                  <a:gd name="T72" fmla="*/ 8 w 27"/>
                  <a:gd name="T73" fmla="*/ 33 h 39"/>
                  <a:gd name="T74" fmla="*/ 10 w 27"/>
                  <a:gd name="T75" fmla="*/ 31 h 39"/>
                  <a:gd name="T76" fmla="*/ 13 w 27"/>
                  <a:gd name="T77" fmla="*/ 29 h 39"/>
                  <a:gd name="T78" fmla="*/ 15 w 27"/>
                  <a:gd name="T79" fmla="*/ 26 h 39"/>
                  <a:gd name="T80" fmla="*/ 18 w 27"/>
                  <a:gd name="T81" fmla="*/ 24 h 39"/>
                  <a:gd name="T82" fmla="*/ 19 w 27"/>
                  <a:gd name="T83" fmla="*/ 20 h 39"/>
                  <a:gd name="T84" fmla="*/ 20 w 27"/>
                  <a:gd name="T85" fmla="*/ 19 h 39"/>
                  <a:gd name="T86" fmla="*/ 22 w 27"/>
                  <a:gd name="T87" fmla="*/ 17 h 39"/>
                  <a:gd name="T88" fmla="*/ 22 w 27"/>
                  <a:gd name="T89" fmla="*/ 14 h 39"/>
                  <a:gd name="T90" fmla="*/ 23 w 27"/>
                  <a:gd name="T91" fmla="*/ 12 h 39"/>
                  <a:gd name="T92" fmla="*/ 25 w 27"/>
                  <a:gd name="T93" fmla="*/ 10 h 39"/>
                  <a:gd name="T94" fmla="*/ 26 w 27"/>
                  <a:gd name="T95" fmla="*/ 8 h 39"/>
                  <a:gd name="T96" fmla="*/ 26 w 27"/>
                  <a:gd name="T97" fmla="*/ 5 h 39"/>
                  <a:gd name="T98" fmla="*/ 27 w 27"/>
                  <a:gd name="T99" fmla="*/ 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7" h="39">
                    <a:moveTo>
                      <a:pt x="26" y="2"/>
                    </a:move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1"/>
                      <a:pt x="25" y="1"/>
                    </a:cubicBezTo>
                    <a:cubicBezTo>
                      <a:pt x="25" y="0"/>
                      <a:pt x="25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2" y="2"/>
                      <a:pt x="22" y="2"/>
                      <a:pt x="21" y="2"/>
                    </a:cubicBezTo>
                    <a:cubicBezTo>
                      <a:pt x="21" y="2"/>
                      <a:pt x="20" y="2"/>
                      <a:pt x="20" y="2"/>
                    </a:cubicBezTo>
                    <a:cubicBezTo>
                      <a:pt x="19" y="2"/>
                      <a:pt x="19" y="3"/>
                      <a:pt x="19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3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4"/>
                    </a:cubicBezTo>
                    <a:cubicBezTo>
                      <a:pt x="14" y="4"/>
                      <a:pt x="14" y="4"/>
                      <a:pt x="13" y="4"/>
                    </a:cubicBezTo>
                    <a:cubicBezTo>
                      <a:pt x="13" y="4"/>
                      <a:pt x="12" y="4"/>
                      <a:pt x="12" y="4"/>
                    </a:cubicBezTo>
                    <a:cubicBezTo>
                      <a:pt x="12" y="4"/>
                      <a:pt x="11" y="4"/>
                      <a:pt x="11" y="5"/>
                    </a:cubicBezTo>
                    <a:cubicBezTo>
                      <a:pt x="10" y="5"/>
                      <a:pt x="10" y="5"/>
                      <a:pt x="9" y="5"/>
                    </a:cubicBezTo>
                    <a:cubicBezTo>
                      <a:pt x="9" y="5"/>
                      <a:pt x="9" y="5"/>
                      <a:pt x="8" y="5"/>
                    </a:cubicBezTo>
                    <a:cubicBezTo>
                      <a:pt x="8" y="4"/>
                      <a:pt x="8" y="4"/>
                      <a:pt x="7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5"/>
                      <a:pt x="6" y="5"/>
                      <a:pt x="6" y="6"/>
                    </a:cubicBezTo>
                    <a:cubicBezTo>
                      <a:pt x="7" y="6"/>
                      <a:pt x="6" y="7"/>
                      <a:pt x="6" y="8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10"/>
                      <a:pt x="9" y="10"/>
                      <a:pt x="10" y="10"/>
                    </a:cubicBezTo>
                    <a:cubicBezTo>
                      <a:pt x="11" y="10"/>
                      <a:pt x="11" y="10"/>
                      <a:pt x="12" y="10"/>
                    </a:cubicBezTo>
                    <a:cubicBezTo>
                      <a:pt x="13" y="10"/>
                      <a:pt x="13" y="11"/>
                      <a:pt x="14" y="11"/>
                    </a:cubicBezTo>
                    <a:cubicBezTo>
                      <a:pt x="14" y="11"/>
                      <a:pt x="14" y="11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7" y="12"/>
                    </a:cubicBezTo>
                    <a:cubicBezTo>
                      <a:pt x="17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2"/>
                      <a:pt x="18" y="12"/>
                      <a:pt x="18" y="12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5" y="17"/>
                      <a:pt x="14" y="17"/>
                      <a:pt x="14" y="17"/>
                    </a:cubicBezTo>
                    <a:cubicBezTo>
                      <a:pt x="14" y="18"/>
                      <a:pt x="13" y="18"/>
                      <a:pt x="13" y="18"/>
                    </a:cubicBezTo>
                    <a:cubicBezTo>
                      <a:pt x="12" y="19"/>
                      <a:pt x="12" y="19"/>
                      <a:pt x="12" y="20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20"/>
                      <a:pt x="12" y="20"/>
                      <a:pt x="11" y="20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9" y="21"/>
                      <a:pt x="9" y="20"/>
                      <a:pt x="8" y="20"/>
                    </a:cubicBezTo>
                    <a:cubicBezTo>
                      <a:pt x="8" y="21"/>
                      <a:pt x="8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5" y="23"/>
                    </a:cubicBezTo>
                    <a:cubicBezTo>
                      <a:pt x="5" y="23"/>
                      <a:pt x="5" y="23"/>
                      <a:pt x="4" y="23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3" y="23"/>
                      <a:pt x="3" y="24"/>
                      <a:pt x="3" y="24"/>
                    </a:cubicBezTo>
                    <a:cubicBezTo>
                      <a:pt x="3" y="24"/>
                      <a:pt x="3" y="24"/>
                      <a:pt x="2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1" y="26"/>
                      <a:pt x="1" y="26"/>
                    </a:cubicBezTo>
                    <a:cubicBezTo>
                      <a:pt x="1" y="26"/>
                      <a:pt x="1" y="27"/>
                      <a:pt x="1" y="28"/>
                    </a:cubicBezTo>
                    <a:cubicBezTo>
                      <a:pt x="1" y="28"/>
                      <a:pt x="1" y="28"/>
                      <a:pt x="1" y="29"/>
                    </a:cubicBezTo>
                    <a:cubicBezTo>
                      <a:pt x="1" y="30"/>
                      <a:pt x="1" y="30"/>
                      <a:pt x="1" y="31"/>
                    </a:cubicBezTo>
                    <a:cubicBezTo>
                      <a:pt x="1" y="31"/>
                      <a:pt x="1" y="32"/>
                      <a:pt x="1" y="33"/>
                    </a:cubicBezTo>
                    <a:cubicBezTo>
                      <a:pt x="1" y="33"/>
                      <a:pt x="1" y="34"/>
                      <a:pt x="1" y="34"/>
                    </a:cubicBezTo>
                    <a:cubicBezTo>
                      <a:pt x="0" y="35"/>
                      <a:pt x="0" y="36"/>
                      <a:pt x="0" y="37"/>
                    </a:cubicBezTo>
                    <a:cubicBezTo>
                      <a:pt x="1" y="37"/>
                      <a:pt x="1" y="37"/>
                      <a:pt x="1" y="38"/>
                    </a:cubicBezTo>
                    <a:cubicBezTo>
                      <a:pt x="1" y="38"/>
                      <a:pt x="1" y="38"/>
                      <a:pt x="2" y="38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3" y="39"/>
                      <a:pt x="3" y="38"/>
                      <a:pt x="4" y="38"/>
                    </a:cubicBezTo>
                    <a:cubicBezTo>
                      <a:pt x="4" y="37"/>
                      <a:pt x="5" y="37"/>
                      <a:pt x="5" y="36"/>
                    </a:cubicBezTo>
                    <a:cubicBezTo>
                      <a:pt x="6" y="36"/>
                      <a:pt x="6" y="35"/>
                      <a:pt x="6" y="35"/>
                    </a:cubicBezTo>
                    <a:cubicBezTo>
                      <a:pt x="7" y="34"/>
                      <a:pt x="8" y="34"/>
                      <a:pt x="8" y="33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1" y="30"/>
                      <a:pt x="11" y="30"/>
                      <a:pt x="12" y="29"/>
                    </a:cubicBezTo>
                    <a:cubicBezTo>
                      <a:pt x="12" y="29"/>
                      <a:pt x="13" y="29"/>
                      <a:pt x="13" y="29"/>
                    </a:cubicBezTo>
                    <a:cubicBezTo>
                      <a:pt x="14" y="28"/>
                      <a:pt x="14" y="28"/>
                      <a:pt x="15" y="28"/>
                    </a:cubicBezTo>
                    <a:cubicBezTo>
                      <a:pt x="15" y="27"/>
                      <a:pt x="15" y="27"/>
                      <a:pt x="15" y="26"/>
                    </a:cubicBezTo>
                    <a:cubicBezTo>
                      <a:pt x="16" y="25"/>
                      <a:pt x="16" y="25"/>
                      <a:pt x="17" y="25"/>
                    </a:cubicBezTo>
                    <a:cubicBezTo>
                      <a:pt x="17" y="24"/>
                      <a:pt x="17" y="24"/>
                      <a:pt x="18" y="24"/>
                    </a:cubicBezTo>
                    <a:cubicBezTo>
                      <a:pt x="18" y="23"/>
                      <a:pt x="19" y="23"/>
                      <a:pt x="19" y="22"/>
                    </a:cubicBezTo>
                    <a:cubicBezTo>
                      <a:pt x="19" y="22"/>
                      <a:pt x="19" y="21"/>
                      <a:pt x="19" y="20"/>
                    </a:cubicBezTo>
                    <a:cubicBezTo>
                      <a:pt x="19" y="20"/>
                      <a:pt x="20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0" y="19"/>
                      <a:pt x="21" y="19"/>
                      <a:pt x="21" y="18"/>
                    </a:cubicBezTo>
                    <a:cubicBezTo>
                      <a:pt x="21" y="18"/>
                      <a:pt x="21" y="1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4"/>
                    </a:cubicBezTo>
                    <a:cubicBezTo>
                      <a:pt x="22" y="14"/>
                      <a:pt x="22" y="14"/>
                      <a:pt x="23" y="13"/>
                    </a:cubicBezTo>
                    <a:cubicBezTo>
                      <a:pt x="23" y="13"/>
                      <a:pt x="23" y="12"/>
                      <a:pt x="23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10"/>
                      <a:pt x="24" y="10"/>
                      <a:pt x="25" y="10"/>
                    </a:cubicBezTo>
                    <a:cubicBezTo>
                      <a:pt x="25" y="10"/>
                      <a:pt x="25" y="9"/>
                      <a:pt x="25" y="9"/>
                    </a:cubicBezTo>
                    <a:cubicBezTo>
                      <a:pt x="25" y="9"/>
                      <a:pt x="26" y="8"/>
                      <a:pt x="26" y="8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6"/>
                      <a:pt x="26" y="6"/>
                      <a:pt x="26" y="5"/>
                    </a:cubicBezTo>
                    <a:cubicBezTo>
                      <a:pt x="26" y="5"/>
                      <a:pt x="26" y="5"/>
                      <a:pt x="26" y="4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3"/>
                      <a:pt x="26" y="3"/>
                      <a:pt x="26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6" name="Freeform 29">
                <a:extLst>
                  <a:ext uri="{FF2B5EF4-FFF2-40B4-BE49-F238E27FC236}">
                    <a16:creationId xmlns:a16="http://schemas.microsoft.com/office/drawing/2014/main" id="{617A381A-20E5-4CAA-B54A-A64D637B38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0589" y="1258889"/>
                <a:ext cx="22225" cy="1111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1 h 1"/>
                  <a:gd name="T4" fmla="*/ 2 w 2"/>
                  <a:gd name="T5" fmla="*/ 1 h 1"/>
                  <a:gd name="T6" fmla="*/ 2 w 2"/>
                  <a:gd name="T7" fmla="*/ 0 h 1"/>
                  <a:gd name="T8" fmla="*/ 1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0 w 2"/>
                  <a:gd name="T15" fmla="*/ 1 h 1"/>
                  <a:gd name="T16" fmla="*/ 0 w 2"/>
                  <a:gd name="T1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7" name="Freeform 30">
                <a:extLst>
                  <a:ext uri="{FF2B5EF4-FFF2-40B4-BE49-F238E27FC236}">
                    <a16:creationId xmlns:a16="http://schemas.microsoft.com/office/drawing/2014/main" id="{BE3DA0AA-DC6A-4CF5-8BFF-3C845DDD9F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1064" y="1270001"/>
                <a:ext cx="42863" cy="22225"/>
              </a:xfrm>
              <a:custGeom>
                <a:avLst/>
                <a:gdLst>
                  <a:gd name="T0" fmla="*/ 1 w 4"/>
                  <a:gd name="T1" fmla="*/ 2 h 2"/>
                  <a:gd name="T2" fmla="*/ 2 w 4"/>
                  <a:gd name="T3" fmla="*/ 2 h 2"/>
                  <a:gd name="T4" fmla="*/ 2 w 4"/>
                  <a:gd name="T5" fmla="*/ 2 h 2"/>
                  <a:gd name="T6" fmla="*/ 3 w 4"/>
                  <a:gd name="T7" fmla="*/ 1 h 2"/>
                  <a:gd name="T8" fmla="*/ 4 w 4"/>
                  <a:gd name="T9" fmla="*/ 1 h 2"/>
                  <a:gd name="T10" fmla="*/ 4 w 4"/>
                  <a:gd name="T11" fmla="*/ 0 h 2"/>
                  <a:gd name="T12" fmla="*/ 3 w 4"/>
                  <a:gd name="T13" fmla="*/ 0 h 2"/>
                  <a:gd name="T14" fmla="*/ 2 w 4"/>
                  <a:gd name="T15" fmla="*/ 0 h 2"/>
                  <a:gd name="T16" fmla="*/ 1 w 4"/>
                  <a:gd name="T17" fmla="*/ 1 h 2"/>
                  <a:gd name="T18" fmla="*/ 0 w 4"/>
                  <a:gd name="T19" fmla="*/ 1 h 2"/>
                  <a:gd name="T20" fmla="*/ 0 w 4"/>
                  <a:gd name="T21" fmla="*/ 1 h 2"/>
                  <a:gd name="T22" fmla="*/ 1 w 4"/>
                  <a:gd name="T2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2">
                    <a:moveTo>
                      <a:pt x="1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0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8" name="Freeform 31">
                <a:extLst>
                  <a:ext uri="{FF2B5EF4-FFF2-40B4-BE49-F238E27FC236}">
                    <a16:creationId xmlns:a16="http://schemas.microsoft.com/office/drawing/2014/main" id="{6A35B09A-76CA-4AFA-A1DF-6D37303435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6052" y="1368426"/>
                <a:ext cx="107950" cy="119063"/>
              </a:xfrm>
              <a:custGeom>
                <a:avLst/>
                <a:gdLst>
                  <a:gd name="T0" fmla="*/ 9 w 10"/>
                  <a:gd name="T1" fmla="*/ 9 h 11"/>
                  <a:gd name="T2" fmla="*/ 10 w 10"/>
                  <a:gd name="T3" fmla="*/ 8 h 11"/>
                  <a:gd name="T4" fmla="*/ 10 w 10"/>
                  <a:gd name="T5" fmla="*/ 6 h 11"/>
                  <a:gd name="T6" fmla="*/ 10 w 10"/>
                  <a:gd name="T7" fmla="*/ 5 h 11"/>
                  <a:gd name="T8" fmla="*/ 10 w 10"/>
                  <a:gd name="T9" fmla="*/ 4 h 11"/>
                  <a:gd name="T10" fmla="*/ 10 w 10"/>
                  <a:gd name="T11" fmla="*/ 4 h 11"/>
                  <a:gd name="T12" fmla="*/ 9 w 10"/>
                  <a:gd name="T13" fmla="*/ 3 h 11"/>
                  <a:gd name="T14" fmla="*/ 9 w 10"/>
                  <a:gd name="T15" fmla="*/ 3 h 11"/>
                  <a:gd name="T16" fmla="*/ 8 w 10"/>
                  <a:gd name="T17" fmla="*/ 3 h 11"/>
                  <a:gd name="T18" fmla="*/ 7 w 10"/>
                  <a:gd name="T19" fmla="*/ 4 h 11"/>
                  <a:gd name="T20" fmla="*/ 7 w 10"/>
                  <a:gd name="T21" fmla="*/ 3 h 11"/>
                  <a:gd name="T22" fmla="*/ 6 w 10"/>
                  <a:gd name="T23" fmla="*/ 3 h 11"/>
                  <a:gd name="T24" fmla="*/ 7 w 10"/>
                  <a:gd name="T25" fmla="*/ 2 h 11"/>
                  <a:gd name="T26" fmla="*/ 7 w 10"/>
                  <a:gd name="T27" fmla="*/ 1 h 11"/>
                  <a:gd name="T28" fmla="*/ 8 w 10"/>
                  <a:gd name="T29" fmla="*/ 1 h 11"/>
                  <a:gd name="T30" fmla="*/ 9 w 10"/>
                  <a:gd name="T31" fmla="*/ 1 h 11"/>
                  <a:gd name="T32" fmla="*/ 9 w 10"/>
                  <a:gd name="T33" fmla="*/ 0 h 11"/>
                  <a:gd name="T34" fmla="*/ 8 w 10"/>
                  <a:gd name="T35" fmla="*/ 0 h 11"/>
                  <a:gd name="T36" fmla="*/ 8 w 10"/>
                  <a:gd name="T37" fmla="*/ 0 h 11"/>
                  <a:gd name="T38" fmla="*/ 6 w 10"/>
                  <a:gd name="T39" fmla="*/ 0 h 11"/>
                  <a:gd name="T40" fmla="*/ 5 w 10"/>
                  <a:gd name="T41" fmla="*/ 1 h 11"/>
                  <a:gd name="T42" fmla="*/ 4 w 10"/>
                  <a:gd name="T43" fmla="*/ 2 h 11"/>
                  <a:gd name="T44" fmla="*/ 5 w 10"/>
                  <a:gd name="T45" fmla="*/ 2 h 11"/>
                  <a:gd name="T46" fmla="*/ 5 w 10"/>
                  <a:gd name="T47" fmla="*/ 3 h 11"/>
                  <a:gd name="T48" fmla="*/ 5 w 10"/>
                  <a:gd name="T49" fmla="*/ 3 h 11"/>
                  <a:gd name="T50" fmla="*/ 4 w 10"/>
                  <a:gd name="T51" fmla="*/ 3 h 11"/>
                  <a:gd name="T52" fmla="*/ 3 w 10"/>
                  <a:gd name="T53" fmla="*/ 3 h 11"/>
                  <a:gd name="T54" fmla="*/ 2 w 10"/>
                  <a:gd name="T55" fmla="*/ 2 h 11"/>
                  <a:gd name="T56" fmla="*/ 2 w 10"/>
                  <a:gd name="T57" fmla="*/ 3 h 11"/>
                  <a:gd name="T58" fmla="*/ 2 w 10"/>
                  <a:gd name="T59" fmla="*/ 4 h 11"/>
                  <a:gd name="T60" fmla="*/ 3 w 10"/>
                  <a:gd name="T61" fmla="*/ 4 h 11"/>
                  <a:gd name="T62" fmla="*/ 3 w 10"/>
                  <a:gd name="T63" fmla="*/ 5 h 11"/>
                  <a:gd name="T64" fmla="*/ 2 w 10"/>
                  <a:gd name="T65" fmla="*/ 5 h 11"/>
                  <a:gd name="T66" fmla="*/ 2 w 10"/>
                  <a:gd name="T67" fmla="*/ 5 h 11"/>
                  <a:gd name="T68" fmla="*/ 3 w 10"/>
                  <a:gd name="T69" fmla="*/ 6 h 11"/>
                  <a:gd name="T70" fmla="*/ 4 w 10"/>
                  <a:gd name="T71" fmla="*/ 6 h 11"/>
                  <a:gd name="T72" fmla="*/ 3 w 10"/>
                  <a:gd name="T73" fmla="*/ 7 h 11"/>
                  <a:gd name="T74" fmla="*/ 2 w 10"/>
                  <a:gd name="T75" fmla="*/ 7 h 11"/>
                  <a:gd name="T76" fmla="*/ 1 w 10"/>
                  <a:gd name="T77" fmla="*/ 8 h 11"/>
                  <a:gd name="T78" fmla="*/ 1 w 10"/>
                  <a:gd name="T79" fmla="*/ 8 h 11"/>
                  <a:gd name="T80" fmla="*/ 0 w 10"/>
                  <a:gd name="T81" fmla="*/ 9 h 11"/>
                  <a:gd name="T82" fmla="*/ 1 w 10"/>
                  <a:gd name="T83" fmla="*/ 10 h 11"/>
                  <a:gd name="T84" fmla="*/ 1 w 10"/>
                  <a:gd name="T85" fmla="*/ 11 h 11"/>
                  <a:gd name="T86" fmla="*/ 2 w 10"/>
                  <a:gd name="T87" fmla="*/ 11 h 11"/>
                  <a:gd name="T88" fmla="*/ 4 w 10"/>
                  <a:gd name="T89" fmla="*/ 10 h 11"/>
                  <a:gd name="T90" fmla="*/ 5 w 10"/>
                  <a:gd name="T91" fmla="*/ 10 h 11"/>
                  <a:gd name="T92" fmla="*/ 6 w 10"/>
                  <a:gd name="T93" fmla="*/ 9 h 11"/>
                  <a:gd name="T94" fmla="*/ 8 w 10"/>
                  <a:gd name="T95" fmla="*/ 9 h 11"/>
                  <a:gd name="T96" fmla="*/ 9 w 10"/>
                  <a:gd name="T97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0" h="11">
                    <a:moveTo>
                      <a:pt x="9" y="9"/>
                    </a:moveTo>
                    <a:cubicBezTo>
                      <a:pt x="10" y="9"/>
                      <a:pt x="10" y="8"/>
                      <a:pt x="10" y="8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10" y="5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2"/>
                      <a:pt x="8" y="3"/>
                      <a:pt x="8" y="3"/>
                    </a:cubicBezTo>
                    <a:cubicBezTo>
                      <a:pt x="8" y="3"/>
                      <a:pt x="8" y="4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7" y="3"/>
                      <a:pt x="6" y="3"/>
                      <a:pt x="6" y="3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2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6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7"/>
                    </a:cubicBezTo>
                    <a:cubicBezTo>
                      <a:pt x="3" y="7"/>
                      <a:pt x="3" y="7"/>
                      <a:pt x="2" y="7"/>
                    </a:cubicBezTo>
                    <a:cubicBezTo>
                      <a:pt x="2" y="8"/>
                      <a:pt x="2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3" y="11"/>
                      <a:pt x="3" y="11"/>
                      <a:pt x="4" y="10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9"/>
                      <a:pt x="9" y="9"/>
                      <a:pt x="9" y="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29" name="Freeform 32">
                <a:extLst>
                  <a:ext uri="{FF2B5EF4-FFF2-40B4-BE49-F238E27FC236}">
                    <a16:creationId xmlns:a16="http://schemas.microsoft.com/office/drawing/2014/main" id="{F7FA2819-09F7-4092-90E1-645270475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8539" y="13144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0" name="Freeform 33">
                <a:extLst>
                  <a:ext uri="{FF2B5EF4-FFF2-40B4-BE49-F238E27FC236}">
                    <a16:creationId xmlns:a16="http://schemas.microsoft.com/office/drawing/2014/main" id="{DB8C5DA0-1508-483A-AC22-D6CFF0174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3927" y="1238251"/>
                <a:ext cx="85725" cy="76200"/>
              </a:xfrm>
              <a:custGeom>
                <a:avLst/>
                <a:gdLst>
                  <a:gd name="T0" fmla="*/ 0 w 8"/>
                  <a:gd name="T1" fmla="*/ 3 h 7"/>
                  <a:gd name="T2" fmla="*/ 1 w 8"/>
                  <a:gd name="T3" fmla="*/ 4 h 7"/>
                  <a:gd name="T4" fmla="*/ 2 w 8"/>
                  <a:gd name="T5" fmla="*/ 5 h 7"/>
                  <a:gd name="T6" fmla="*/ 2 w 8"/>
                  <a:gd name="T7" fmla="*/ 5 h 7"/>
                  <a:gd name="T8" fmla="*/ 2 w 8"/>
                  <a:gd name="T9" fmla="*/ 5 h 7"/>
                  <a:gd name="T10" fmla="*/ 3 w 8"/>
                  <a:gd name="T11" fmla="*/ 5 h 7"/>
                  <a:gd name="T12" fmla="*/ 4 w 8"/>
                  <a:gd name="T13" fmla="*/ 6 h 7"/>
                  <a:gd name="T14" fmla="*/ 4 w 8"/>
                  <a:gd name="T15" fmla="*/ 7 h 7"/>
                  <a:gd name="T16" fmla="*/ 6 w 8"/>
                  <a:gd name="T17" fmla="*/ 6 h 7"/>
                  <a:gd name="T18" fmla="*/ 7 w 8"/>
                  <a:gd name="T19" fmla="*/ 7 h 7"/>
                  <a:gd name="T20" fmla="*/ 7 w 8"/>
                  <a:gd name="T21" fmla="*/ 6 h 7"/>
                  <a:gd name="T22" fmla="*/ 7 w 8"/>
                  <a:gd name="T23" fmla="*/ 5 h 7"/>
                  <a:gd name="T24" fmla="*/ 8 w 8"/>
                  <a:gd name="T25" fmla="*/ 4 h 7"/>
                  <a:gd name="T26" fmla="*/ 8 w 8"/>
                  <a:gd name="T27" fmla="*/ 3 h 7"/>
                  <a:gd name="T28" fmla="*/ 8 w 8"/>
                  <a:gd name="T29" fmla="*/ 2 h 7"/>
                  <a:gd name="T30" fmla="*/ 8 w 8"/>
                  <a:gd name="T31" fmla="*/ 1 h 7"/>
                  <a:gd name="T32" fmla="*/ 8 w 8"/>
                  <a:gd name="T33" fmla="*/ 1 h 7"/>
                  <a:gd name="T34" fmla="*/ 7 w 8"/>
                  <a:gd name="T35" fmla="*/ 1 h 7"/>
                  <a:gd name="T36" fmla="*/ 6 w 8"/>
                  <a:gd name="T37" fmla="*/ 1 h 7"/>
                  <a:gd name="T38" fmla="*/ 5 w 8"/>
                  <a:gd name="T39" fmla="*/ 1 h 7"/>
                  <a:gd name="T40" fmla="*/ 4 w 8"/>
                  <a:gd name="T41" fmla="*/ 1 h 7"/>
                  <a:gd name="T42" fmla="*/ 3 w 8"/>
                  <a:gd name="T43" fmla="*/ 1 h 7"/>
                  <a:gd name="T44" fmla="*/ 2 w 8"/>
                  <a:gd name="T45" fmla="*/ 1 h 7"/>
                  <a:gd name="T46" fmla="*/ 1 w 8"/>
                  <a:gd name="T47" fmla="*/ 1 h 7"/>
                  <a:gd name="T48" fmla="*/ 0 w 8"/>
                  <a:gd name="T49" fmla="*/ 1 h 7"/>
                  <a:gd name="T50" fmla="*/ 0 w 8"/>
                  <a:gd name="T51" fmla="*/ 2 h 7"/>
                  <a:gd name="T52" fmla="*/ 0 w 8"/>
                  <a:gd name="T53" fmla="*/ 2 h 7"/>
                  <a:gd name="T54" fmla="*/ 0 w 8"/>
                  <a:gd name="T5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" h="7">
                    <a:moveTo>
                      <a:pt x="0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7"/>
                    </a:cubicBezTo>
                    <a:cubicBezTo>
                      <a:pt x="5" y="7"/>
                      <a:pt x="5" y="6"/>
                      <a:pt x="6" y="6"/>
                    </a:cubicBezTo>
                    <a:cubicBezTo>
                      <a:pt x="6" y="6"/>
                      <a:pt x="6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8" y="3"/>
                      <a:pt x="8" y="3"/>
                      <a:pt x="8" y="2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1" name="Freeform 34">
                <a:extLst>
                  <a:ext uri="{FF2B5EF4-FFF2-40B4-BE49-F238E27FC236}">
                    <a16:creationId xmlns:a16="http://schemas.microsoft.com/office/drawing/2014/main" id="{9E8B01D9-FF37-4496-B221-5ED2B749A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1064" y="1757364"/>
                <a:ext cx="42863" cy="96838"/>
              </a:xfrm>
              <a:custGeom>
                <a:avLst/>
                <a:gdLst>
                  <a:gd name="T0" fmla="*/ 3 w 4"/>
                  <a:gd name="T1" fmla="*/ 2 h 9"/>
                  <a:gd name="T2" fmla="*/ 2 w 4"/>
                  <a:gd name="T3" fmla="*/ 2 h 9"/>
                  <a:gd name="T4" fmla="*/ 2 w 4"/>
                  <a:gd name="T5" fmla="*/ 1 h 9"/>
                  <a:gd name="T6" fmla="*/ 1 w 4"/>
                  <a:gd name="T7" fmla="*/ 0 h 9"/>
                  <a:gd name="T8" fmla="*/ 0 w 4"/>
                  <a:gd name="T9" fmla="*/ 0 h 9"/>
                  <a:gd name="T10" fmla="*/ 0 w 4"/>
                  <a:gd name="T11" fmla="*/ 1 h 9"/>
                  <a:gd name="T12" fmla="*/ 0 w 4"/>
                  <a:gd name="T13" fmla="*/ 2 h 9"/>
                  <a:gd name="T14" fmla="*/ 0 w 4"/>
                  <a:gd name="T15" fmla="*/ 2 h 9"/>
                  <a:gd name="T16" fmla="*/ 0 w 4"/>
                  <a:gd name="T17" fmla="*/ 2 h 9"/>
                  <a:gd name="T18" fmla="*/ 0 w 4"/>
                  <a:gd name="T19" fmla="*/ 4 h 9"/>
                  <a:gd name="T20" fmla="*/ 0 w 4"/>
                  <a:gd name="T21" fmla="*/ 5 h 9"/>
                  <a:gd name="T22" fmla="*/ 0 w 4"/>
                  <a:gd name="T23" fmla="*/ 6 h 9"/>
                  <a:gd name="T24" fmla="*/ 0 w 4"/>
                  <a:gd name="T25" fmla="*/ 7 h 9"/>
                  <a:gd name="T26" fmla="*/ 1 w 4"/>
                  <a:gd name="T27" fmla="*/ 8 h 9"/>
                  <a:gd name="T28" fmla="*/ 1 w 4"/>
                  <a:gd name="T29" fmla="*/ 8 h 9"/>
                  <a:gd name="T30" fmla="*/ 1 w 4"/>
                  <a:gd name="T31" fmla="*/ 9 h 9"/>
                  <a:gd name="T32" fmla="*/ 2 w 4"/>
                  <a:gd name="T33" fmla="*/ 8 h 9"/>
                  <a:gd name="T34" fmla="*/ 3 w 4"/>
                  <a:gd name="T35" fmla="*/ 7 h 9"/>
                  <a:gd name="T36" fmla="*/ 4 w 4"/>
                  <a:gd name="T37" fmla="*/ 6 h 9"/>
                  <a:gd name="T38" fmla="*/ 4 w 4"/>
                  <a:gd name="T39" fmla="*/ 5 h 9"/>
                  <a:gd name="T40" fmla="*/ 4 w 4"/>
                  <a:gd name="T41" fmla="*/ 5 h 9"/>
                  <a:gd name="T42" fmla="*/ 3 w 4"/>
                  <a:gd name="T43" fmla="*/ 5 h 9"/>
                  <a:gd name="T44" fmla="*/ 3 w 4"/>
                  <a:gd name="T45" fmla="*/ 4 h 9"/>
                  <a:gd name="T46" fmla="*/ 2 w 4"/>
                  <a:gd name="T47" fmla="*/ 3 h 9"/>
                  <a:gd name="T48" fmla="*/ 3 w 4"/>
                  <a:gd name="T49" fmla="*/ 2 h 9"/>
                  <a:gd name="T50" fmla="*/ 3 w 4"/>
                  <a:gd name="T5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" h="9">
                    <a:moveTo>
                      <a:pt x="3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3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2" name="Freeform 35">
                <a:extLst>
                  <a:ext uri="{FF2B5EF4-FFF2-40B4-BE49-F238E27FC236}">
                    <a16:creationId xmlns:a16="http://schemas.microsoft.com/office/drawing/2014/main" id="{C52E6EF9-30C2-49C8-BE45-F51EC80B17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4989" y="1377951"/>
                <a:ext cx="301625" cy="238125"/>
              </a:xfrm>
              <a:custGeom>
                <a:avLst/>
                <a:gdLst>
                  <a:gd name="T0" fmla="*/ 10 w 28"/>
                  <a:gd name="T1" fmla="*/ 22 h 22"/>
                  <a:gd name="T2" fmla="*/ 13 w 28"/>
                  <a:gd name="T3" fmla="*/ 21 h 22"/>
                  <a:gd name="T4" fmla="*/ 15 w 28"/>
                  <a:gd name="T5" fmla="*/ 21 h 22"/>
                  <a:gd name="T6" fmla="*/ 16 w 28"/>
                  <a:gd name="T7" fmla="*/ 20 h 22"/>
                  <a:gd name="T8" fmla="*/ 17 w 28"/>
                  <a:gd name="T9" fmla="*/ 19 h 22"/>
                  <a:gd name="T10" fmla="*/ 19 w 28"/>
                  <a:gd name="T11" fmla="*/ 17 h 22"/>
                  <a:gd name="T12" fmla="*/ 22 w 28"/>
                  <a:gd name="T13" fmla="*/ 17 h 22"/>
                  <a:gd name="T14" fmla="*/ 24 w 28"/>
                  <a:gd name="T15" fmla="*/ 17 h 22"/>
                  <a:gd name="T16" fmla="*/ 26 w 28"/>
                  <a:gd name="T17" fmla="*/ 17 h 22"/>
                  <a:gd name="T18" fmla="*/ 27 w 28"/>
                  <a:gd name="T19" fmla="*/ 15 h 22"/>
                  <a:gd name="T20" fmla="*/ 27 w 28"/>
                  <a:gd name="T21" fmla="*/ 15 h 22"/>
                  <a:gd name="T22" fmla="*/ 24 w 28"/>
                  <a:gd name="T23" fmla="*/ 13 h 22"/>
                  <a:gd name="T24" fmla="*/ 22 w 28"/>
                  <a:gd name="T25" fmla="*/ 12 h 22"/>
                  <a:gd name="T26" fmla="*/ 20 w 28"/>
                  <a:gd name="T27" fmla="*/ 11 h 22"/>
                  <a:gd name="T28" fmla="*/ 20 w 28"/>
                  <a:gd name="T29" fmla="*/ 11 h 22"/>
                  <a:gd name="T30" fmla="*/ 19 w 28"/>
                  <a:gd name="T31" fmla="*/ 9 h 22"/>
                  <a:gd name="T32" fmla="*/ 19 w 28"/>
                  <a:gd name="T33" fmla="*/ 7 h 22"/>
                  <a:gd name="T34" fmla="*/ 19 w 28"/>
                  <a:gd name="T35" fmla="*/ 5 h 22"/>
                  <a:gd name="T36" fmla="*/ 18 w 28"/>
                  <a:gd name="T37" fmla="*/ 3 h 22"/>
                  <a:gd name="T38" fmla="*/ 17 w 28"/>
                  <a:gd name="T39" fmla="*/ 3 h 22"/>
                  <a:gd name="T40" fmla="*/ 15 w 28"/>
                  <a:gd name="T41" fmla="*/ 2 h 22"/>
                  <a:gd name="T42" fmla="*/ 12 w 28"/>
                  <a:gd name="T43" fmla="*/ 2 h 22"/>
                  <a:gd name="T44" fmla="*/ 11 w 28"/>
                  <a:gd name="T45" fmla="*/ 3 h 22"/>
                  <a:gd name="T46" fmla="*/ 10 w 28"/>
                  <a:gd name="T47" fmla="*/ 2 h 22"/>
                  <a:gd name="T48" fmla="*/ 9 w 28"/>
                  <a:gd name="T49" fmla="*/ 1 h 22"/>
                  <a:gd name="T50" fmla="*/ 8 w 28"/>
                  <a:gd name="T51" fmla="*/ 0 h 22"/>
                  <a:gd name="T52" fmla="*/ 7 w 28"/>
                  <a:gd name="T53" fmla="*/ 1 h 22"/>
                  <a:gd name="T54" fmla="*/ 6 w 28"/>
                  <a:gd name="T55" fmla="*/ 1 h 22"/>
                  <a:gd name="T56" fmla="*/ 6 w 28"/>
                  <a:gd name="T57" fmla="*/ 2 h 22"/>
                  <a:gd name="T58" fmla="*/ 6 w 28"/>
                  <a:gd name="T59" fmla="*/ 4 h 22"/>
                  <a:gd name="T60" fmla="*/ 5 w 28"/>
                  <a:gd name="T61" fmla="*/ 4 h 22"/>
                  <a:gd name="T62" fmla="*/ 3 w 28"/>
                  <a:gd name="T63" fmla="*/ 3 h 22"/>
                  <a:gd name="T64" fmla="*/ 2 w 28"/>
                  <a:gd name="T65" fmla="*/ 4 h 22"/>
                  <a:gd name="T66" fmla="*/ 3 w 28"/>
                  <a:gd name="T67" fmla="*/ 5 h 22"/>
                  <a:gd name="T68" fmla="*/ 2 w 28"/>
                  <a:gd name="T69" fmla="*/ 7 h 22"/>
                  <a:gd name="T70" fmla="*/ 2 w 28"/>
                  <a:gd name="T71" fmla="*/ 8 h 22"/>
                  <a:gd name="T72" fmla="*/ 1 w 28"/>
                  <a:gd name="T73" fmla="*/ 10 h 22"/>
                  <a:gd name="T74" fmla="*/ 1 w 28"/>
                  <a:gd name="T75" fmla="*/ 12 h 22"/>
                  <a:gd name="T76" fmla="*/ 1 w 28"/>
                  <a:gd name="T77" fmla="*/ 14 h 22"/>
                  <a:gd name="T78" fmla="*/ 4 w 28"/>
                  <a:gd name="T79" fmla="*/ 15 h 22"/>
                  <a:gd name="T80" fmla="*/ 4 w 28"/>
                  <a:gd name="T81" fmla="*/ 17 h 22"/>
                  <a:gd name="T82" fmla="*/ 4 w 28"/>
                  <a:gd name="T83" fmla="*/ 20 h 22"/>
                  <a:gd name="T84" fmla="*/ 5 w 28"/>
                  <a:gd name="T85" fmla="*/ 21 h 22"/>
                  <a:gd name="T86" fmla="*/ 8 w 28"/>
                  <a:gd name="T87" fmla="*/ 21 h 22"/>
                  <a:gd name="T88" fmla="*/ 10 w 28"/>
                  <a:gd name="T89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" h="22">
                    <a:moveTo>
                      <a:pt x="10" y="21"/>
                    </a:moveTo>
                    <a:cubicBezTo>
                      <a:pt x="10" y="22"/>
                      <a:pt x="10" y="22"/>
                      <a:pt x="10" y="22"/>
                    </a:cubicBezTo>
                    <a:cubicBezTo>
                      <a:pt x="11" y="22"/>
                      <a:pt x="11" y="22"/>
                      <a:pt x="12" y="21"/>
                    </a:cubicBezTo>
                    <a:cubicBezTo>
                      <a:pt x="12" y="21"/>
                      <a:pt x="12" y="21"/>
                      <a:pt x="13" y="21"/>
                    </a:cubicBezTo>
                    <a:cubicBezTo>
                      <a:pt x="13" y="21"/>
                      <a:pt x="13" y="20"/>
                      <a:pt x="14" y="20"/>
                    </a:cubicBezTo>
                    <a:cubicBezTo>
                      <a:pt x="14" y="20"/>
                      <a:pt x="14" y="21"/>
                      <a:pt x="15" y="21"/>
                    </a:cubicBezTo>
                    <a:cubicBezTo>
                      <a:pt x="15" y="21"/>
                      <a:pt x="16" y="21"/>
                      <a:pt x="16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8"/>
                      <a:pt x="17" y="19"/>
                      <a:pt x="17" y="19"/>
                    </a:cubicBezTo>
                    <a:cubicBezTo>
                      <a:pt x="18" y="18"/>
                      <a:pt x="17" y="18"/>
                      <a:pt x="18" y="17"/>
                    </a:cubicBezTo>
                    <a:cubicBezTo>
                      <a:pt x="18" y="17"/>
                      <a:pt x="19" y="17"/>
                      <a:pt x="19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1" y="17"/>
                      <a:pt x="21" y="17"/>
                      <a:pt x="22" y="17"/>
                    </a:cubicBezTo>
                    <a:cubicBezTo>
                      <a:pt x="22" y="17"/>
                      <a:pt x="23" y="17"/>
                      <a:pt x="23" y="17"/>
                    </a:cubicBezTo>
                    <a:cubicBezTo>
                      <a:pt x="23" y="17"/>
                      <a:pt x="24" y="17"/>
                      <a:pt x="24" y="17"/>
                    </a:cubicBezTo>
                    <a:cubicBezTo>
                      <a:pt x="24" y="17"/>
                      <a:pt x="25" y="17"/>
                      <a:pt x="25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6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4"/>
                      <a:pt x="26" y="14"/>
                      <a:pt x="25" y="14"/>
                    </a:cubicBezTo>
                    <a:cubicBezTo>
                      <a:pt x="25" y="13"/>
                      <a:pt x="25" y="13"/>
                      <a:pt x="24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3" y="13"/>
                      <a:pt x="22" y="13"/>
                      <a:pt x="22" y="12"/>
                    </a:cubicBezTo>
                    <a:cubicBezTo>
                      <a:pt x="22" y="12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0"/>
                      <a:pt x="20" y="10"/>
                    </a:cubicBezTo>
                    <a:cubicBezTo>
                      <a:pt x="19" y="10"/>
                      <a:pt x="19" y="9"/>
                      <a:pt x="19" y="9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5"/>
                      <a:pt x="18" y="6"/>
                      <a:pt x="19" y="5"/>
                    </a:cubicBezTo>
                    <a:cubicBezTo>
                      <a:pt x="19" y="5"/>
                      <a:pt x="18" y="5"/>
                      <a:pt x="18" y="4"/>
                    </a:cubicBezTo>
                    <a:cubicBezTo>
                      <a:pt x="18" y="4"/>
                      <a:pt x="18" y="4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5" y="2"/>
                      <a:pt x="15" y="2"/>
                    </a:cubicBezTo>
                    <a:cubicBezTo>
                      <a:pt x="14" y="2"/>
                      <a:pt x="14" y="2"/>
                      <a:pt x="13" y="2"/>
                    </a:cubicBezTo>
                    <a:cubicBezTo>
                      <a:pt x="13" y="2"/>
                      <a:pt x="13" y="2"/>
                      <a:pt x="12" y="2"/>
                    </a:cubicBezTo>
                    <a:cubicBezTo>
                      <a:pt x="12" y="2"/>
                      <a:pt x="12" y="3"/>
                      <a:pt x="12" y="3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8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4"/>
                      <a:pt x="3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6"/>
                      <a:pt x="2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9"/>
                      <a:pt x="1" y="8"/>
                      <a:pt x="1" y="9"/>
                    </a:cubicBezTo>
                    <a:cubicBezTo>
                      <a:pt x="0" y="9"/>
                      <a:pt x="1" y="9"/>
                      <a:pt x="1" y="10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3"/>
                      <a:pt x="0" y="13"/>
                      <a:pt x="1" y="1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2" y="14"/>
                      <a:pt x="2" y="14"/>
                      <a:pt x="3" y="14"/>
                    </a:cubicBezTo>
                    <a:cubicBezTo>
                      <a:pt x="3" y="14"/>
                      <a:pt x="4" y="14"/>
                      <a:pt x="4" y="15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6"/>
                      <a:pt x="5" y="17"/>
                      <a:pt x="4" y="17"/>
                    </a:cubicBezTo>
                    <a:cubicBezTo>
                      <a:pt x="4" y="18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7" y="21"/>
                      <a:pt x="7" y="21"/>
                      <a:pt x="8" y="21"/>
                    </a:cubicBezTo>
                    <a:cubicBezTo>
                      <a:pt x="8" y="20"/>
                      <a:pt x="8" y="20"/>
                      <a:pt x="9" y="21"/>
                    </a:cubicBezTo>
                    <a:cubicBezTo>
                      <a:pt x="9" y="21"/>
                      <a:pt x="9" y="21"/>
                      <a:pt x="10" y="2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3" name="Freeform 36">
                <a:extLst>
                  <a:ext uri="{FF2B5EF4-FFF2-40B4-BE49-F238E27FC236}">
                    <a16:creationId xmlns:a16="http://schemas.microsoft.com/office/drawing/2014/main" id="{0829B52B-6F16-4948-845E-2C70D4EA5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9" y="16160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4" name="Freeform 37">
                <a:extLst>
                  <a:ext uri="{FF2B5EF4-FFF2-40B4-BE49-F238E27FC236}">
                    <a16:creationId xmlns:a16="http://schemas.microsoft.com/office/drawing/2014/main" id="{6ACAEE1D-1C71-41F6-8F47-A50789CE36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4677" y="2859089"/>
                <a:ext cx="130175" cy="184150"/>
              </a:xfrm>
              <a:custGeom>
                <a:avLst/>
                <a:gdLst>
                  <a:gd name="T0" fmla="*/ 11 w 12"/>
                  <a:gd name="T1" fmla="*/ 14 h 17"/>
                  <a:gd name="T2" fmla="*/ 10 w 12"/>
                  <a:gd name="T3" fmla="*/ 13 h 17"/>
                  <a:gd name="T4" fmla="*/ 10 w 12"/>
                  <a:gd name="T5" fmla="*/ 12 h 17"/>
                  <a:gd name="T6" fmla="*/ 10 w 12"/>
                  <a:gd name="T7" fmla="*/ 11 h 17"/>
                  <a:gd name="T8" fmla="*/ 10 w 12"/>
                  <a:gd name="T9" fmla="*/ 9 h 17"/>
                  <a:gd name="T10" fmla="*/ 10 w 12"/>
                  <a:gd name="T11" fmla="*/ 7 h 17"/>
                  <a:gd name="T12" fmla="*/ 9 w 12"/>
                  <a:gd name="T13" fmla="*/ 6 h 17"/>
                  <a:gd name="T14" fmla="*/ 8 w 12"/>
                  <a:gd name="T15" fmla="*/ 5 h 17"/>
                  <a:gd name="T16" fmla="*/ 8 w 12"/>
                  <a:gd name="T17" fmla="*/ 4 h 17"/>
                  <a:gd name="T18" fmla="*/ 7 w 12"/>
                  <a:gd name="T19" fmla="*/ 3 h 17"/>
                  <a:gd name="T20" fmla="*/ 6 w 12"/>
                  <a:gd name="T21" fmla="*/ 3 h 17"/>
                  <a:gd name="T22" fmla="*/ 6 w 12"/>
                  <a:gd name="T23" fmla="*/ 3 h 17"/>
                  <a:gd name="T24" fmla="*/ 4 w 12"/>
                  <a:gd name="T25" fmla="*/ 2 h 17"/>
                  <a:gd name="T26" fmla="*/ 3 w 12"/>
                  <a:gd name="T27" fmla="*/ 2 h 17"/>
                  <a:gd name="T28" fmla="*/ 3 w 12"/>
                  <a:gd name="T29" fmla="*/ 3 h 17"/>
                  <a:gd name="T30" fmla="*/ 2 w 12"/>
                  <a:gd name="T31" fmla="*/ 3 h 17"/>
                  <a:gd name="T32" fmla="*/ 2 w 12"/>
                  <a:gd name="T33" fmla="*/ 1 h 17"/>
                  <a:gd name="T34" fmla="*/ 1 w 12"/>
                  <a:gd name="T35" fmla="*/ 0 h 17"/>
                  <a:gd name="T36" fmla="*/ 1 w 12"/>
                  <a:gd name="T37" fmla="*/ 1 h 17"/>
                  <a:gd name="T38" fmla="*/ 0 w 12"/>
                  <a:gd name="T39" fmla="*/ 2 h 17"/>
                  <a:gd name="T40" fmla="*/ 0 w 12"/>
                  <a:gd name="T41" fmla="*/ 2 h 17"/>
                  <a:gd name="T42" fmla="*/ 1 w 12"/>
                  <a:gd name="T43" fmla="*/ 3 h 17"/>
                  <a:gd name="T44" fmla="*/ 2 w 12"/>
                  <a:gd name="T45" fmla="*/ 4 h 17"/>
                  <a:gd name="T46" fmla="*/ 2 w 12"/>
                  <a:gd name="T47" fmla="*/ 5 h 17"/>
                  <a:gd name="T48" fmla="*/ 2 w 12"/>
                  <a:gd name="T49" fmla="*/ 6 h 17"/>
                  <a:gd name="T50" fmla="*/ 2 w 12"/>
                  <a:gd name="T51" fmla="*/ 8 h 17"/>
                  <a:gd name="T52" fmla="*/ 3 w 12"/>
                  <a:gd name="T53" fmla="*/ 9 h 17"/>
                  <a:gd name="T54" fmla="*/ 3 w 12"/>
                  <a:gd name="T55" fmla="*/ 10 h 17"/>
                  <a:gd name="T56" fmla="*/ 4 w 12"/>
                  <a:gd name="T57" fmla="*/ 11 h 17"/>
                  <a:gd name="T58" fmla="*/ 4 w 12"/>
                  <a:gd name="T59" fmla="*/ 12 h 17"/>
                  <a:gd name="T60" fmla="*/ 5 w 12"/>
                  <a:gd name="T61" fmla="*/ 13 h 17"/>
                  <a:gd name="T62" fmla="*/ 5 w 12"/>
                  <a:gd name="T63" fmla="*/ 14 h 17"/>
                  <a:gd name="T64" fmla="*/ 5 w 12"/>
                  <a:gd name="T65" fmla="*/ 14 h 17"/>
                  <a:gd name="T66" fmla="*/ 6 w 12"/>
                  <a:gd name="T67" fmla="*/ 14 h 17"/>
                  <a:gd name="T68" fmla="*/ 7 w 12"/>
                  <a:gd name="T69" fmla="*/ 15 h 17"/>
                  <a:gd name="T70" fmla="*/ 7 w 12"/>
                  <a:gd name="T71" fmla="*/ 16 h 17"/>
                  <a:gd name="T72" fmla="*/ 8 w 12"/>
                  <a:gd name="T73" fmla="*/ 17 h 17"/>
                  <a:gd name="T74" fmla="*/ 10 w 12"/>
                  <a:gd name="T75" fmla="*/ 17 h 17"/>
                  <a:gd name="T76" fmla="*/ 11 w 12"/>
                  <a:gd name="T77" fmla="*/ 17 h 17"/>
                  <a:gd name="T78" fmla="*/ 12 w 12"/>
                  <a:gd name="T79" fmla="*/ 16 h 17"/>
                  <a:gd name="T80" fmla="*/ 12 w 12"/>
                  <a:gd name="T81" fmla="*/ 15 h 17"/>
                  <a:gd name="T82" fmla="*/ 11 w 12"/>
                  <a:gd name="T83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" h="17">
                    <a:moveTo>
                      <a:pt x="11" y="14"/>
                    </a:moveTo>
                    <a:cubicBezTo>
                      <a:pt x="11" y="14"/>
                      <a:pt x="11" y="14"/>
                      <a:pt x="10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9"/>
                    </a:cubicBezTo>
                    <a:cubicBezTo>
                      <a:pt x="10" y="8"/>
                      <a:pt x="10" y="8"/>
                      <a:pt x="10" y="7"/>
                    </a:cubicBezTo>
                    <a:cubicBezTo>
                      <a:pt x="10" y="7"/>
                      <a:pt x="9" y="6"/>
                      <a:pt x="9" y="6"/>
                    </a:cubicBezTo>
                    <a:cubicBezTo>
                      <a:pt x="9" y="5"/>
                      <a:pt x="9" y="5"/>
                      <a:pt x="8" y="5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7" y="4"/>
                      <a:pt x="8" y="4"/>
                      <a:pt x="7" y="3"/>
                    </a:cubicBezTo>
                    <a:cubicBezTo>
                      <a:pt x="7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3" y="4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1"/>
                    </a:cubicBezTo>
                    <a:cubicBezTo>
                      <a:pt x="1" y="1"/>
                      <a:pt x="2" y="1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8"/>
                      <a:pt x="2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4" y="10"/>
                      <a:pt x="4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3"/>
                      <a:pt x="5" y="13"/>
                    </a:cubicBezTo>
                    <a:cubicBezTo>
                      <a:pt x="5" y="13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5"/>
                      <a:pt x="6" y="15"/>
                      <a:pt x="7" y="15"/>
                    </a:cubicBezTo>
                    <a:cubicBezTo>
                      <a:pt x="7" y="15"/>
                      <a:pt x="7" y="16"/>
                      <a:pt x="7" y="16"/>
                    </a:cubicBezTo>
                    <a:cubicBezTo>
                      <a:pt x="8" y="16"/>
                      <a:pt x="8" y="16"/>
                      <a:pt x="8" y="17"/>
                    </a:cubicBezTo>
                    <a:cubicBezTo>
                      <a:pt x="9" y="17"/>
                      <a:pt x="9" y="17"/>
                      <a:pt x="10" y="17"/>
                    </a:cubicBezTo>
                    <a:cubicBezTo>
                      <a:pt x="10" y="17"/>
                      <a:pt x="11" y="17"/>
                      <a:pt x="11" y="17"/>
                    </a:cubicBezTo>
                    <a:cubicBezTo>
                      <a:pt x="12" y="17"/>
                      <a:pt x="12" y="17"/>
                      <a:pt x="12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4"/>
                      <a:pt x="11" y="1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5" name="Freeform 38">
                <a:extLst>
                  <a:ext uri="{FF2B5EF4-FFF2-40B4-BE49-F238E27FC236}">
                    <a16:creationId xmlns:a16="http://schemas.microsoft.com/office/drawing/2014/main" id="{8A4C50B8-CD78-405B-A44E-4C1CC9450A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7902" y="3659189"/>
                <a:ext cx="22225" cy="11113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0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6" name="Freeform 39">
                <a:extLst>
                  <a:ext uri="{FF2B5EF4-FFF2-40B4-BE49-F238E27FC236}">
                    <a16:creationId xmlns:a16="http://schemas.microsoft.com/office/drawing/2014/main" id="{4092F094-98A7-4781-8566-4581E8F2A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4102" y="3789364"/>
                <a:ext cx="22225" cy="22225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2 w 2"/>
                  <a:gd name="T5" fmla="*/ 1 h 2"/>
                  <a:gd name="T6" fmla="*/ 1 w 2"/>
                  <a:gd name="T7" fmla="*/ 0 h 2"/>
                  <a:gd name="T8" fmla="*/ 0 w 2"/>
                  <a:gd name="T9" fmla="*/ 1 h 2"/>
                  <a:gd name="T10" fmla="*/ 0 w 2"/>
                  <a:gd name="T11" fmla="*/ 1 h 2"/>
                  <a:gd name="T12" fmla="*/ 1 w 2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1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7" name="Freeform 40">
                <a:extLst>
                  <a:ext uri="{FF2B5EF4-FFF2-40B4-BE49-F238E27FC236}">
                    <a16:creationId xmlns:a16="http://schemas.microsoft.com/office/drawing/2014/main" id="{529FBFBE-7ECF-4D2F-89F3-41839ADD29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7902" y="3703639"/>
                <a:ext cx="76200" cy="85725"/>
              </a:xfrm>
              <a:custGeom>
                <a:avLst/>
                <a:gdLst>
                  <a:gd name="T0" fmla="*/ 1 w 7"/>
                  <a:gd name="T1" fmla="*/ 3 h 8"/>
                  <a:gd name="T2" fmla="*/ 1 w 7"/>
                  <a:gd name="T3" fmla="*/ 4 h 8"/>
                  <a:gd name="T4" fmla="*/ 2 w 7"/>
                  <a:gd name="T5" fmla="*/ 4 h 8"/>
                  <a:gd name="T6" fmla="*/ 3 w 7"/>
                  <a:gd name="T7" fmla="*/ 5 h 8"/>
                  <a:gd name="T8" fmla="*/ 3 w 7"/>
                  <a:gd name="T9" fmla="*/ 6 h 8"/>
                  <a:gd name="T10" fmla="*/ 4 w 7"/>
                  <a:gd name="T11" fmla="*/ 7 h 8"/>
                  <a:gd name="T12" fmla="*/ 4 w 7"/>
                  <a:gd name="T13" fmla="*/ 8 h 8"/>
                  <a:gd name="T14" fmla="*/ 5 w 7"/>
                  <a:gd name="T15" fmla="*/ 8 h 8"/>
                  <a:gd name="T16" fmla="*/ 6 w 7"/>
                  <a:gd name="T17" fmla="*/ 8 h 8"/>
                  <a:gd name="T18" fmla="*/ 7 w 7"/>
                  <a:gd name="T19" fmla="*/ 8 h 8"/>
                  <a:gd name="T20" fmla="*/ 7 w 7"/>
                  <a:gd name="T21" fmla="*/ 8 h 8"/>
                  <a:gd name="T22" fmla="*/ 7 w 7"/>
                  <a:gd name="T23" fmla="*/ 7 h 8"/>
                  <a:gd name="T24" fmla="*/ 6 w 7"/>
                  <a:gd name="T25" fmla="*/ 6 h 8"/>
                  <a:gd name="T26" fmla="*/ 6 w 7"/>
                  <a:gd name="T27" fmla="*/ 5 h 8"/>
                  <a:gd name="T28" fmla="*/ 4 w 7"/>
                  <a:gd name="T29" fmla="*/ 5 h 8"/>
                  <a:gd name="T30" fmla="*/ 4 w 7"/>
                  <a:gd name="T31" fmla="*/ 4 h 8"/>
                  <a:gd name="T32" fmla="*/ 3 w 7"/>
                  <a:gd name="T33" fmla="*/ 3 h 8"/>
                  <a:gd name="T34" fmla="*/ 2 w 7"/>
                  <a:gd name="T35" fmla="*/ 3 h 8"/>
                  <a:gd name="T36" fmla="*/ 2 w 7"/>
                  <a:gd name="T37" fmla="*/ 2 h 8"/>
                  <a:gd name="T38" fmla="*/ 1 w 7"/>
                  <a:gd name="T39" fmla="*/ 1 h 8"/>
                  <a:gd name="T40" fmla="*/ 0 w 7"/>
                  <a:gd name="T41" fmla="*/ 0 h 8"/>
                  <a:gd name="T42" fmla="*/ 0 w 7"/>
                  <a:gd name="T43" fmla="*/ 1 h 8"/>
                  <a:gd name="T44" fmla="*/ 0 w 7"/>
                  <a:gd name="T45" fmla="*/ 2 h 8"/>
                  <a:gd name="T46" fmla="*/ 1 w 7"/>
                  <a:gd name="T47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" h="8">
                    <a:moveTo>
                      <a:pt x="1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4" y="6"/>
                      <a:pt x="4" y="7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6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6"/>
                      <a:pt x="7" y="6"/>
                      <a:pt x="6" y="6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5" y="5"/>
                      <a:pt x="5" y="6"/>
                      <a:pt x="4" y="5"/>
                    </a:cubicBezTo>
                    <a:cubicBezTo>
                      <a:pt x="4" y="5"/>
                      <a:pt x="4" y="5"/>
                      <a:pt x="4" y="4"/>
                    </a:cubicBezTo>
                    <a:cubicBezTo>
                      <a:pt x="4" y="4"/>
                      <a:pt x="4" y="3"/>
                      <a:pt x="3" y="3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2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8" name="Freeform 41">
                <a:extLst>
                  <a:ext uri="{FF2B5EF4-FFF2-40B4-BE49-F238E27FC236}">
                    <a16:creationId xmlns:a16="http://schemas.microsoft.com/office/drawing/2014/main" id="{47308D0F-7898-4D72-90F8-9655902DF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30952" y="1550989"/>
                <a:ext cx="0" cy="1111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39" name="Freeform 42">
                <a:extLst>
                  <a:ext uri="{FF2B5EF4-FFF2-40B4-BE49-F238E27FC236}">
                    <a16:creationId xmlns:a16="http://schemas.microsoft.com/office/drawing/2014/main" id="{0E7519AB-0C6E-4903-AEE6-1B319F3CA5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2189" y="1431926"/>
                <a:ext cx="1403350" cy="1027113"/>
              </a:xfrm>
              <a:custGeom>
                <a:avLst/>
                <a:gdLst>
                  <a:gd name="T0" fmla="*/ 101 w 130"/>
                  <a:gd name="T1" fmla="*/ 95 h 95"/>
                  <a:gd name="T2" fmla="*/ 109 w 130"/>
                  <a:gd name="T3" fmla="*/ 89 h 95"/>
                  <a:gd name="T4" fmla="*/ 118 w 130"/>
                  <a:gd name="T5" fmla="*/ 85 h 95"/>
                  <a:gd name="T6" fmla="*/ 122 w 130"/>
                  <a:gd name="T7" fmla="*/ 75 h 95"/>
                  <a:gd name="T8" fmla="*/ 125 w 130"/>
                  <a:gd name="T9" fmla="*/ 68 h 95"/>
                  <a:gd name="T10" fmla="*/ 123 w 130"/>
                  <a:gd name="T11" fmla="*/ 63 h 95"/>
                  <a:gd name="T12" fmla="*/ 117 w 130"/>
                  <a:gd name="T13" fmla="*/ 56 h 95"/>
                  <a:gd name="T14" fmla="*/ 114 w 130"/>
                  <a:gd name="T15" fmla="*/ 49 h 95"/>
                  <a:gd name="T16" fmla="*/ 117 w 130"/>
                  <a:gd name="T17" fmla="*/ 45 h 95"/>
                  <a:gd name="T18" fmla="*/ 110 w 130"/>
                  <a:gd name="T19" fmla="*/ 46 h 95"/>
                  <a:gd name="T20" fmla="*/ 104 w 130"/>
                  <a:gd name="T21" fmla="*/ 40 h 95"/>
                  <a:gd name="T22" fmla="*/ 109 w 130"/>
                  <a:gd name="T23" fmla="*/ 37 h 95"/>
                  <a:gd name="T24" fmla="*/ 113 w 130"/>
                  <a:gd name="T25" fmla="*/ 37 h 95"/>
                  <a:gd name="T26" fmla="*/ 115 w 130"/>
                  <a:gd name="T27" fmla="*/ 39 h 95"/>
                  <a:gd name="T28" fmla="*/ 121 w 130"/>
                  <a:gd name="T29" fmla="*/ 36 h 95"/>
                  <a:gd name="T30" fmla="*/ 127 w 130"/>
                  <a:gd name="T31" fmla="*/ 30 h 95"/>
                  <a:gd name="T32" fmla="*/ 127 w 130"/>
                  <a:gd name="T33" fmla="*/ 26 h 95"/>
                  <a:gd name="T34" fmla="*/ 129 w 130"/>
                  <a:gd name="T35" fmla="*/ 19 h 95"/>
                  <a:gd name="T36" fmla="*/ 125 w 130"/>
                  <a:gd name="T37" fmla="*/ 16 h 95"/>
                  <a:gd name="T38" fmla="*/ 116 w 130"/>
                  <a:gd name="T39" fmla="*/ 12 h 95"/>
                  <a:gd name="T40" fmla="*/ 107 w 130"/>
                  <a:gd name="T41" fmla="*/ 9 h 95"/>
                  <a:gd name="T42" fmla="*/ 99 w 130"/>
                  <a:gd name="T43" fmla="*/ 2 h 95"/>
                  <a:gd name="T44" fmla="*/ 90 w 130"/>
                  <a:gd name="T45" fmla="*/ 0 h 95"/>
                  <a:gd name="T46" fmla="*/ 89 w 130"/>
                  <a:gd name="T47" fmla="*/ 4 h 95"/>
                  <a:gd name="T48" fmla="*/ 85 w 130"/>
                  <a:gd name="T49" fmla="*/ 10 h 95"/>
                  <a:gd name="T50" fmla="*/ 87 w 130"/>
                  <a:gd name="T51" fmla="*/ 16 h 95"/>
                  <a:gd name="T52" fmla="*/ 94 w 130"/>
                  <a:gd name="T53" fmla="*/ 17 h 95"/>
                  <a:gd name="T54" fmla="*/ 94 w 130"/>
                  <a:gd name="T55" fmla="*/ 19 h 95"/>
                  <a:gd name="T56" fmla="*/ 88 w 130"/>
                  <a:gd name="T57" fmla="*/ 23 h 95"/>
                  <a:gd name="T58" fmla="*/ 84 w 130"/>
                  <a:gd name="T59" fmla="*/ 24 h 95"/>
                  <a:gd name="T60" fmla="*/ 83 w 130"/>
                  <a:gd name="T61" fmla="*/ 27 h 95"/>
                  <a:gd name="T62" fmla="*/ 79 w 130"/>
                  <a:gd name="T63" fmla="*/ 31 h 95"/>
                  <a:gd name="T64" fmla="*/ 70 w 130"/>
                  <a:gd name="T65" fmla="*/ 34 h 95"/>
                  <a:gd name="T66" fmla="*/ 63 w 130"/>
                  <a:gd name="T67" fmla="*/ 32 h 95"/>
                  <a:gd name="T68" fmla="*/ 49 w 130"/>
                  <a:gd name="T69" fmla="*/ 30 h 95"/>
                  <a:gd name="T70" fmla="*/ 40 w 130"/>
                  <a:gd name="T71" fmla="*/ 23 h 95"/>
                  <a:gd name="T72" fmla="*/ 32 w 130"/>
                  <a:gd name="T73" fmla="*/ 18 h 95"/>
                  <a:gd name="T74" fmla="*/ 24 w 130"/>
                  <a:gd name="T75" fmla="*/ 12 h 95"/>
                  <a:gd name="T76" fmla="*/ 17 w 130"/>
                  <a:gd name="T77" fmla="*/ 18 h 95"/>
                  <a:gd name="T78" fmla="*/ 14 w 130"/>
                  <a:gd name="T79" fmla="*/ 23 h 95"/>
                  <a:gd name="T80" fmla="*/ 12 w 130"/>
                  <a:gd name="T81" fmla="*/ 27 h 95"/>
                  <a:gd name="T82" fmla="*/ 9 w 130"/>
                  <a:gd name="T83" fmla="*/ 35 h 95"/>
                  <a:gd name="T84" fmla="*/ 1 w 130"/>
                  <a:gd name="T85" fmla="*/ 39 h 95"/>
                  <a:gd name="T86" fmla="*/ 5 w 130"/>
                  <a:gd name="T87" fmla="*/ 44 h 95"/>
                  <a:gd name="T88" fmla="*/ 8 w 130"/>
                  <a:gd name="T89" fmla="*/ 48 h 95"/>
                  <a:gd name="T90" fmla="*/ 15 w 130"/>
                  <a:gd name="T91" fmla="*/ 53 h 95"/>
                  <a:gd name="T92" fmla="*/ 19 w 130"/>
                  <a:gd name="T93" fmla="*/ 63 h 95"/>
                  <a:gd name="T94" fmla="*/ 28 w 130"/>
                  <a:gd name="T95" fmla="*/ 66 h 95"/>
                  <a:gd name="T96" fmla="*/ 36 w 130"/>
                  <a:gd name="T97" fmla="*/ 71 h 95"/>
                  <a:gd name="T98" fmla="*/ 43 w 130"/>
                  <a:gd name="T99" fmla="*/ 71 h 95"/>
                  <a:gd name="T100" fmla="*/ 50 w 130"/>
                  <a:gd name="T101" fmla="*/ 71 h 95"/>
                  <a:gd name="T102" fmla="*/ 59 w 130"/>
                  <a:gd name="T103" fmla="*/ 69 h 95"/>
                  <a:gd name="T104" fmla="*/ 66 w 130"/>
                  <a:gd name="T105" fmla="*/ 72 h 95"/>
                  <a:gd name="T106" fmla="*/ 68 w 130"/>
                  <a:gd name="T107" fmla="*/ 83 h 95"/>
                  <a:gd name="T108" fmla="*/ 73 w 130"/>
                  <a:gd name="T109" fmla="*/ 89 h 95"/>
                  <a:gd name="T110" fmla="*/ 80 w 130"/>
                  <a:gd name="T111" fmla="*/ 91 h 95"/>
                  <a:gd name="T112" fmla="*/ 84 w 130"/>
                  <a:gd name="T113" fmla="*/ 88 h 95"/>
                  <a:gd name="T114" fmla="*/ 92 w 130"/>
                  <a:gd name="T115" fmla="*/ 8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0" h="95">
                    <a:moveTo>
                      <a:pt x="96" y="91"/>
                    </a:moveTo>
                    <a:cubicBezTo>
                      <a:pt x="96" y="92"/>
                      <a:pt x="96" y="92"/>
                      <a:pt x="96" y="92"/>
                    </a:cubicBezTo>
                    <a:cubicBezTo>
                      <a:pt x="96" y="91"/>
                      <a:pt x="97" y="91"/>
                      <a:pt x="97" y="91"/>
                    </a:cubicBezTo>
                    <a:cubicBezTo>
                      <a:pt x="98" y="91"/>
                      <a:pt x="98" y="92"/>
                      <a:pt x="98" y="92"/>
                    </a:cubicBezTo>
                    <a:cubicBezTo>
                      <a:pt x="99" y="92"/>
                      <a:pt x="99" y="91"/>
                      <a:pt x="99" y="91"/>
                    </a:cubicBezTo>
                    <a:cubicBezTo>
                      <a:pt x="100" y="92"/>
                      <a:pt x="99" y="92"/>
                      <a:pt x="99" y="93"/>
                    </a:cubicBezTo>
                    <a:cubicBezTo>
                      <a:pt x="99" y="94"/>
                      <a:pt x="99" y="94"/>
                      <a:pt x="100" y="94"/>
                    </a:cubicBezTo>
                    <a:cubicBezTo>
                      <a:pt x="100" y="95"/>
                      <a:pt x="100" y="95"/>
                      <a:pt x="101" y="95"/>
                    </a:cubicBezTo>
                    <a:cubicBezTo>
                      <a:pt x="101" y="95"/>
                      <a:pt x="102" y="95"/>
                      <a:pt x="102" y="94"/>
                    </a:cubicBezTo>
                    <a:cubicBezTo>
                      <a:pt x="102" y="94"/>
                      <a:pt x="102" y="93"/>
                      <a:pt x="102" y="93"/>
                    </a:cubicBezTo>
                    <a:cubicBezTo>
                      <a:pt x="102" y="92"/>
                      <a:pt x="102" y="92"/>
                      <a:pt x="102" y="92"/>
                    </a:cubicBezTo>
                    <a:cubicBezTo>
                      <a:pt x="102" y="90"/>
                      <a:pt x="104" y="91"/>
                      <a:pt x="105" y="91"/>
                    </a:cubicBezTo>
                    <a:cubicBezTo>
                      <a:pt x="106" y="91"/>
                      <a:pt x="106" y="91"/>
                      <a:pt x="107" y="90"/>
                    </a:cubicBezTo>
                    <a:cubicBezTo>
                      <a:pt x="107" y="90"/>
                      <a:pt x="107" y="90"/>
                      <a:pt x="107" y="90"/>
                    </a:cubicBezTo>
                    <a:cubicBezTo>
                      <a:pt x="108" y="90"/>
                      <a:pt x="108" y="90"/>
                      <a:pt x="109" y="90"/>
                    </a:cubicBezTo>
                    <a:cubicBezTo>
                      <a:pt x="109" y="89"/>
                      <a:pt x="109" y="89"/>
                      <a:pt x="109" y="89"/>
                    </a:cubicBezTo>
                    <a:cubicBezTo>
                      <a:pt x="109" y="89"/>
                      <a:pt x="110" y="89"/>
                      <a:pt x="110" y="89"/>
                    </a:cubicBezTo>
                    <a:cubicBezTo>
                      <a:pt x="110" y="89"/>
                      <a:pt x="111" y="89"/>
                      <a:pt x="111" y="89"/>
                    </a:cubicBezTo>
                    <a:cubicBezTo>
                      <a:pt x="112" y="89"/>
                      <a:pt x="112" y="89"/>
                      <a:pt x="113" y="88"/>
                    </a:cubicBezTo>
                    <a:cubicBezTo>
                      <a:pt x="114" y="88"/>
                      <a:pt x="114" y="87"/>
                      <a:pt x="114" y="87"/>
                    </a:cubicBezTo>
                    <a:cubicBezTo>
                      <a:pt x="115" y="87"/>
                      <a:pt x="116" y="88"/>
                      <a:pt x="116" y="87"/>
                    </a:cubicBezTo>
                    <a:cubicBezTo>
                      <a:pt x="116" y="87"/>
                      <a:pt x="116" y="86"/>
                      <a:pt x="116" y="86"/>
                    </a:cubicBezTo>
                    <a:cubicBezTo>
                      <a:pt x="116" y="86"/>
                      <a:pt x="117" y="86"/>
                      <a:pt x="117" y="86"/>
                    </a:cubicBezTo>
                    <a:cubicBezTo>
                      <a:pt x="117" y="85"/>
                      <a:pt x="118" y="85"/>
                      <a:pt x="118" y="85"/>
                    </a:cubicBezTo>
                    <a:cubicBezTo>
                      <a:pt x="118" y="84"/>
                      <a:pt x="119" y="84"/>
                      <a:pt x="119" y="84"/>
                    </a:cubicBezTo>
                    <a:cubicBezTo>
                      <a:pt x="119" y="84"/>
                      <a:pt x="119" y="83"/>
                      <a:pt x="119" y="83"/>
                    </a:cubicBezTo>
                    <a:cubicBezTo>
                      <a:pt x="120" y="82"/>
                      <a:pt x="120" y="83"/>
                      <a:pt x="121" y="82"/>
                    </a:cubicBezTo>
                    <a:cubicBezTo>
                      <a:pt x="121" y="82"/>
                      <a:pt x="121" y="81"/>
                      <a:pt x="121" y="81"/>
                    </a:cubicBezTo>
                    <a:cubicBezTo>
                      <a:pt x="121" y="80"/>
                      <a:pt x="122" y="80"/>
                      <a:pt x="122" y="80"/>
                    </a:cubicBezTo>
                    <a:cubicBezTo>
                      <a:pt x="123" y="79"/>
                      <a:pt x="122" y="79"/>
                      <a:pt x="122" y="78"/>
                    </a:cubicBezTo>
                    <a:cubicBezTo>
                      <a:pt x="122" y="77"/>
                      <a:pt x="122" y="77"/>
                      <a:pt x="122" y="76"/>
                    </a:cubicBezTo>
                    <a:cubicBezTo>
                      <a:pt x="122" y="76"/>
                      <a:pt x="122" y="76"/>
                      <a:pt x="122" y="75"/>
                    </a:cubicBezTo>
                    <a:cubicBezTo>
                      <a:pt x="122" y="75"/>
                      <a:pt x="123" y="75"/>
                      <a:pt x="123" y="74"/>
                    </a:cubicBezTo>
                    <a:cubicBezTo>
                      <a:pt x="123" y="73"/>
                      <a:pt x="123" y="73"/>
                      <a:pt x="123" y="72"/>
                    </a:cubicBezTo>
                    <a:cubicBezTo>
                      <a:pt x="124" y="72"/>
                      <a:pt x="124" y="72"/>
                      <a:pt x="124" y="72"/>
                    </a:cubicBezTo>
                    <a:cubicBezTo>
                      <a:pt x="124" y="72"/>
                      <a:pt x="125" y="72"/>
                      <a:pt x="125" y="71"/>
                    </a:cubicBezTo>
                    <a:cubicBezTo>
                      <a:pt x="125" y="71"/>
                      <a:pt x="125" y="71"/>
                      <a:pt x="125" y="71"/>
                    </a:cubicBezTo>
                    <a:cubicBezTo>
                      <a:pt x="125" y="71"/>
                      <a:pt x="125" y="70"/>
                      <a:pt x="125" y="70"/>
                    </a:cubicBezTo>
                    <a:cubicBezTo>
                      <a:pt x="125" y="70"/>
                      <a:pt x="125" y="70"/>
                      <a:pt x="125" y="69"/>
                    </a:cubicBezTo>
                    <a:cubicBezTo>
                      <a:pt x="124" y="69"/>
                      <a:pt x="125" y="69"/>
                      <a:pt x="125" y="68"/>
                    </a:cubicBezTo>
                    <a:cubicBezTo>
                      <a:pt x="125" y="67"/>
                      <a:pt x="125" y="67"/>
                      <a:pt x="124" y="67"/>
                    </a:cubicBezTo>
                    <a:cubicBezTo>
                      <a:pt x="124" y="66"/>
                      <a:pt x="124" y="67"/>
                      <a:pt x="124" y="66"/>
                    </a:cubicBezTo>
                    <a:cubicBezTo>
                      <a:pt x="123" y="66"/>
                      <a:pt x="123" y="66"/>
                      <a:pt x="122" y="66"/>
                    </a:cubicBezTo>
                    <a:cubicBezTo>
                      <a:pt x="122" y="66"/>
                      <a:pt x="121" y="66"/>
                      <a:pt x="121" y="66"/>
                    </a:cubicBezTo>
                    <a:cubicBezTo>
                      <a:pt x="121" y="66"/>
                      <a:pt x="121" y="66"/>
                      <a:pt x="122" y="66"/>
                    </a:cubicBezTo>
                    <a:cubicBezTo>
                      <a:pt x="122" y="65"/>
                      <a:pt x="123" y="65"/>
                      <a:pt x="123" y="65"/>
                    </a:cubicBezTo>
                    <a:cubicBezTo>
                      <a:pt x="123" y="64"/>
                      <a:pt x="123" y="64"/>
                      <a:pt x="123" y="64"/>
                    </a:cubicBezTo>
                    <a:cubicBezTo>
                      <a:pt x="123" y="63"/>
                      <a:pt x="123" y="63"/>
                      <a:pt x="123" y="63"/>
                    </a:cubicBezTo>
                    <a:cubicBezTo>
                      <a:pt x="123" y="63"/>
                      <a:pt x="123" y="62"/>
                      <a:pt x="123" y="62"/>
                    </a:cubicBezTo>
                    <a:cubicBezTo>
                      <a:pt x="123" y="62"/>
                      <a:pt x="122" y="62"/>
                      <a:pt x="122" y="61"/>
                    </a:cubicBezTo>
                    <a:cubicBezTo>
                      <a:pt x="122" y="61"/>
                      <a:pt x="122" y="60"/>
                      <a:pt x="122" y="60"/>
                    </a:cubicBezTo>
                    <a:cubicBezTo>
                      <a:pt x="122" y="60"/>
                      <a:pt x="121" y="60"/>
                      <a:pt x="121" y="60"/>
                    </a:cubicBezTo>
                    <a:cubicBezTo>
                      <a:pt x="120" y="60"/>
                      <a:pt x="120" y="59"/>
                      <a:pt x="119" y="59"/>
                    </a:cubicBezTo>
                    <a:cubicBezTo>
                      <a:pt x="119" y="59"/>
                      <a:pt x="119" y="59"/>
                      <a:pt x="119" y="59"/>
                    </a:cubicBezTo>
                    <a:cubicBezTo>
                      <a:pt x="118" y="58"/>
                      <a:pt x="118" y="58"/>
                      <a:pt x="118" y="57"/>
                    </a:cubicBezTo>
                    <a:cubicBezTo>
                      <a:pt x="118" y="57"/>
                      <a:pt x="118" y="56"/>
                      <a:pt x="117" y="56"/>
                    </a:cubicBezTo>
                    <a:cubicBezTo>
                      <a:pt x="117" y="56"/>
                      <a:pt x="117" y="55"/>
                      <a:pt x="117" y="55"/>
                    </a:cubicBezTo>
                    <a:cubicBezTo>
                      <a:pt x="116" y="55"/>
                      <a:pt x="116" y="55"/>
                      <a:pt x="116" y="54"/>
                    </a:cubicBezTo>
                    <a:cubicBezTo>
                      <a:pt x="116" y="54"/>
                      <a:pt x="116" y="54"/>
                      <a:pt x="115" y="53"/>
                    </a:cubicBezTo>
                    <a:cubicBezTo>
                      <a:pt x="115" y="53"/>
                      <a:pt x="115" y="53"/>
                      <a:pt x="114" y="53"/>
                    </a:cubicBezTo>
                    <a:cubicBezTo>
                      <a:pt x="114" y="53"/>
                      <a:pt x="114" y="53"/>
                      <a:pt x="114" y="53"/>
                    </a:cubicBezTo>
                    <a:cubicBezTo>
                      <a:pt x="113" y="53"/>
                      <a:pt x="113" y="52"/>
                      <a:pt x="113" y="52"/>
                    </a:cubicBezTo>
                    <a:cubicBezTo>
                      <a:pt x="113" y="51"/>
                      <a:pt x="113" y="51"/>
                      <a:pt x="113" y="51"/>
                    </a:cubicBezTo>
                    <a:cubicBezTo>
                      <a:pt x="114" y="50"/>
                      <a:pt x="114" y="50"/>
                      <a:pt x="114" y="49"/>
                    </a:cubicBezTo>
                    <a:cubicBezTo>
                      <a:pt x="115" y="49"/>
                      <a:pt x="115" y="48"/>
                      <a:pt x="115" y="48"/>
                    </a:cubicBezTo>
                    <a:cubicBezTo>
                      <a:pt x="115" y="48"/>
                      <a:pt x="115" y="48"/>
                      <a:pt x="115" y="48"/>
                    </a:cubicBezTo>
                    <a:cubicBezTo>
                      <a:pt x="115" y="48"/>
                      <a:pt x="115" y="47"/>
                      <a:pt x="115" y="47"/>
                    </a:cubicBezTo>
                    <a:cubicBezTo>
                      <a:pt x="116" y="47"/>
                      <a:pt x="116" y="47"/>
                      <a:pt x="116" y="47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8" y="46"/>
                      <a:pt x="118" y="46"/>
                      <a:pt x="118" y="46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7" y="45"/>
                      <a:pt x="117" y="45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5" y="45"/>
                      <a:pt x="115" y="45"/>
                      <a:pt x="115" y="44"/>
                    </a:cubicBezTo>
                    <a:cubicBezTo>
                      <a:pt x="114" y="44"/>
                      <a:pt x="114" y="44"/>
                      <a:pt x="114" y="44"/>
                    </a:cubicBezTo>
                    <a:cubicBezTo>
                      <a:pt x="113" y="44"/>
                      <a:pt x="113" y="44"/>
                      <a:pt x="112" y="44"/>
                    </a:cubicBezTo>
                    <a:cubicBezTo>
                      <a:pt x="112" y="45"/>
                      <a:pt x="112" y="44"/>
                      <a:pt x="112" y="45"/>
                    </a:cubicBezTo>
                    <a:cubicBezTo>
                      <a:pt x="111" y="45"/>
                      <a:pt x="112" y="45"/>
                      <a:pt x="111" y="45"/>
                    </a:cubicBezTo>
                    <a:cubicBezTo>
                      <a:pt x="111" y="45"/>
                      <a:pt x="111" y="46"/>
                      <a:pt x="111" y="46"/>
                    </a:cubicBezTo>
                    <a:cubicBezTo>
                      <a:pt x="111" y="46"/>
                      <a:pt x="111" y="46"/>
                      <a:pt x="110" y="46"/>
                    </a:cubicBezTo>
                    <a:cubicBezTo>
                      <a:pt x="110" y="46"/>
                      <a:pt x="110" y="45"/>
                      <a:pt x="110" y="45"/>
                    </a:cubicBezTo>
                    <a:cubicBezTo>
                      <a:pt x="109" y="45"/>
                      <a:pt x="109" y="45"/>
                      <a:pt x="109" y="45"/>
                    </a:cubicBezTo>
                    <a:cubicBezTo>
                      <a:pt x="109" y="44"/>
                      <a:pt x="109" y="44"/>
                      <a:pt x="108" y="44"/>
                    </a:cubicBezTo>
                    <a:cubicBezTo>
                      <a:pt x="108" y="44"/>
                      <a:pt x="108" y="43"/>
                      <a:pt x="108" y="43"/>
                    </a:cubicBezTo>
                    <a:cubicBezTo>
                      <a:pt x="108" y="43"/>
                      <a:pt x="107" y="43"/>
                      <a:pt x="106" y="43"/>
                    </a:cubicBezTo>
                    <a:cubicBezTo>
                      <a:pt x="106" y="43"/>
                      <a:pt x="106" y="42"/>
                      <a:pt x="105" y="42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104" y="41"/>
                      <a:pt x="104" y="40"/>
                      <a:pt x="104" y="40"/>
                    </a:cubicBezTo>
                    <a:cubicBezTo>
                      <a:pt x="105" y="40"/>
                      <a:pt x="105" y="40"/>
                      <a:pt x="105" y="40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07" y="40"/>
                      <a:pt x="107" y="40"/>
                      <a:pt x="108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7" y="39"/>
                      <a:pt x="107" y="39"/>
                    </a:cubicBezTo>
                    <a:cubicBezTo>
                      <a:pt x="107" y="38"/>
                      <a:pt x="108" y="38"/>
                      <a:pt x="108" y="38"/>
                    </a:cubicBezTo>
                    <a:cubicBezTo>
                      <a:pt x="108" y="38"/>
                      <a:pt x="108" y="38"/>
                      <a:pt x="108" y="38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1" y="35"/>
                      <a:pt x="111" y="35"/>
                      <a:pt x="112" y="35"/>
                    </a:cubicBezTo>
                    <a:cubicBezTo>
                      <a:pt x="112" y="35"/>
                      <a:pt x="112" y="35"/>
                      <a:pt x="112" y="35"/>
                    </a:cubicBezTo>
                    <a:cubicBezTo>
                      <a:pt x="112" y="35"/>
                      <a:pt x="112" y="35"/>
                      <a:pt x="113" y="36"/>
                    </a:cubicBezTo>
                    <a:cubicBezTo>
                      <a:pt x="113" y="36"/>
                      <a:pt x="113" y="36"/>
                      <a:pt x="113" y="36"/>
                    </a:cubicBezTo>
                    <a:cubicBezTo>
                      <a:pt x="113" y="36"/>
                      <a:pt x="113" y="36"/>
                      <a:pt x="113" y="37"/>
                    </a:cubicBezTo>
                    <a:cubicBezTo>
                      <a:pt x="113" y="37"/>
                      <a:pt x="113" y="37"/>
                      <a:pt x="113" y="38"/>
                    </a:cubicBezTo>
                    <a:cubicBezTo>
                      <a:pt x="112" y="38"/>
                      <a:pt x="112" y="38"/>
                      <a:pt x="112" y="39"/>
                    </a:cubicBezTo>
                    <a:cubicBezTo>
                      <a:pt x="112" y="39"/>
                      <a:pt x="112" y="39"/>
                      <a:pt x="113" y="39"/>
                    </a:cubicBezTo>
                    <a:cubicBezTo>
                      <a:pt x="113" y="40"/>
                      <a:pt x="113" y="40"/>
                      <a:pt x="113" y="40"/>
                    </a:cubicBezTo>
                    <a:cubicBezTo>
                      <a:pt x="113" y="41"/>
                      <a:pt x="112" y="41"/>
                      <a:pt x="113" y="41"/>
                    </a:cubicBezTo>
                    <a:cubicBezTo>
                      <a:pt x="113" y="42"/>
                      <a:pt x="113" y="41"/>
                      <a:pt x="114" y="41"/>
                    </a:cubicBezTo>
                    <a:cubicBezTo>
                      <a:pt x="114" y="41"/>
                      <a:pt x="114" y="40"/>
                      <a:pt x="114" y="40"/>
                    </a:cubicBezTo>
                    <a:cubicBezTo>
                      <a:pt x="115" y="40"/>
                      <a:pt x="115" y="39"/>
                      <a:pt x="115" y="39"/>
                    </a:cubicBezTo>
                    <a:cubicBezTo>
                      <a:pt x="116" y="39"/>
                      <a:pt x="116" y="39"/>
                      <a:pt x="116" y="39"/>
                    </a:cubicBezTo>
                    <a:cubicBezTo>
                      <a:pt x="117" y="39"/>
                      <a:pt x="117" y="38"/>
                      <a:pt x="118" y="38"/>
                    </a:cubicBezTo>
                    <a:cubicBezTo>
                      <a:pt x="118" y="38"/>
                      <a:pt x="118" y="38"/>
                      <a:pt x="118" y="38"/>
                    </a:cubicBezTo>
                    <a:cubicBezTo>
                      <a:pt x="118" y="38"/>
                      <a:pt x="118" y="38"/>
                      <a:pt x="118" y="38"/>
                    </a:cubicBezTo>
                    <a:cubicBezTo>
                      <a:pt x="118" y="38"/>
                      <a:pt x="118" y="38"/>
                      <a:pt x="119" y="38"/>
                    </a:cubicBezTo>
                    <a:cubicBezTo>
                      <a:pt x="119" y="37"/>
                      <a:pt x="119" y="37"/>
                      <a:pt x="119" y="37"/>
                    </a:cubicBezTo>
                    <a:cubicBezTo>
                      <a:pt x="119" y="37"/>
                      <a:pt x="120" y="37"/>
                      <a:pt x="120" y="37"/>
                    </a:cubicBezTo>
                    <a:cubicBezTo>
                      <a:pt x="120" y="37"/>
                      <a:pt x="121" y="37"/>
                      <a:pt x="121" y="36"/>
                    </a:cubicBezTo>
                    <a:cubicBezTo>
                      <a:pt x="122" y="36"/>
                      <a:pt x="122" y="36"/>
                      <a:pt x="123" y="36"/>
                    </a:cubicBezTo>
                    <a:cubicBezTo>
                      <a:pt x="123" y="36"/>
                      <a:pt x="123" y="36"/>
                      <a:pt x="123" y="36"/>
                    </a:cubicBezTo>
                    <a:cubicBezTo>
                      <a:pt x="123" y="36"/>
                      <a:pt x="123" y="36"/>
                      <a:pt x="124" y="35"/>
                    </a:cubicBezTo>
                    <a:cubicBezTo>
                      <a:pt x="124" y="35"/>
                      <a:pt x="124" y="34"/>
                      <a:pt x="124" y="34"/>
                    </a:cubicBezTo>
                    <a:cubicBezTo>
                      <a:pt x="125" y="33"/>
                      <a:pt x="125" y="33"/>
                      <a:pt x="126" y="32"/>
                    </a:cubicBezTo>
                    <a:cubicBezTo>
                      <a:pt x="126" y="32"/>
                      <a:pt x="126" y="31"/>
                      <a:pt x="126" y="31"/>
                    </a:cubicBezTo>
                    <a:cubicBezTo>
                      <a:pt x="127" y="31"/>
                      <a:pt x="126" y="30"/>
                      <a:pt x="126" y="30"/>
                    </a:cubicBezTo>
                    <a:cubicBezTo>
                      <a:pt x="127" y="30"/>
                      <a:pt x="127" y="30"/>
                      <a:pt x="127" y="30"/>
                    </a:cubicBezTo>
                    <a:cubicBezTo>
                      <a:pt x="127" y="30"/>
                      <a:pt x="127" y="31"/>
                      <a:pt x="128" y="31"/>
                    </a:cubicBezTo>
                    <a:cubicBezTo>
                      <a:pt x="128" y="31"/>
                      <a:pt x="128" y="30"/>
                      <a:pt x="128" y="30"/>
                    </a:cubicBezTo>
                    <a:cubicBezTo>
                      <a:pt x="128" y="30"/>
                      <a:pt x="128" y="31"/>
                      <a:pt x="129" y="31"/>
                    </a:cubicBezTo>
                    <a:cubicBezTo>
                      <a:pt x="129" y="31"/>
                      <a:pt x="129" y="31"/>
                      <a:pt x="129" y="31"/>
                    </a:cubicBezTo>
                    <a:cubicBezTo>
                      <a:pt x="129" y="30"/>
                      <a:pt x="129" y="30"/>
                      <a:pt x="129" y="30"/>
                    </a:cubicBezTo>
                    <a:cubicBezTo>
                      <a:pt x="129" y="29"/>
                      <a:pt x="129" y="29"/>
                      <a:pt x="129" y="29"/>
                    </a:cubicBezTo>
                    <a:cubicBezTo>
                      <a:pt x="128" y="28"/>
                      <a:pt x="128" y="28"/>
                      <a:pt x="128" y="27"/>
                    </a:cubicBezTo>
                    <a:cubicBezTo>
                      <a:pt x="128" y="27"/>
                      <a:pt x="127" y="27"/>
                      <a:pt x="127" y="26"/>
                    </a:cubicBezTo>
                    <a:cubicBezTo>
                      <a:pt x="127" y="26"/>
                      <a:pt x="127" y="25"/>
                      <a:pt x="127" y="25"/>
                    </a:cubicBezTo>
                    <a:cubicBezTo>
                      <a:pt x="127" y="24"/>
                      <a:pt x="127" y="24"/>
                      <a:pt x="126" y="24"/>
                    </a:cubicBezTo>
                    <a:cubicBezTo>
                      <a:pt x="126" y="24"/>
                      <a:pt x="126" y="23"/>
                      <a:pt x="127" y="23"/>
                    </a:cubicBezTo>
                    <a:cubicBezTo>
                      <a:pt x="127" y="23"/>
                      <a:pt x="127" y="23"/>
                      <a:pt x="128" y="23"/>
                    </a:cubicBezTo>
                    <a:cubicBezTo>
                      <a:pt x="129" y="23"/>
                      <a:pt x="129" y="23"/>
                      <a:pt x="130" y="22"/>
                    </a:cubicBezTo>
                    <a:cubicBezTo>
                      <a:pt x="130" y="22"/>
                      <a:pt x="130" y="21"/>
                      <a:pt x="129" y="21"/>
                    </a:cubicBezTo>
                    <a:cubicBezTo>
                      <a:pt x="129" y="20"/>
                      <a:pt x="129" y="20"/>
                      <a:pt x="129" y="20"/>
                    </a:cubicBezTo>
                    <a:cubicBezTo>
                      <a:pt x="129" y="19"/>
                      <a:pt x="129" y="19"/>
                      <a:pt x="129" y="19"/>
                    </a:cubicBezTo>
                    <a:cubicBezTo>
                      <a:pt x="128" y="18"/>
                      <a:pt x="128" y="18"/>
                      <a:pt x="128" y="18"/>
                    </a:cubicBezTo>
                    <a:cubicBezTo>
                      <a:pt x="128" y="17"/>
                      <a:pt x="128" y="17"/>
                      <a:pt x="128" y="17"/>
                    </a:cubicBezTo>
                    <a:cubicBezTo>
                      <a:pt x="128" y="17"/>
                      <a:pt x="128" y="16"/>
                      <a:pt x="128" y="16"/>
                    </a:cubicBezTo>
                    <a:cubicBezTo>
                      <a:pt x="128" y="16"/>
                      <a:pt x="128" y="16"/>
                      <a:pt x="128" y="16"/>
                    </a:cubicBezTo>
                    <a:cubicBezTo>
                      <a:pt x="127" y="16"/>
                      <a:pt x="127" y="15"/>
                      <a:pt x="127" y="15"/>
                    </a:cubicBezTo>
                    <a:cubicBezTo>
                      <a:pt x="127" y="15"/>
                      <a:pt x="127" y="15"/>
                      <a:pt x="127" y="15"/>
                    </a:cubicBezTo>
                    <a:cubicBezTo>
                      <a:pt x="126" y="15"/>
                      <a:pt x="126" y="15"/>
                      <a:pt x="126" y="15"/>
                    </a:cubicBezTo>
                    <a:cubicBezTo>
                      <a:pt x="125" y="15"/>
                      <a:pt x="125" y="16"/>
                      <a:pt x="125" y="16"/>
                    </a:cubicBezTo>
                    <a:cubicBezTo>
                      <a:pt x="124" y="16"/>
                      <a:pt x="124" y="16"/>
                      <a:pt x="123" y="16"/>
                    </a:cubicBezTo>
                    <a:cubicBezTo>
                      <a:pt x="123" y="16"/>
                      <a:pt x="123" y="16"/>
                      <a:pt x="122" y="16"/>
                    </a:cubicBezTo>
                    <a:cubicBezTo>
                      <a:pt x="122" y="16"/>
                      <a:pt x="121" y="16"/>
                      <a:pt x="121" y="16"/>
                    </a:cubicBezTo>
                    <a:cubicBezTo>
                      <a:pt x="121" y="16"/>
                      <a:pt x="120" y="16"/>
                      <a:pt x="120" y="16"/>
                    </a:cubicBezTo>
                    <a:cubicBezTo>
                      <a:pt x="120" y="15"/>
                      <a:pt x="119" y="15"/>
                      <a:pt x="119" y="15"/>
                    </a:cubicBezTo>
                    <a:cubicBezTo>
                      <a:pt x="119" y="14"/>
                      <a:pt x="119" y="14"/>
                      <a:pt x="118" y="14"/>
                    </a:cubicBezTo>
                    <a:cubicBezTo>
                      <a:pt x="118" y="13"/>
                      <a:pt x="117" y="13"/>
                      <a:pt x="117" y="13"/>
                    </a:cubicBezTo>
                    <a:cubicBezTo>
                      <a:pt x="116" y="13"/>
                      <a:pt x="116" y="12"/>
                      <a:pt x="116" y="12"/>
                    </a:cubicBezTo>
                    <a:cubicBezTo>
                      <a:pt x="115" y="12"/>
                      <a:pt x="115" y="12"/>
                      <a:pt x="115" y="12"/>
                    </a:cubicBezTo>
                    <a:cubicBezTo>
                      <a:pt x="115" y="12"/>
                      <a:pt x="115" y="12"/>
                      <a:pt x="115" y="12"/>
                    </a:cubicBezTo>
                    <a:cubicBezTo>
                      <a:pt x="114" y="12"/>
                      <a:pt x="114" y="12"/>
                      <a:pt x="113" y="12"/>
                    </a:cubicBezTo>
                    <a:cubicBezTo>
                      <a:pt x="112" y="11"/>
                      <a:pt x="112" y="11"/>
                      <a:pt x="111" y="11"/>
                    </a:cubicBezTo>
                    <a:cubicBezTo>
                      <a:pt x="111" y="11"/>
                      <a:pt x="111" y="11"/>
                      <a:pt x="110" y="11"/>
                    </a:cubicBezTo>
                    <a:cubicBezTo>
                      <a:pt x="110" y="11"/>
                      <a:pt x="110" y="11"/>
                      <a:pt x="109" y="11"/>
                    </a:cubicBezTo>
                    <a:cubicBezTo>
                      <a:pt x="109" y="11"/>
                      <a:pt x="109" y="10"/>
                      <a:pt x="109" y="10"/>
                    </a:cubicBezTo>
                    <a:cubicBezTo>
                      <a:pt x="108" y="10"/>
                      <a:pt x="108" y="9"/>
                      <a:pt x="107" y="9"/>
                    </a:cubicBezTo>
                    <a:cubicBezTo>
                      <a:pt x="107" y="8"/>
                      <a:pt x="106" y="8"/>
                      <a:pt x="106" y="7"/>
                    </a:cubicBezTo>
                    <a:cubicBezTo>
                      <a:pt x="105" y="7"/>
                      <a:pt x="105" y="6"/>
                      <a:pt x="104" y="6"/>
                    </a:cubicBezTo>
                    <a:cubicBezTo>
                      <a:pt x="104" y="6"/>
                      <a:pt x="103" y="5"/>
                      <a:pt x="103" y="5"/>
                    </a:cubicBezTo>
                    <a:cubicBezTo>
                      <a:pt x="103" y="5"/>
                      <a:pt x="103" y="4"/>
                      <a:pt x="102" y="4"/>
                    </a:cubicBezTo>
                    <a:cubicBezTo>
                      <a:pt x="102" y="4"/>
                      <a:pt x="102" y="4"/>
                      <a:pt x="102" y="3"/>
                    </a:cubicBezTo>
                    <a:cubicBezTo>
                      <a:pt x="102" y="3"/>
                      <a:pt x="102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0" y="3"/>
                      <a:pt x="100" y="2"/>
                      <a:pt x="99" y="2"/>
                    </a:cubicBezTo>
                    <a:cubicBezTo>
                      <a:pt x="99" y="2"/>
                      <a:pt x="99" y="2"/>
                      <a:pt x="99" y="2"/>
                    </a:cubicBezTo>
                    <a:cubicBezTo>
                      <a:pt x="98" y="1"/>
                      <a:pt x="98" y="1"/>
                      <a:pt x="97" y="1"/>
                    </a:cubicBezTo>
                    <a:cubicBezTo>
                      <a:pt x="97" y="1"/>
                      <a:pt x="97" y="1"/>
                      <a:pt x="96" y="1"/>
                    </a:cubicBezTo>
                    <a:cubicBezTo>
                      <a:pt x="96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4" y="1"/>
                    </a:cubicBezTo>
                    <a:cubicBezTo>
                      <a:pt x="94" y="0"/>
                      <a:pt x="93" y="0"/>
                      <a:pt x="93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1" y="0"/>
                      <a:pt x="91" y="0"/>
                      <a:pt x="90" y="0"/>
                    </a:cubicBezTo>
                    <a:cubicBezTo>
                      <a:pt x="89" y="0"/>
                      <a:pt x="89" y="0"/>
                      <a:pt x="88" y="0"/>
                    </a:cubicBezTo>
                    <a:cubicBezTo>
                      <a:pt x="88" y="1"/>
                      <a:pt x="88" y="0"/>
                      <a:pt x="87" y="1"/>
                    </a:cubicBezTo>
                    <a:cubicBezTo>
                      <a:pt x="87" y="1"/>
                      <a:pt x="87" y="1"/>
                      <a:pt x="87" y="1"/>
                    </a:cubicBezTo>
                    <a:cubicBezTo>
                      <a:pt x="87" y="2"/>
                      <a:pt x="87" y="2"/>
                      <a:pt x="87" y="2"/>
                    </a:cubicBezTo>
                    <a:cubicBezTo>
                      <a:pt x="87" y="2"/>
                      <a:pt x="87" y="2"/>
                      <a:pt x="88" y="2"/>
                    </a:cubicBezTo>
                    <a:cubicBezTo>
                      <a:pt x="88" y="2"/>
                      <a:pt x="88" y="3"/>
                      <a:pt x="89" y="3"/>
                    </a:cubicBezTo>
                    <a:cubicBezTo>
                      <a:pt x="89" y="3"/>
                      <a:pt x="89" y="3"/>
                      <a:pt x="89" y="4"/>
                    </a:cubicBezTo>
                    <a:cubicBezTo>
                      <a:pt x="89" y="4"/>
                      <a:pt x="89" y="4"/>
                      <a:pt x="89" y="4"/>
                    </a:cubicBezTo>
                    <a:cubicBezTo>
                      <a:pt x="89" y="5"/>
                      <a:pt x="88" y="5"/>
                      <a:pt x="89" y="6"/>
                    </a:cubicBezTo>
                    <a:cubicBezTo>
                      <a:pt x="89" y="6"/>
                      <a:pt x="89" y="6"/>
                      <a:pt x="89" y="7"/>
                    </a:cubicBezTo>
                    <a:cubicBezTo>
                      <a:pt x="89" y="7"/>
                      <a:pt x="89" y="8"/>
                      <a:pt x="89" y="8"/>
                    </a:cubicBezTo>
                    <a:cubicBezTo>
                      <a:pt x="89" y="9"/>
                      <a:pt x="90" y="9"/>
                      <a:pt x="90" y="9"/>
                    </a:cubicBezTo>
                    <a:cubicBezTo>
                      <a:pt x="90" y="10"/>
                      <a:pt x="89" y="9"/>
                      <a:pt x="89" y="10"/>
                    </a:cubicBezTo>
                    <a:cubicBezTo>
                      <a:pt x="88" y="10"/>
                      <a:pt x="89" y="11"/>
                      <a:pt x="88" y="11"/>
                    </a:cubicBezTo>
                    <a:cubicBezTo>
                      <a:pt x="88" y="11"/>
                      <a:pt x="87" y="11"/>
                      <a:pt x="87" y="11"/>
                    </a:cubicBezTo>
                    <a:cubicBezTo>
                      <a:pt x="86" y="10"/>
                      <a:pt x="86" y="10"/>
                      <a:pt x="85" y="10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5" y="11"/>
                      <a:pt x="85" y="11"/>
                      <a:pt x="85" y="11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5" y="12"/>
                      <a:pt x="85" y="12"/>
                      <a:pt x="85" y="13"/>
                    </a:cubicBezTo>
                    <a:cubicBezTo>
                      <a:pt x="85" y="13"/>
                      <a:pt x="85" y="14"/>
                      <a:pt x="85" y="14"/>
                    </a:cubicBezTo>
                    <a:cubicBezTo>
                      <a:pt x="85" y="15"/>
                      <a:pt x="85" y="15"/>
                      <a:pt x="85" y="15"/>
                    </a:cubicBezTo>
                    <a:cubicBezTo>
                      <a:pt x="85" y="16"/>
                      <a:pt x="86" y="16"/>
                      <a:pt x="86" y="16"/>
                    </a:cubicBezTo>
                    <a:cubicBezTo>
                      <a:pt x="87" y="16"/>
                      <a:pt x="87" y="16"/>
                      <a:pt x="87" y="16"/>
                    </a:cubicBezTo>
                    <a:cubicBezTo>
                      <a:pt x="87" y="16"/>
                      <a:pt x="87" y="16"/>
                      <a:pt x="88" y="16"/>
                    </a:cubicBezTo>
                    <a:cubicBezTo>
                      <a:pt x="88" y="16"/>
                      <a:pt x="88" y="16"/>
                      <a:pt x="88" y="16"/>
                    </a:cubicBezTo>
                    <a:cubicBezTo>
                      <a:pt x="89" y="16"/>
                      <a:pt x="89" y="16"/>
                      <a:pt x="90" y="16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1" y="16"/>
                      <a:pt x="91" y="16"/>
                      <a:pt x="91" y="15"/>
                    </a:cubicBezTo>
                    <a:cubicBezTo>
                      <a:pt x="91" y="15"/>
                      <a:pt x="91" y="15"/>
                      <a:pt x="92" y="15"/>
                    </a:cubicBezTo>
                    <a:cubicBezTo>
                      <a:pt x="92" y="16"/>
                      <a:pt x="92" y="16"/>
                      <a:pt x="93" y="16"/>
                    </a:cubicBezTo>
                    <a:cubicBezTo>
                      <a:pt x="93" y="16"/>
                      <a:pt x="93" y="17"/>
                      <a:pt x="94" y="17"/>
                    </a:cubicBezTo>
                    <a:cubicBezTo>
                      <a:pt x="94" y="17"/>
                      <a:pt x="95" y="17"/>
                      <a:pt x="95" y="17"/>
                    </a:cubicBezTo>
                    <a:cubicBezTo>
                      <a:pt x="96" y="17"/>
                      <a:pt x="96" y="17"/>
                      <a:pt x="96" y="18"/>
                    </a:cubicBezTo>
                    <a:cubicBezTo>
                      <a:pt x="96" y="18"/>
                      <a:pt x="96" y="18"/>
                      <a:pt x="96" y="19"/>
                    </a:cubicBezTo>
                    <a:cubicBezTo>
                      <a:pt x="97" y="19"/>
                      <a:pt x="97" y="19"/>
                      <a:pt x="97" y="20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97" y="21"/>
                      <a:pt x="96" y="20"/>
                      <a:pt x="96" y="20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4" y="19"/>
                      <a:pt x="94" y="19"/>
                      <a:pt x="94" y="19"/>
                    </a:cubicBezTo>
                    <a:cubicBezTo>
                      <a:pt x="94" y="19"/>
                      <a:pt x="94" y="19"/>
                      <a:pt x="93" y="19"/>
                    </a:cubicBezTo>
                    <a:cubicBezTo>
                      <a:pt x="93" y="19"/>
                      <a:pt x="93" y="19"/>
                      <a:pt x="93" y="19"/>
                    </a:cubicBezTo>
                    <a:cubicBezTo>
                      <a:pt x="93" y="19"/>
                      <a:pt x="93" y="19"/>
                      <a:pt x="92" y="19"/>
                    </a:cubicBezTo>
                    <a:cubicBezTo>
                      <a:pt x="92" y="20"/>
                      <a:pt x="92" y="20"/>
                      <a:pt x="91" y="20"/>
                    </a:cubicBezTo>
                    <a:cubicBezTo>
                      <a:pt x="91" y="20"/>
                      <a:pt x="91" y="20"/>
                      <a:pt x="90" y="20"/>
                    </a:cubicBezTo>
                    <a:cubicBezTo>
                      <a:pt x="90" y="21"/>
                      <a:pt x="90" y="21"/>
                      <a:pt x="90" y="21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23"/>
                      <a:pt x="89" y="23"/>
                      <a:pt x="88" y="23"/>
                    </a:cubicBezTo>
                    <a:cubicBezTo>
                      <a:pt x="88" y="23"/>
                      <a:pt x="88" y="22"/>
                      <a:pt x="87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4"/>
                      <a:pt x="86" y="25"/>
                      <a:pt x="86" y="25"/>
                    </a:cubicBez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4"/>
                      <a:pt x="84" y="24"/>
                      <a:pt x="84" y="24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84" y="24"/>
                      <a:pt x="83" y="24"/>
                      <a:pt x="83" y="24"/>
                    </a:cubicBezTo>
                    <a:cubicBezTo>
                      <a:pt x="83" y="23"/>
                      <a:pt x="83" y="23"/>
                      <a:pt x="82" y="24"/>
                    </a:cubicBezTo>
                    <a:cubicBezTo>
                      <a:pt x="82" y="24"/>
                      <a:pt x="82" y="24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4"/>
                      <a:pt x="81" y="25"/>
                      <a:pt x="81" y="25"/>
                    </a:cubicBezTo>
                    <a:cubicBezTo>
                      <a:pt x="81" y="25"/>
                      <a:pt x="81" y="25"/>
                      <a:pt x="81" y="26"/>
                    </a:cubicBezTo>
                    <a:cubicBezTo>
                      <a:pt x="82" y="26"/>
                      <a:pt x="82" y="26"/>
                      <a:pt x="82" y="26"/>
                    </a:cubicBezTo>
                    <a:cubicBezTo>
                      <a:pt x="83" y="26"/>
                      <a:pt x="83" y="26"/>
                      <a:pt x="83" y="27"/>
                    </a:cubicBezTo>
                    <a:cubicBezTo>
                      <a:pt x="83" y="27"/>
                      <a:pt x="84" y="27"/>
                      <a:pt x="84" y="27"/>
                    </a:cubicBezTo>
                    <a:cubicBezTo>
                      <a:pt x="84" y="28"/>
                      <a:pt x="84" y="28"/>
                      <a:pt x="83" y="28"/>
                    </a:cubicBezTo>
                    <a:cubicBezTo>
                      <a:pt x="83" y="28"/>
                      <a:pt x="83" y="28"/>
                      <a:pt x="82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2" y="29"/>
                      <a:pt x="82" y="30"/>
                      <a:pt x="82" y="30"/>
                    </a:cubicBezTo>
                    <a:cubicBezTo>
                      <a:pt x="81" y="30"/>
                      <a:pt x="81" y="30"/>
                      <a:pt x="81" y="31"/>
                    </a:cubicBezTo>
                    <a:cubicBezTo>
                      <a:pt x="81" y="31"/>
                      <a:pt x="81" y="31"/>
                      <a:pt x="80" y="32"/>
                    </a:cubicBezTo>
                    <a:cubicBezTo>
                      <a:pt x="80" y="32"/>
                      <a:pt x="79" y="31"/>
                      <a:pt x="79" y="31"/>
                    </a:cubicBezTo>
                    <a:cubicBezTo>
                      <a:pt x="78" y="31"/>
                      <a:pt x="78" y="31"/>
                      <a:pt x="77" y="32"/>
                    </a:cubicBezTo>
                    <a:cubicBezTo>
                      <a:pt x="77" y="32"/>
                      <a:pt x="76" y="32"/>
                      <a:pt x="76" y="32"/>
                    </a:cubicBezTo>
                    <a:cubicBezTo>
                      <a:pt x="76" y="32"/>
                      <a:pt x="75" y="31"/>
                      <a:pt x="75" y="32"/>
                    </a:cubicBezTo>
                    <a:cubicBezTo>
                      <a:pt x="75" y="32"/>
                      <a:pt x="74" y="32"/>
                      <a:pt x="74" y="32"/>
                    </a:cubicBezTo>
                    <a:cubicBezTo>
                      <a:pt x="74" y="32"/>
                      <a:pt x="74" y="32"/>
                      <a:pt x="73" y="32"/>
                    </a:cubicBezTo>
                    <a:cubicBezTo>
                      <a:pt x="73" y="33"/>
                      <a:pt x="73" y="33"/>
                      <a:pt x="72" y="33"/>
                    </a:cubicBezTo>
                    <a:cubicBezTo>
                      <a:pt x="72" y="33"/>
                      <a:pt x="72" y="34"/>
                      <a:pt x="71" y="34"/>
                    </a:cubicBezTo>
                    <a:cubicBezTo>
                      <a:pt x="71" y="34"/>
                      <a:pt x="71" y="34"/>
                      <a:pt x="70" y="34"/>
                    </a:cubicBezTo>
                    <a:cubicBezTo>
                      <a:pt x="70" y="34"/>
                      <a:pt x="70" y="33"/>
                      <a:pt x="70" y="33"/>
                    </a:cubicBezTo>
                    <a:cubicBezTo>
                      <a:pt x="70" y="33"/>
                      <a:pt x="69" y="33"/>
                      <a:pt x="69" y="33"/>
                    </a:cubicBezTo>
                    <a:cubicBezTo>
                      <a:pt x="69" y="33"/>
                      <a:pt x="69" y="33"/>
                      <a:pt x="68" y="33"/>
                    </a:cubicBezTo>
                    <a:cubicBezTo>
                      <a:pt x="68" y="33"/>
                      <a:pt x="67" y="33"/>
                      <a:pt x="67" y="33"/>
                    </a:cubicBezTo>
                    <a:cubicBezTo>
                      <a:pt x="66" y="33"/>
                      <a:pt x="66" y="33"/>
                      <a:pt x="66" y="33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2" y="31"/>
                      <a:pt x="62" y="31"/>
                      <a:pt x="61" y="31"/>
                    </a:cubicBezTo>
                    <a:cubicBezTo>
                      <a:pt x="61" y="31"/>
                      <a:pt x="61" y="31"/>
                      <a:pt x="60" y="31"/>
                    </a:cubicBezTo>
                    <a:cubicBezTo>
                      <a:pt x="60" y="31"/>
                      <a:pt x="59" y="31"/>
                      <a:pt x="59" y="31"/>
                    </a:cubicBezTo>
                    <a:cubicBezTo>
                      <a:pt x="58" y="31"/>
                      <a:pt x="58" y="31"/>
                      <a:pt x="57" y="31"/>
                    </a:cubicBezTo>
                    <a:cubicBezTo>
                      <a:pt x="56" y="31"/>
                      <a:pt x="56" y="31"/>
                      <a:pt x="55" y="31"/>
                    </a:cubicBezTo>
                    <a:cubicBezTo>
                      <a:pt x="54" y="31"/>
                      <a:pt x="54" y="31"/>
                      <a:pt x="53" y="31"/>
                    </a:cubicBezTo>
                    <a:cubicBezTo>
                      <a:pt x="52" y="31"/>
                      <a:pt x="51" y="31"/>
                      <a:pt x="50" y="31"/>
                    </a:cubicBezTo>
                    <a:cubicBezTo>
                      <a:pt x="50" y="31"/>
                      <a:pt x="50" y="31"/>
                      <a:pt x="49" y="30"/>
                    </a:cubicBezTo>
                    <a:cubicBezTo>
                      <a:pt x="49" y="30"/>
                      <a:pt x="49" y="30"/>
                      <a:pt x="48" y="29"/>
                    </a:cubicBezTo>
                    <a:cubicBezTo>
                      <a:pt x="47" y="29"/>
                      <a:pt x="47" y="28"/>
                      <a:pt x="46" y="28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5" y="26"/>
                      <a:pt x="45" y="26"/>
                      <a:pt x="44" y="26"/>
                    </a:cubicBezTo>
                    <a:cubicBezTo>
                      <a:pt x="44" y="25"/>
                      <a:pt x="44" y="25"/>
                      <a:pt x="43" y="25"/>
                    </a:cubicBezTo>
                    <a:cubicBezTo>
                      <a:pt x="42" y="25"/>
                      <a:pt x="42" y="25"/>
                      <a:pt x="42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4"/>
                      <a:pt x="40" y="24"/>
                      <a:pt x="40" y="23"/>
                    </a:cubicBezTo>
                    <a:cubicBezTo>
                      <a:pt x="40" y="23"/>
                      <a:pt x="40" y="23"/>
                      <a:pt x="39" y="23"/>
                    </a:cubicBezTo>
                    <a:cubicBezTo>
                      <a:pt x="39" y="22"/>
                      <a:pt x="39" y="22"/>
                      <a:pt x="38" y="22"/>
                    </a:cubicBezTo>
                    <a:cubicBezTo>
                      <a:pt x="38" y="21"/>
                      <a:pt x="37" y="21"/>
                      <a:pt x="37" y="21"/>
                    </a:cubicBezTo>
                    <a:cubicBezTo>
                      <a:pt x="36" y="21"/>
                      <a:pt x="36" y="21"/>
                      <a:pt x="35" y="21"/>
                    </a:cubicBezTo>
                    <a:cubicBezTo>
                      <a:pt x="34" y="21"/>
                      <a:pt x="34" y="22"/>
                      <a:pt x="33" y="21"/>
                    </a:cubicBezTo>
                    <a:cubicBezTo>
                      <a:pt x="33" y="21"/>
                      <a:pt x="33" y="21"/>
                      <a:pt x="33" y="20"/>
                    </a:cubicBezTo>
                    <a:cubicBezTo>
                      <a:pt x="32" y="20"/>
                      <a:pt x="33" y="19"/>
                      <a:pt x="32" y="19"/>
                    </a:cubicBezTo>
                    <a:cubicBezTo>
                      <a:pt x="32" y="19"/>
                      <a:pt x="32" y="19"/>
                      <a:pt x="32" y="18"/>
                    </a:cubicBezTo>
                    <a:cubicBezTo>
                      <a:pt x="32" y="18"/>
                      <a:pt x="31" y="18"/>
                      <a:pt x="31" y="17"/>
                    </a:cubicBezTo>
                    <a:cubicBezTo>
                      <a:pt x="30" y="17"/>
                      <a:pt x="30" y="16"/>
                      <a:pt x="29" y="16"/>
                    </a:cubicBezTo>
                    <a:cubicBezTo>
                      <a:pt x="29" y="16"/>
                      <a:pt x="28" y="17"/>
                      <a:pt x="28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6" y="15"/>
                      <a:pt x="26" y="15"/>
                      <a:pt x="26" y="14"/>
                    </a:cubicBezTo>
                    <a:cubicBezTo>
                      <a:pt x="26" y="14"/>
                      <a:pt x="26" y="13"/>
                      <a:pt x="25" y="13"/>
                    </a:cubicBezTo>
                    <a:cubicBezTo>
                      <a:pt x="25" y="12"/>
                      <a:pt x="24" y="13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3" y="12"/>
                      <a:pt x="23" y="12"/>
                      <a:pt x="22" y="12"/>
                    </a:cubicBezTo>
                    <a:cubicBezTo>
                      <a:pt x="21" y="12"/>
                      <a:pt x="21" y="12"/>
                      <a:pt x="20" y="13"/>
                    </a:cubicBezTo>
                    <a:cubicBezTo>
                      <a:pt x="19" y="13"/>
                      <a:pt x="19" y="14"/>
                      <a:pt x="19" y="15"/>
                    </a:cubicBezTo>
                    <a:cubicBezTo>
                      <a:pt x="19" y="15"/>
                      <a:pt x="19" y="15"/>
                      <a:pt x="19" y="16"/>
                    </a:cubicBezTo>
                    <a:cubicBezTo>
                      <a:pt x="19" y="16"/>
                      <a:pt x="19" y="16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8"/>
                      <a:pt x="15" y="18"/>
                      <a:pt x="15" y="17"/>
                    </a:cubicBezTo>
                    <a:cubicBezTo>
                      <a:pt x="14" y="17"/>
                      <a:pt x="14" y="18"/>
                      <a:pt x="14" y="19"/>
                    </a:cubicBezTo>
                    <a:cubicBezTo>
                      <a:pt x="14" y="20"/>
                      <a:pt x="14" y="20"/>
                      <a:pt x="14" y="21"/>
                    </a:cubicBezTo>
                    <a:cubicBezTo>
                      <a:pt x="14" y="22"/>
                      <a:pt x="15" y="22"/>
                      <a:pt x="15" y="22"/>
                    </a:cubicBezTo>
                    <a:cubicBezTo>
                      <a:pt x="15" y="23"/>
                      <a:pt x="15" y="23"/>
                      <a:pt x="15" y="24"/>
                    </a:cubicBezTo>
                    <a:cubicBezTo>
                      <a:pt x="15" y="24"/>
                      <a:pt x="14" y="23"/>
                      <a:pt x="14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5"/>
                      <a:pt x="11" y="24"/>
                      <a:pt x="11" y="25"/>
                    </a:cubicBezTo>
                    <a:cubicBezTo>
                      <a:pt x="11" y="25"/>
                      <a:pt x="11" y="25"/>
                      <a:pt x="11" y="26"/>
                    </a:cubicBezTo>
                    <a:cubicBezTo>
                      <a:pt x="12" y="26"/>
                      <a:pt x="12" y="26"/>
                      <a:pt x="12" y="27"/>
                    </a:cubicBezTo>
                    <a:cubicBezTo>
                      <a:pt x="12" y="27"/>
                      <a:pt x="13" y="28"/>
                      <a:pt x="13" y="28"/>
                    </a:cubicBezTo>
                    <a:cubicBezTo>
                      <a:pt x="13" y="29"/>
                      <a:pt x="13" y="29"/>
                      <a:pt x="13" y="30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2" y="31"/>
                      <a:pt x="12" y="32"/>
                    </a:cubicBezTo>
                    <a:cubicBezTo>
                      <a:pt x="12" y="32"/>
                      <a:pt x="12" y="33"/>
                      <a:pt x="12" y="33"/>
                    </a:cubicBezTo>
                    <a:cubicBezTo>
                      <a:pt x="11" y="33"/>
                      <a:pt x="11" y="33"/>
                      <a:pt x="10" y="33"/>
                    </a:cubicBezTo>
                    <a:cubicBezTo>
                      <a:pt x="10" y="33"/>
                      <a:pt x="10" y="34"/>
                      <a:pt x="9" y="34"/>
                    </a:cubicBezTo>
                    <a:cubicBezTo>
                      <a:pt x="9" y="35"/>
                      <a:pt x="9" y="34"/>
                      <a:pt x="9" y="35"/>
                    </a:cubicBezTo>
                    <a:cubicBezTo>
                      <a:pt x="8" y="35"/>
                      <a:pt x="8" y="35"/>
                      <a:pt x="7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4" y="35"/>
                      <a:pt x="4" y="36"/>
                      <a:pt x="4" y="36"/>
                    </a:cubicBezTo>
                    <a:cubicBezTo>
                      <a:pt x="4" y="36"/>
                      <a:pt x="4" y="36"/>
                      <a:pt x="3" y="36"/>
                    </a:cubicBezTo>
                    <a:cubicBezTo>
                      <a:pt x="3" y="37"/>
                      <a:pt x="3" y="37"/>
                      <a:pt x="2" y="37"/>
                    </a:cubicBezTo>
                    <a:cubicBezTo>
                      <a:pt x="2" y="37"/>
                      <a:pt x="2" y="37"/>
                      <a:pt x="1" y="38"/>
                    </a:cubicBezTo>
                    <a:cubicBezTo>
                      <a:pt x="1" y="38"/>
                      <a:pt x="1" y="38"/>
                      <a:pt x="1" y="39"/>
                    </a:cubicBezTo>
                    <a:cubicBezTo>
                      <a:pt x="0" y="39"/>
                      <a:pt x="1" y="39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" y="40"/>
                      <a:pt x="1" y="40"/>
                      <a:pt x="1" y="41"/>
                    </a:cubicBezTo>
                    <a:cubicBezTo>
                      <a:pt x="1" y="41"/>
                      <a:pt x="1" y="42"/>
                      <a:pt x="1" y="42"/>
                    </a:cubicBezTo>
                    <a:cubicBezTo>
                      <a:pt x="1" y="43"/>
                      <a:pt x="2" y="43"/>
                      <a:pt x="2" y="43"/>
                    </a:cubicBezTo>
                    <a:cubicBezTo>
                      <a:pt x="3" y="43"/>
                      <a:pt x="4" y="42"/>
                      <a:pt x="4" y="43"/>
                    </a:cubicBezTo>
                    <a:cubicBezTo>
                      <a:pt x="5" y="43"/>
                      <a:pt x="5" y="43"/>
                      <a:pt x="5" y="44"/>
                    </a:cubicBezTo>
                    <a:cubicBezTo>
                      <a:pt x="5" y="44"/>
                      <a:pt x="5" y="45"/>
                      <a:pt x="5" y="45"/>
                    </a:cubicBezTo>
                    <a:cubicBezTo>
                      <a:pt x="5" y="45"/>
                      <a:pt x="5" y="46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5" y="46"/>
                      <a:pt x="6" y="46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6" y="47"/>
                      <a:pt x="7" y="47"/>
                      <a:pt x="7" y="47"/>
                    </a:cubicBezTo>
                    <a:cubicBezTo>
                      <a:pt x="7" y="47"/>
                      <a:pt x="8" y="47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9"/>
                      <a:pt x="8" y="49"/>
                      <a:pt x="8" y="49"/>
                    </a:cubicBezTo>
                    <a:cubicBezTo>
                      <a:pt x="8" y="49"/>
                      <a:pt x="9" y="49"/>
                      <a:pt x="9" y="50"/>
                    </a:cubicBezTo>
                    <a:cubicBezTo>
                      <a:pt x="9" y="50"/>
                      <a:pt x="10" y="50"/>
                      <a:pt x="10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2" y="51"/>
                      <a:pt x="12" y="51"/>
                      <a:pt x="13" y="51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3" y="51"/>
                      <a:pt x="14" y="52"/>
                    </a:cubicBezTo>
                    <a:cubicBezTo>
                      <a:pt x="14" y="52"/>
                      <a:pt x="15" y="52"/>
                      <a:pt x="15" y="53"/>
                    </a:cubicBezTo>
                    <a:cubicBezTo>
                      <a:pt x="16" y="53"/>
                      <a:pt x="16" y="53"/>
                      <a:pt x="17" y="54"/>
                    </a:cubicBezTo>
                    <a:cubicBezTo>
                      <a:pt x="17" y="54"/>
                      <a:pt x="17" y="55"/>
                      <a:pt x="17" y="55"/>
                    </a:cubicBezTo>
                    <a:cubicBezTo>
                      <a:pt x="18" y="56"/>
                      <a:pt x="18" y="56"/>
                      <a:pt x="18" y="57"/>
                    </a:cubicBezTo>
                    <a:cubicBezTo>
                      <a:pt x="18" y="57"/>
                      <a:pt x="19" y="57"/>
                      <a:pt x="19" y="58"/>
                    </a:cubicBezTo>
                    <a:cubicBezTo>
                      <a:pt x="19" y="58"/>
                      <a:pt x="19" y="59"/>
                      <a:pt x="19" y="59"/>
                    </a:cubicBezTo>
                    <a:cubicBezTo>
                      <a:pt x="19" y="60"/>
                      <a:pt x="18" y="60"/>
                      <a:pt x="18" y="60"/>
                    </a:cubicBezTo>
                    <a:cubicBezTo>
                      <a:pt x="17" y="61"/>
                      <a:pt x="17" y="62"/>
                      <a:pt x="18" y="62"/>
                    </a:cubicBezTo>
                    <a:cubicBezTo>
                      <a:pt x="18" y="63"/>
                      <a:pt x="19" y="62"/>
                      <a:pt x="19" y="63"/>
                    </a:cubicBezTo>
                    <a:cubicBezTo>
                      <a:pt x="20" y="63"/>
                      <a:pt x="20" y="64"/>
                      <a:pt x="21" y="64"/>
                    </a:cubicBezTo>
                    <a:cubicBezTo>
                      <a:pt x="21" y="64"/>
                      <a:pt x="22" y="64"/>
                      <a:pt x="22" y="64"/>
                    </a:cubicBezTo>
                    <a:cubicBezTo>
                      <a:pt x="23" y="64"/>
                      <a:pt x="23" y="64"/>
                      <a:pt x="23" y="64"/>
                    </a:cubicBezTo>
                    <a:cubicBezTo>
                      <a:pt x="23" y="64"/>
                      <a:pt x="24" y="64"/>
                      <a:pt x="24" y="64"/>
                    </a:cubicBezTo>
                    <a:cubicBezTo>
                      <a:pt x="24" y="64"/>
                      <a:pt x="25" y="65"/>
                      <a:pt x="25" y="65"/>
                    </a:cubicBezTo>
                    <a:cubicBezTo>
                      <a:pt x="25" y="65"/>
                      <a:pt x="25" y="65"/>
                      <a:pt x="26" y="65"/>
                    </a:cubicBezTo>
                    <a:cubicBezTo>
                      <a:pt x="26" y="66"/>
                      <a:pt x="26" y="66"/>
                      <a:pt x="27" y="66"/>
                    </a:cubicBezTo>
                    <a:cubicBezTo>
                      <a:pt x="27" y="66"/>
                      <a:pt x="27" y="66"/>
                      <a:pt x="28" y="66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30" y="68"/>
                      <a:pt x="30" y="68"/>
                      <a:pt x="31" y="68"/>
                    </a:cubicBezTo>
                    <a:cubicBezTo>
                      <a:pt x="31" y="69"/>
                      <a:pt x="31" y="69"/>
                      <a:pt x="32" y="69"/>
                    </a:cubicBezTo>
                    <a:cubicBezTo>
                      <a:pt x="32" y="69"/>
                      <a:pt x="32" y="69"/>
                      <a:pt x="33" y="69"/>
                    </a:cubicBezTo>
                    <a:cubicBezTo>
                      <a:pt x="33" y="69"/>
                      <a:pt x="33" y="69"/>
                      <a:pt x="34" y="69"/>
                    </a:cubicBezTo>
                    <a:cubicBezTo>
                      <a:pt x="34" y="69"/>
                      <a:pt x="34" y="70"/>
                      <a:pt x="34" y="70"/>
                    </a:cubicBezTo>
                    <a:cubicBezTo>
                      <a:pt x="35" y="71"/>
                      <a:pt x="35" y="71"/>
                      <a:pt x="36" y="71"/>
                    </a:cubicBezTo>
                    <a:cubicBezTo>
                      <a:pt x="36" y="71"/>
                      <a:pt x="37" y="70"/>
                      <a:pt x="37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9" y="70"/>
                      <a:pt x="39" y="71"/>
                      <a:pt x="39" y="71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2"/>
                      <a:pt x="41" y="72"/>
                      <a:pt x="41" y="72"/>
                    </a:cubicBezTo>
                    <a:cubicBezTo>
                      <a:pt x="42" y="72"/>
                      <a:pt x="42" y="72"/>
                      <a:pt x="42" y="72"/>
                    </a:cubicBezTo>
                    <a:cubicBezTo>
                      <a:pt x="42" y="71"/>
                      <a:pt x="43" y="71"/>
                      <a:pt x="43" y="71"/>
                    </a:cubicBezTo>
                    <a:cubicBezTo>
                      <a:pt x="44" y="71"/>
                      <a:pt x="44" y="71"/>
                      <a:pt x="45" y="71"/>
                    </a:cubicBezTo>
                    <a:cubicBezTo>
                      <a:pt x="45" y="72"/>
                      <a:pt x="45" y="72"/>
                      <a:pt x="45" y="72"/>
                    </a:cubicBezTo>
                    <a:cubicBezTo>
                      <a:pt x="46" y="73"/>
                      <a:pt x="46" y="72"/>
                      <a:pt x="46" y="72"/>
                    </a:cubicBezTo>
                    <a:cubicBezTo>
                      <a:pt x="47" y="72"/>
                      <a:pt x="47" y="72"/>
                      <a:pt x="48" y="71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48" y="71"/>
                      <a:pt x="48" y="72"/>
                      <a:pt x="49" y="72"/>
                    </a:cubicBezTo>
                    <a:cubicBezTo>
                      <a:pt x="49" y="72"/>
                      <a:pt x="49" y="72"/>
                      <a:pt x="50" y="71"/>
                    </a:cubicBezTo>
                    <a:cubicBezTo>
                      <a:pt x="50" y="71"/>
                      <a:pt x="50" y="71"/>
                      <a:pt x="50" y="71"/>
                    </a:cubicBezTo>
                    <a:cubicBezTo>
                      <a:pt x="50" y="71"/>
                      <a:pt x="50" y="71"/>
                      <a:pt x="50" y="71"/>
                    </a:cubicBezTo>
                    <a:cubicBezTo>
                      <a:pt x="51" y="70"/>
                      <a:pt x="51" y="70"/>
                      <a:pt x="52" y="70"/>
                    </a:cubicBezTo>
                    <a:cubicBezTo>
                      <a:pt x="52" y="70"/>
                      <a:pt x="53" y="70"/>
                      <a:pt x="53" y="70"/>
                    </a:cubicBezTo>
                    <a:cubicBezTo>
                      <a:pt x="53" y="70"/>
                      <a:pt x="53" y="70"/>
                      <a:pt x="54" y="70"/>
                    </a:cubicBezTo>
                    <a:cubicBezTo>
                      <a:pt x="54" y="70"/>
                      <a:pt x="54" y="70"/>
                      <a:pt x="55" y="70"/>
                    </a:cubicBezTo>
                    <a:cubicBezTo>
                      <a:pt x="55" y="70"/>
                      <a:pt x="56" y="70"/>
                      <a:pt x="56" y="70"/>
                    </a:cubicBezTo>
                    <a:cubicBezTo>
                      <a:pt x="57" y="70"/>
                      <a:pt x="57" y="70"/>
                      <a:pt x="58" y="70"/>
                    </a:cubicBezTo>
                    <a:cubicBezTo>
                      <a:pt x="58" y="70"/>
                      <a:pt x="59" y="69"/>
                      <a:pt x="59" y="69"/>
                    </a:cubicBezTo>
                    <a:cubicBezTo>
                      <a:pt x="59" y="69"/>
                      <a:pt x="60" y="70"/>
                      <a:pt x="60" y="70"/>
                    </a:cubicBezTo>
                    <a:cubicBezTo>
                      <a:pt x="61" y="70"/>
                      <a:pt x="61" y="69"/>
                      <a:pt x="62" y="69"/>
                    </a:cubicBezTo>
                    <a:cubicBezTo>
                      <a:pt x="63" y="69"/>
                      <a:pt x="63" y="69"/>
                      <a:pt x="63" y="69"/>
                    </a:cubicBezTo>
                    <a:cubicBezTo>
                      <a:pt x="64" y="69"/>
                      <a:pt x="64" y="70"/>
                      <a:pt x="64" y="70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6" y="71"/>
                      <a:pt x="66" y="71"/>
                      <a:pt x="66" y="72"/>
                    </a:cubicBezTo>
                    <a:cubicBezTo>
                      <a:pt x="67" y="72"/>
                      <a:pt x="67" y="72"/>
                      <a:pt x="67" y="73"/>
                    </a:cubicBezTo>
                    <a:cubicBezTo>
                      <a:pt x="68" y="73"/>
                      <a:pt x="68" y="74"/>
                      <a:pt x="69" y="74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70" y="76"/>
                      <a:pt x="69" y="76"/>
                      <a:pt x="70" y="77"/>
                    </a:cubicBezTo>
                    <a:cubicBezTo>
                      <a:pt x="70" y="78"/>
                      <a:pt x="70" y="78"/>
                      <a:pt x="70" y="78"/>
                    </a:cubicBezTo>
                    <a:cubicBezTo>
                      <a:pt x="70" y="79"/>
                      <a:pt x="69" y="79"/>
                      <a:pt x="69" y="80"/>
                    </a:cubicBezTo>
                    <a:cubicBezTo>
                      <a:pt x="68" y="80"/>
                      <a:pt x="68" y="81"/>
                      <a:pt x="68" y="81"/>
                    </a:cubicBezTo>
                    <a:cubicBezTo>
                      <a:pt x="67" y="82"/>
                      <a:pt x="68" y="82"/>
                      <a:pt x="68" y="83"/>
                    </a:cubicBezTo>
                    <a:cubicBezTo>
                      <a:pt x="68" y="83"/>
                      <a:pt x="68" y="84"/>
                      <a:pt x="69" y="84"/>
                    </a:cubicBezTo>
                    <a:cubicBezTo>
                      <a:pt x="69" y="84"/>
                      <a:pt x="70" y="84"/>
                      <a:pt x="70" y="84"/>
                    </a:cubicBezTo>
                    <a:cubicBezTo>
                      <a:pt x="71" y="84"/>
                      <a:pt x="71" y="83"/>
                      <a:pt x="71" y="84"/>
                    </a:cubicBezTo>
                    <a:cubicBezTo>
                      <a:pt x="72" y="84"/>
                      <a:pt x="71" y="85"/>
                      <a:pt x="72" y="85"/>
                    </a:cubicBezTo>
                    <a:cubicBezTo>
                      <a:pt x="72" y="86"/>
                      <a:pt x="72" y="86"/>
                      <a:pt x="72" y="87"/>
                    </a:cubicBezTo>
                    <a:cubicBezTo>
                      <a:pt x="73" y="87"/>
                      <a:pt x="73" y="87"/>
                      <a:pt x="73" y="87"/>
                    </a:cubicBezTo>
                    <a:cubicBezTo>
                      <a:pt x="74" y="87"/>
                      <a:pt x="74" y="87"/>
                      <a:pt x="74" y="88"/>
                    </a:cubicBezTo>
                    <a:cubicBezTo>
                      <a:pt x="74" y="88"/>
                      <a:pt x="73" y="88"/>
                      <a:pt x="73" y="89"/>
                    </a:cubicBezTo>
                    <a:cubicBezTo>
                      <a:pt x="73" y="89"/>
                      <a:pt x="73" y="89"/>
                      <a:pt x="73" y="90"/>
                    </a:cubicBezTo>
                    <a:cubicBezTo>
                      <a:pt x="74" y="90"/>
                      <a:pt x="74" y="90"/>
                      <a:pt x="75" y="90"/>
                    </a:cubicBezTo>
                    <a:cubicBezTo>
                      <a:pt x="75" y="90"/>
                      <a:pt x="75" y="91"/>
                      <a:pt x="76" y="91"/>
                    </a:cubicBezTo>
                    <a:cubicBezTo>
                      <a:pt x="76" y="92"/>
                      <a:pt x="77" y="92"/>
                      <a:pt x="77" y="92"/>
                    </a:cubicBezTo>
                    <a:cubicBezTo>
                      <a:pt x="77" y="92"/>
                      <a:pt x="77" y="92"/>
                      <a:pt x="77" y="92"/>
                    </a:cubicBezTo>
                    <a:cubicBezTo>
                      <a:pt x="78" y="92"/>
                      <a:pt x="78" y="92"/>
                      <a:pt x="79" y="92"/>
                    </a:cubicBezTo>
                    <a:cubicBezTo>
                      <a:pt x="79" y="92"/>
                      <a:pt x="79" y="93"/>
                      <a:pt x="80" y="92"/>
                    </a:cubicBezTo>
                    <a:cubicBezTo>
                      <a:pt x="80" y="92"/>
                      <a:pt x="80" y="92"/>
                      <a:pt x="80" y="91"/>
                    </a:cubicBezTo>
                    <a:cubicBezTo>
                      <a:pt x="80" y="91"/>
                      <a:pt x="79" y="91"/>
                      <a:pt x="79" y="90"/>
                    </a:cubicBezTo>
                    <a:cubicBezTo>
                      <a:pt x="79" y="90"/>
                      <a:pt x="79" y="89"/>
                      <a:pt x="79" y="89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81" y="89"/>
                      <a:pt x="81" y="89"/>
                      <a:pt x="81" y="89"/>
                    </a:cubicBezTo>
                    <a:cubicBezTo>
                      <a:pt x="81" y="88"/>
                      <a:pt x="81" y="88"/>
                      <a:pt x="81" y="88"/>
                    </a:cubicBezTo>
                    <a:cubicBezTo>
                      <a:pt x="81" y="88"/>
                      <a:pt x="82" y="88"/>
                      <a:pt x="82" y="88"/>
                    </a:cubicBezTo>
                    <a:cubicBezTo>
                      <a:pt x="83" y="88"/>
                      <a:pt x="83" y="88"/>
                      <a:pt x="83" y="88"/>
                    </a:cubicBezTo>
                    <a:cubicBezTo>
                      <a:pt x="84" y="88"/>
                      <a:pt x="84" y="88"/>
                      <a:pt x="84" y="88"/>
                    </a:cubicBezTo>
                    <a:cubicBezTo>
                      <a:pt x="85" y="88"/>
                      <a:pt x="85" y="88"/>
                      <a:pt x="85" y="88"/>
                    </a:cubicBezTo>
                    <a:cubicBezTo>
                      <a:pt x="86" y="88"/>
                      <a:pt x="86" y="88"/>
                      <a:pt x="86" y="87"/>
                    </a:cubicBezTo>
                    <a:cubicBezTo>
                      <a:pt x="87" y="87"/>
                      <a:pt x="87" y="87"/>
                      <a:pt x="87" y="87"/>
                    </a:cubicBezTo>
                    <a:cubicBezTo>
                      <a:pt x="87" y="86"/>
                      <a:pt x="87" y="86"/>
                      <a:pt x="88" y="86"/>
                    </a:cubicBezTo>
                    <a:cubicBezTo>
                      <a:pt x="88" y="86"/>
                      <a:pt x="88" y="87"/>
                      <a:pt x="89" y="87"/>
                    </a:cubicBezTo>
                    <a:cubicBezTo>
                      <a:pt x="89" y="87"/>
                      <a:pt x="90" y="87"/>
                      <a:pt x="90" y="87"/>
                    </a:cubicBezTo>
                    <a:cubicBezTo>
                      <a:pt x="91" y="87"/>
                      <a:pt x="91" y="87"/>
                      <a:pt x="91" y="87"/>
                    </a:cubicBezTo>
                    <a:cubicBezTo>
                      <a:pt x="92" y="88"/>
                      <a:pt x="92" y="88"/>
                      <a:pt x="92" y="88"/>
                    </a:cubicBezTo>
                    <a:cubicBezTo>
                      <a:pt x="91" y="88"/>
                      <a:pt x="91" y="88"/>
                      <a:pt x="91" y="89"/>
                    </a:cubicBezTo>
                    <a:cubicBezTo>
                      <a:pt x="91" y="89"/>
                      <a:pt x="91" y="89"/>
                      <a:pt x="92" y="89"/>
                    </a:cubicBezTo>
                    <a:cubicBezTo>
                      <a:pt x="92" y="90"/>
                      <a:pt x="92" y="90"/>
                      <a:pt x="93" y="90"/>
                    </a:cubicBezTo>
                    <a:cubicBezTo>
                      <a:pt x="93" y="91"/>
                      <a:pt x="93" y="91"/>
                      <a:pt x="94" y="91"/>
                    </a:cubicBezTo>
                    <a:cubicBezTo>
                      <a:pt x="94" y="91"/>
                      <a:pt x="95" y="91"/>
                      <a:pt x="95" y="91"/>
                    </a:cubicBezTo>
                    <a:cubicBezTo>
                      <a:pt x="95" y="91"/>
                      <a:pt x="95" y="91"/>
                      <a:pt x="96" y="9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0" name="Freeform 43">
                <a:extLst>
                  <a:ext uri="{FF2B5EF4-FFF2-40B4-BE49-F238E27FC236}">
                    <a16:creationId xmlns:a16="http://schemas.microsoft.com/office/drawing/2014/main" id="{8C43491C-D6FE-4BCE-ACA6-62DF4E6F71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8652" y="2632076"/>
                <a:ext cx="152400" cy="130175"/>
              </a:xfrm>
              <a:custGeom>
                <a:avLst/>
                <a:gdLst>
                  <a:gd name="T0" fmla="*/ 6 w 14"/>
                  <a:gd name="T1" fmla="*/ 12 h 12"/>
                  <a:gd name="T2" fmla="*/ 6 w 14"/>
                  <a:gd name="T3" fmla="*/ 12 h 12"/>
                  <a:gd name="T4" fmla="*/ 7 w 14"/>
                  <a:gd name="T5" fmla="*/ 11 h 12"/>
                  <a:gd name="T6" fmla="*/ 8 w 14"/>
                  <a:gd name="T7" fmla="*/ 11 h 12"/>
                  <a:gd name="T8" fmla="*/ 8 w 14"/>
                  <a:gd name="T9" fmla="*/ 11 h 12"/>
                  <a:gd name="T10" fmla="*/ 9 w 14"/>
                  <a:gd name="T11" fmla="*/ 10 h 12"/>
                  <a:gd name="T12" fmla="*/ 10 w 14"/>
                  <a:gd name="T13" fmla="*/ 10 h 12"/>
                  <a:gd name="T14" fmla="*/ 10 w 14"/>
                  <a:gd name="T15" fmla="*/ 9 h 12"/>
                  <a:gd name="T16" fmla="*/ 10 w 14"/>
                  <a:gd name="T17" fmla="*/ 8 h 12"/>
                  <a:gd name="T18" fmla="*/ 11 w 14"/>
                  <a:gd name="T19" fmla="*/ 8 h 12"/>
                  <a:gd name="T20" fmla="*/ 11 w 14"/>
                  <a:gd name="T21" fmla="*/ 7 h 12"/>
                  <a:gd name="T22" fmla="*/ 12 w 14"/>
                  <a:gd name="T23" fmla="*/ 7 h 12"/>
                  <a:gd name="T24" fmla="*/ 13 w 14"/>
                  <a:gd name="T25" fmla="*/ 6 h 12"/>
                  <a:gd name="T26" fmla="*/ 13 w 14"/>
                  <a:gd name="T27" fmla="*/ 7 h 12"/>
                  <a:gd name="T28" fmla="*/ 14 w 14"/>
                  <a:gd name="T29" fmla="*/ 6 h 12"/>
                  <a:gd name="T30" fmla="*/ 14 w 14"/>
                  <a:gd name="T31" fmla="*/ 5 h 12"/>
                  <a:gd name="T32" fmla="*/ 13 w 14"/>
                  <a:gd name="T33" fmla="*/ 4 h 12"/>
                  <a:gd name="T34" fmla="*/ 14 w 14"/>
                  <a:gd name="T35" fmla="*/ 3 h 12"/>
                  <a:gd name="T36" fmla="*/ 13 w 14"/>
                  <a:gd name="T37" fmla="*/ 2 h 12"/>
                  <a:gd name="T38" fmla="*/ 13 w 14"/>
                  <a:gd name="T39" fmla="*/ 2 h 12"/>
                  <a:gd name="T40" fmla="*/ 12 w 14"/>
                  <a:gd name="T41" fmla="*/ 1 h 12"/>
                  <a:gd name="T42" fmla="*/ 12 w 14"/>
                  <a:gd name="T43" fmla="*/ 1 h 12"/>
                  <a:gd name="T44" fmla="*/ 11 w 14"/>
                  <a:gd name="T45" fmla="*/ 1 h 12"/>
                  <a:gd name="T46" fmla="*/ 10 w 14"/>
                  <a:gd name="T47" fmla="*/ 0 h 12"/>
                  <a:gd name="T48" fmla="*/ 10 w 14"/>
                  <a:gd name="T49" fmla="*/ 1 h 12"/>
                  <a:gd name="T50" fmla="*/ 9 w 14"/>
                  <a:gd name="T51" fmla="*/ 2 h 12"/>
                  <a:gd name="T52" fmla="*/ 8 w 14"/>
                  <a:gd name="T53" fmla="*/ 1 h 12"/>
                  <a:gd name="T54" fmla="*/ 7 w 14"/>
                  <a:gd name="T55" fmla="*/ 1 h 12"/>
                  <a:gd name="T56" fmla="*/ 7 w 14"/>
                  <a:gd name="T57" fmla="*/ 1 h 12"/>
                  <a:gd name="T58" fmla="*/ 6 w 14"/>
                  <a:gd name="T59" fmla="*/ 1 h 12"/>
                  <a:gd name="T60" fmla="*/ 5 w 14"/>
                  <a:gd name="T61" fmla="*/ 1 h 12"/>
                  <a:gd name="T62" fmla="*/ 4 w 14"/>
                  <a:gd name="T63" fmla="*/ 1 h 12"/>
                  <a:gd name="T64" fmla="*/ 3 w 14"/>
                  <a:gd name="T65" fmla="*/ 1 h 12"/>
                  <a:gd name="T66" fmla="*/ 2 w 14"/>
                  <a:gd name="T67" fmla="*/ 1 h 12"/>
                  <a:gd name="T68" fmla="*/ 1 w 14"/>
                  <a:gd name="T69" fmla="*/ 2 h 12"/>
                  <a:gd name="T70" fmla="*/ 1 w 14"/>
                  <a:gd name="T71" fmla="*/ 3 h 12"/>
                  <a:gd name="T72" fmla="*/ 0 w 14"/>
                  <a:gd name="T73" fmla="*/ 3 h 12"/>
                  <a:gd name="T74" fmla="*/ 0 w 14"/>
                  <a:gd name="T75" fmla="*/ 5 h 12"/>
                  <a:gd name="T76" fmla="*/ 1 w 14"/>
                  <a:gd name="T77" fmla="*/ 5 h 12"/>
                  <a:gd name="T78" fmla="*/ 1 w 14"/>
                  <a:gd name="T79" fmla="*/ 6 h 12"/>
                  <a:gd name="T80" fmla="*/ 1 w 14"/>
                  <a:gd name="T81" fmla="*/ 7 h 12"/>
                  <a:gd name="T82" fmla="*/ 1 w 14"/>
                  <a:gd name="T83" fmla="*/ 7 h 12"/>
                  <a:gd name="T84" fmla="*/ 2 w 14"/>
                  <a:gd name="T85" fmla="*/ 7 h 12"/>
                  <a:gd name="T86" fmla="*/ 2 w 14"/>
                  <a:gd name="T87" fmla="*/ 8 h 12"/>
                  <a:gd name="T88" fmla="*/ 2 w 14"/>
                  <a:gd name="T89" fmla="*/ 8 h 12"/>
                  <a:gd name="T90" fmla="*/ 3 w 14"/>
                  <a:gd name="T91" fmla="*/ 9 h 12"/>
                  <a:gd name="T92" fmla="*/ 3 w 14"/>
                  <a:gd name="T93" fmla="*/ 11 h 12"/>
                  <a:gd name="T94" fmla="*/ 3 w 14"/>
                  <a:gd name="T95" fmla="*/ 10 h 12"/>
                  <a:gd name="T96" fmla="*/ 4 w 14"/>
                  <a:gd name="T97" fmla="*/ 11 h 12"/>
                  <a:gd name="T98" fmla="*/ 5 w 14"/>
                  <a:gd name="T99" fmla="*/ 12 h 12"/>
                  <a:gd name="T100" fmla="*/ 6 w 14"/>
                  <a:gd name="T101" fmla="*/ 12 h 12"/>
                  <a:gd name="T102" fmla="*/ 6 w 14"/>
                  <a:gd name="T10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" h="12">
                    <a:moveTo>
                      <a:pt x="6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7" y="12"/>
                      <a:pt x="7" y="11"/>
                      <a:pt x="7" y="11"/>
                    </a:cubicBezTo>
                    <a:cubicBezTo>
                      <a:pt x="7" y="11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0"/>
                      <a:pt x="8" y="10"/>
                      <a:pt x="9" y="10"/>
                    </a:cubicBezTo>
                    <a:cubicBezTo>
                      <a:pt x="9" y="10"/>
                      <a:pt x="10" y="10"/>
                      <a:pt x="10" y="10"/>
                    </a:cubicBezTo>
                    <a:cubicBezTo>
                      <a:pt x="10" y="10"/>
                      <a:pt x="10" y="9"/>
                      <a:pt x="10" y="9"/>
                    </a:cubicBezTo>
                    <a:cubicBezTo>
                      <a:pt x="10" y="9"/>
                      <a:pt x="10" y="8"/>
                      <a:pt x="10" y="8"/>
                    </a:cubicBezTo>
                    <a:cubicBezTo>
                      <a:pt x="10" y="8"/>
                      <a:pt x="11" y="8"/>
                      <a:pt x="11" y="8"/>
                    </a:cubicBezTo>
                    <a:cubicBezTo>
                      <a:pt x="11" y="8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6"/>
                      <a:pt x="13" y="6"/>
                    </a:cubicBezTo>
                    <a:cubicBezTo>
                      <a:pt x="13" y="6"/>
                      <a:pt x="13" y="7"/>
                      <a:pt x="13" y="7"/>
                    </a:cubicBezTo>
                    <a:cubicBezTo>
                      <a:pt x="13" y="7"/>
                      <a:pt x="13" y="6"/>
                      <a:pt x="14" y="6"/>
                    </a:cubicBezTo>
                    <a:cubicBezTo>
                      <a:pt x="14" y="6"/>
                      <a:pt x="14" y="5"/>
                      <a:pt x="14" y="5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3"/>
                      <a:pt x="14" y="3"/>
                      <a:pt x="14" y="3"/>
                    </a:cubicBezTo>
                    <a:cubicBezTo>
                      <a:pt x="13" y="2"/>
                      <a:pt x="13" y="3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1"/>
                      <a:pt x="13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1" y="1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10" y="0"/>
                      <a:pt x="10" y="1"/>
                      <a:pt x="10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1"/>
                      <a:pt x="8" y="1"/>
                    </a:cubicBezTo>
                    <a:cubicBezTo>
                      <a:pt x="8" y="1"/>
                      <a:pt x="8" y="2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2" y="10"/>
                      <a:pt x="3" y="11"/>
                    </a:cubicBezTo>
                    <a:cubicBezTo>
                      <a:pt x="3" y="11"/>
                      <a:pt x="3" y="10"/>
                      <a:pt x="3" y="10"/>
                    </a:cubicBezTo>
                    <a:cubicBezTo>
                      <a:pt x="4" y="10"/>
                      <a:pt x="4" y="11"/>
                      <a:pt x="4" y="11"/>
                    </a:cubicBezTo>
                    <a:cubicBezTo>
                      <a:pt x="4" y="11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1" name="Freeform 44">
                <a:extLst>
                  <a:ext uri="{FF2B5EF4-FFF2-40B4-BE49-F238E27FC236}">
                    <a16:creationId xmlns:a16="http://schemas.microsoft.com/office/drawing/2014/main" id="{8E29D9F5-24BB-4293-8361-1F0EE6F2EB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6752" y="2362201"/>
                <a:ext cx="269875" cy="107950"/>
              </a:xfrm>
              <a:custGeom>
                <a:avLst/>
                <a:gdLst>
                  <a:gd name="T0" fmla="*/ 25 w 25"/>
                  <a:gd name="T1" fmla="*/ 7 h 10"/>
                  <a:gd name="T2" fmla="*/ 23 w 25"/>
                  <a:gd name="T3" fmla="*/ 7 h 10"/>
                  <a:gd name="T4" fmla="*/ 22 w 25"/>
                  <a:gd name="T5" fmla="*/ 7 h 10"/>
                  <a:gd name="T6" fmla="*/ 22 w 25"/>
                  <a:gd name="T7" fmla="*/ 6 h 10"/>
                  <a:gd name="T8" fmla="*/ 22 w 25"/>
                  <a:gd name="T9" fmla="*/ 6 h 10"/>
                  <a:gd name="T10" fmla="*/ 21 w 25"/>
                  <a:gd name="T11" fmla="*/ 5 h 10"/>
                  <a:gd name="T12" fmla="*/ 20 w 25"/>
                  <a:gd name="T13" fmla="*/ 6 h 10"/>
                  <a:gd name="T14" fmla="*/ 19 w 25"/>
                  <a:gd name="T15" fmla="*/ 5 h 10"/>
                  <a:gd name="T16" fmla="*/ 18 w 25"/>
                  <a:gd name="T17" fmla="*/ 5 h 10"/>
                  <a:gd name="T18" fmla="*/ 17 w 25"/>
                  <a:gd name="T19" fmla="*/ 4 h 10"/>
                  <a:gd name="T20" fmla="*/ 16 w 25"/>
                  <a:gd name="T21" fmla="*/ 3 h 10"/>
                  <a:gd name="T22" fmla="*/ 15 w 25"/>
                  <a:gd name="T23" fmla="*/ 2 h 10"/>
                  <a:gd name="T24" fmla="*/ 14 w 25"/>
                  <a:gd name="T25" fmla="*/ 2 h 10"/>
                  <a:gd name="T26" fmla="*/ 13 w 25"/>
                  <a:gd name="T27" fmla="*/ 2 h 10"/>
                  <a:gd name="T28" fmla="*/ 13 w 25"/>
                  <a:gd name="T29" fmla="*/ 1 h 10"/>
                  <a:gd name="T30" fmla="*/ 12 w 25"/>
                  <a:gd name="T31" fmla="*/ 0 h 10"/>
                  <a:gd name="T32" fmla="*/ 10 w 25"/>
                  <a:gd name="T33" fmla="*/ 0 h 10"/>
                  <a:gd name="T34" fmla="*/ 8 w 25"/>
                  <a:gd name="T35" fmla="*/ 0 h 10"/>
                  <a:gd name="T36" fmla="*/ 7 w 25"/>
                  <a:gd name="T37" fmla="*/ 0 h 10"/>
                  <a:gd name="T38" fmla="*/ 6 w 25"/>
                  <a:gd name="T39" fmla="*/ 0 h 10"/>
                  <a:gd name="T40" fmla="*/ 4 w 25"/>
                  <a:gd name="T41" fmla="*/ 0 h 10"/>
                  <a:gd name="T42" fmla="*/ 2 w 25"/>
                  <a:gd name="T43" fmla="*/ 1 h 10"/>
                  <a:gd name="T44" fmla="*/ 1 w 25"/>
                  <a:gd name="T45" fmla="*/ 2 h 10"/>
                  <a:gd name="T46" fmla="*/ 1 w 25"/>
                  <a:gd name="T47" fmla="*/ 3 h 10"/>
                  <a:gd name="T48" fmla="*/ 0 w 25"/>
                  <a:gd name="T49" fmla="*/ 4 h 10"/>
                  <a:gd name="T50" fmla="*/ 1 w 25"/>
                  <a:gd name="T51" fmla="*/ 4 h 10"/>
                  <a:gd name="T52" fmla="*/ 2 w 25"/>
                  <a:gd name="T53" fmla="*/ 4 h 10"/>
                  <a:gd name="T54" fmla="*/ 2 w 25"/>
                  <a:gd name="T55" fmla="*/ 3 h 10"/>
                  <a:gd name="T56" fmla="*/ 3 w 25"/>
                  <a:gd name="T57" fmla="*/ 3 h 10"/>
                  <a:gd name="T58" fmla="*/ 4 w 25"/>
                  <a:gd name="T59" fmla="*/ 3 h 10"/>
                  <a:gd name="T60" fmla="*/ 5 w 25"/>
                  <a:gd name="T61" fmla="*/ 2 h 10"/>
                  <a:gd name="T62" fmla="*/ 6 w 25"/>
                  <a:gd name="T63" fmla="*/ 2 h 10"/>
                  <a:gd name="T64" fmla="*/ 7 w 25"/>
                  <a:gd name="T65" fmla="*/ 1 h 10"/>
                  <a:gd name="T66" fmla="*/ 8 w 25"/>
                  <a:gd name="T67" fmla="*/ 2 h 10"/>
                  <a:gd name="T68" fmla="*/ 7 w 25"/>
                  <a:gd name="T69" fmla="*/ 2 h 10"/>
                  <a:gd name="T70" fmla="*/ 8 w 25"/>
                  <a:gd name="T71" fmla="*/ 3 h 10"/>
                  <a:gd name="T72" fmla="*/ 9 w 25"/>
                  <a:gd name="T73" fmla="*/ 3 h 10"/>
                  <a:gd name="T74" fmla="*/ 9 w 25"/>
                  <a:gd name="T75" fmla="*/ 3 h 10"/>
                  <a:gd name="T76" fmla="*/ 11 w 25"/>
                  <a:gd name="T77" fmla="*/ 3 h 10"/>
                  <a:gd name="T78" fmla="*/ 12 w 25"/>
                  <a:gd name="T79" fmla="*/ 3 h 10"/>
                  <a:gd name="T80" fmla="*/ 11 w 25"/>
                  <a:gd name="T81" fmla="*/ 4 h 10"/>
                  <a:gd name="T82" fmla="*/ 12 w 25"/>
                  <a:gd name="T83" fmla="*/ 5 h 10"/>
                  <a:gd name="T84" fmla="*/ 14 w 25"/>
                  <a:gd name="T85" fmla="*/ 5 h 10"/>
                  <a:gd name="T86" fmla="*/ 15 w 25"/>
                  <a:gd name="T87" fmla="*/ 5 h 10"/>
                  <a:gd name="T88" fmla="*/ 15 w 25"/>
                  <a:gd name="T89" fmla="*/ 6 h 10"/>
                  <a:gd name="T90" fmla="*/ 16 w 25"/>
                  <a:gd name="T91" fmla="*/ 7 h 10"/>
                  <a:gd name="T92" fmla="*/ 17 w 25"/>
                  <a:gd name="T93" fmla="*/ 8 h 10"/>
                  <a:gd name="T94" fmla="*/ 17 w 25"/>
                  <a:gd name="T95" fmla="*/ 9 h 10"/>
                  <a:gd name="T96" fmla="*/ 18 w 25"/>
                  <a:gd name="T97" fmla="*/ 9 h 10"/>
                  <a:gd name="T98" fmla="*/ 19 w 25"/>
                  <a:gd name="T99" fmla="*/ 9 h 10"/>
                  <a:gd name="T100" fmla="*/ 21 w 25"/>
                  <a:gd name="T101" fmla="*/ 9 h 10"/>
                  <a:gd name="T102" fmla="*/ 22 w 25"/>
                  <a:gd name="T103" fmla="*/ 9 h 10"/>
                  <a:gd name="T104" fmla="*/ 24 w 25"/>
                  <a:gd name="T105" fmla="*/ 9 h 10"/>
                  <a:gd name="T106" fmla="*/ 25 w 25"/>
                  <a:gd name="T107" fmla="*/ 9 h 10"/>
                  <a:gd name="T108" fmla="*/ 25 w 25"/>
                  <a:gd name="T109" fmla="*/ 8 h 10"/>
                  <a:gd name="T110" fmla="*/ 25 w 25"/>
                  <a:gd name="T1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5" h="10">
                    <a:moveTo>
                      <a:pt x="25" y="7"/>
                    </a:moveTo>
                    <a:cubicBezTo>
                      <a:pt x="24" y="7"/>
                      <a:pt x="24" y="7"/>
                      <a:pt x="23" y="7"/>
                    </a:cubicBezTo>
                    <a:cubicBezTo>
                      <a:pt x="23" y="7"/>
                      <a:pt x="23" y="7"/>
                      <a:pt x="22" y="7"/>
                    </a:cubicBezTo>
                    <a:cubicBezTo>
                      <a:pt x="22" y="7"/>
                      <a:pt x="22" y="6"/>
                      <a:pt x="22" y="6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1" y="6"/>
                      <a:pt x="21" y="5"/>
                      <a:pt x="21" y="5"/>
                    </a:cubicBezTo>
                    <a:cubicBezTo>
                      <a:pt x="21" y="5"/>
                      <a:pt x="20" y="6"/>
                      <a:pt x="20" y="6"/>
                    </a:cubicBezTo>
                    <a:cubicBezTo>
                      <a:pt x="20" y="6"/>
                      <a:pt x="20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4"/>
                      <a:pt x="18" y="4"/>
                      <a:pt x="17" y="4"/>
                    </a:cubicBezTo>
                    <a:cubicBezTo>
                      <a:pt x="17" y="3"/>
                      <a:pt x="17" y="3"/>
                      <a:pt x="16" y="3"/>
                    </a:cubicBezTo>
                    <a:cubicBezTo>
                      <a:pt x="16" y="3"/>
                      <a:pt x="16" y="2"/>
                      <a:pt x="15" y="2"/>
                    </a:cubicBezTo>
                    <a:cubicBezTo>
                      <a:pt x="15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0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6" y="1"/>
                      <a:pt x="6" y="1"/>
                      <a:pt x="7" y="1"/>
                    </a:cubicBezTo>
                    <a:cubicBezTo>
                      <a:pt x="7" y="1"/>
                      <a:pt x="8" y="1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7" y="2"/>
                      <a:pt x="7" y="3"/>
                      <a:pt x="8" y="3"/>
                    </a:cubicBezTo>
                    <a:cubicBezTo>
                      <a:pt x="8" y="3"/>
                      <a:pt x="8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1" y="3"/>
                      <a:pt x="12" y="3"/>
                      <a:pt x="12" y="3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5"/>
                      <a:pt x="12" y="4"/>
                      <a:pt x="12" y="5"/>
                    </a:cubicBezTo>
                    <a:cubicBezTo>
                      <a:pt x="13" y="5"/>
                      <a:pt x="13" y="5"/>
                      <a:pt x="14" y="5"/>
                    </a:cubicBezTo>
                    <a:cubicBezTo>
                      <a:pt x="14" y="5"/>
                      <a:pt x="15" y="5"/>
                      <a:pt x="15" y="5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7"/>
                      <a:pt x="15" y="7"/>
                      <a:pt x="16" y="7"/>
                    </a:cubicBezTo>
                    <a:cubicBezTo>
                      <a:pt x="16" y="7"/>
                      <a:pt x="16" y="7"/>
                      <a:pt x="17" y="8"/>
                    </a:cubicBezTo>
                    <a:cubicBezTo>
                      <a:pt x="17" y="8"/>
                      <a:pt x="17" y="8"/>
                      <a:pt x="17" y="9"/>
                    </a:cubicBezTo>
                    <a:cubicBezTo>
                      <a:pt x="17" y="9"/>
                      <a:pt x="17" y="9"/>
                      <a:pt x="18" y="9"/>
                    </a:cubicBezTo>
                    <a:cubicBezTo>
                      <a:pt x="18" y="9"/>
                      <a:pt x="18" y="9"/>
                      <a:pt x="19" y="9"/>
                    </a:cubicBezTo>
                    <a:cubicBezTo>
                      <a:pt x="20" y="9"/>
                      <a:pt x="20" y="9"/>
                      <a:pt x="21" y="9"/>
                    </a:cubicBezTo>
                    <a:cubicBezTo>
                      <a:pt x="21" y="9"/>
                      <a:pt x="22" y="9"/>
                      <a:pt x="22" y="9"/>
                    </a:cubicBezTo>
                    <a:cubicBezTo>
                      <a:pt x="23" y="9"/>
                      <a:pt x="23" y="9"/>
                      <a:pt x="24" y="9"/>
                    </a:cubicBezTo>
                    <a:cubicBezTo>
                      <a:pt x="24" y="9"/>
                      <a:pt x="25" y="10"/>
                      <a:pt x="25" y="9"/>
                    </a:cubicBezTo>
                    <a:cubicBezTo>
                      <a:pt x="25" y="9"/>
                      <a:pt x="25" y="8"/>
                      <a:pt x="25" y="8"/>
                    </a:cubicBezTo>
                    <a:cubicBezTo>
                      <a:pt x="25" y="8"/>
                      <a:pt x="25" y="8"/>
                      <a:pt x="25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2" name="Freeform 45">
                <a:extLst>
                  <a:ext uri="{FF2B5EF4-FFF2-40B4-BE49-F238E27FC236}">
                    <a16:creationId xmlns:a16="http://schemas.microsoft.com/office/drawing/2014/main" id="{70076D83-DF7E-4BE6-B849-477B2C618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089" y="2395539"/>
                <a:ext cx="31750" cy="20638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1 h 2"/>
                  <a:gd name="T4" fmla="*/ 1 w 3"/>
                  <a:gd name="T5" fmla="*/ 1 h 2"/>
                  <a:gd name="T6" fmla="*/ 0 w 3"/>
                  <a:gd name="T7" fmla="*/ 2 h 2"/>
                  <a:gd name="T8" fmla="*/ 1 w 3"/>
                  <a:gd name="T9" fmla="*/ 2 h 2"/>
                  <a:gd name="T10" fmla="*/ 2 w 3"/>
                  <a:gd name="T11" fmla="*/ 2 h 2"/>
                  <a:gd name="T12" fmla="*/ 3 w 3"/>
                  <a:gd name="T13" fmla="*/ 2 h 2"/>
                  <a:gd name="T14" fmla="*/ 3 w 3"/>
                  <a:gd name="T15" fmla="*/ 1 h 2"/>
                  <a:gd name="T16" fmla="*/ 2 w 3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2" y="0"/>
                      <a:pt x="2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3" name="Freeform 46">
                <a:extLst>
                  <a:ext uri="{FF2B5EF4-FFF2-40B4-BE49-F238E27FC236}">
                    <a16:creationId xmlns:a16="http://schemas.microsoft.com/office/drawing/2014/main" id="{2E59292C-7AF6-4D62-8824-32BEA85E81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189" y="2632076"/>
                <a:ext cx="74613" cy="53975"/>
              </a:xfrm>
              <a:custGeom>
                <a:avLst/>
                <a:gdLst>
                  <a:gd name="T0" fmla="*/ 6 w 7"/>
                  <a:gd name="T1" fmla="*/ 3 h 5"/>
                  <a:gd name="T2" fmla="*/ 6 w 7"/>
                  <a:gd name="T3" fmla="*/ 2 h 5"/>
                  <a:gd name="T4" fmla="*/ 6 w 7"/>
                  <a:gd name="T5" fmla="*/ 2 h 5"/>
                  <a:gd name="T6" fmla="*/ 5 w 7"/>
                  <a:gd name="T7" fmla="*/ 2 h 5"/>
                  <a:gd name="T8" fmla="*/ 5 w 7"/>
                  <a:gd name="T9" fmla="*/ 2 h 5"/>
                  <a:gd name="T10" fmla="*/ 4 w 7"/>
                  <a:gd name="T11" fmla="*/ 1 h 5"/>
                  <a:gd name="T12" fmla="*/ 3 w 7"/>
                  <a:gd name="T13" fmla="*/ 0 h 5"/>
                  <a:gd name="T14" fmla="*/ 3 w 7"/>
                  <a:gd name="T15" fmla="*/ 0 h 5"/>
                  <a:gd name="T16" fmla="*/ 2 w 7"/>
                  <a:gd name="T17" fmla="*/ 0 h 5"/>
                  <a:gd name="T18" fmla="*/ 1 w 7"/>
                  <a:gd name="T19" fmla="*/ 1 h 5"/>
                  <a:gd name="T20" fmla="*/ 0 w 7"/>
                  <a:gd name="T21" fmla="*/ 2 h 5"/>
                  <a:gd name="T22" fmla="*/ 0 w 7"/>
                  <a:gd name="T23" fmla="*/ 3 h 5"/>
                  <a:gd name="T24" fmla="*/ 1 w 7"/>
                  <a:gd name="T25" fmla="*/ 3 h 5"/>
                  <a:gd name="T26" fmla="*/ 2 w 7"/>
                  <a:gd name="T27" fmla="*/ 4 h 5"/>
                  <a:gd name="T28" fmla="*/ 3 w 7"/>
                  <a:gd name="T29" fmla="*/ 4 h 5"/>
                  <a:gd name="T30" fmla="*/ 4 w 7"/>
                  <a:gd name="T31" fmla="*/ 4 h 5"/>
                  <a:gd name="T32" fmla="*/ 5 w 7"/>
                  <a:gd name="T33" fmla="*/ 5 h 5"/>
                  <a:gd name="T34" fmla="*/ 6 w 7"/>
                  <a:gd name="T35" fmla="*/ 4 h 5"/>
                  <a:gd name="T36" fmla="*/ 6 w 7"/>
                  <a:gd name="T37" fmla="*/ 4 h 5"/>
                  <a:gd name="T38" fmla="*/ 6 w 7"/>
                  <a:gd name="T39" fmla="*/ 4 h 5"/>
                  <a:gd name="T40" fmla="*/ 6 w 7"/>
                  <a:gd name="T4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5">
                    <a:moveTo>
                      <a:pt x="6" y="3"/>
                    </a:moveTo>
                    <a:cubicBezTo>
                      <a:pt x="6" y="3"/>
                      <a:pt x="7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5"/>
                      <a:pt x="5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4" name="Freeform 47">
                <a:extLst>
                  <a:ext uri="{FF2B5EF4-FFF2-40B4-BE49-F238E27FC236}">
                    <a16:creationId xmlns:a16="http://schemas.microsoft.com/office/drawing/2014/main" id="{88C12DFF-1E56-4E3F-B39A-103CF02EA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252" y="2730501"/>
                <a:ext cx="85725" cy="96838"/>
              </a:xfrm>
              <a:custGeom>
                <a:avLst/>
                <a:gdLst>
                  <a:gd name="T0" fmla="*/ 7 w 8"/>
                  <a:gd name="T1" fmla="*/ 3 h 9"/>
                  <a:gd name="T2" fmla="*/ 7 w 8"/>
                  <a:gd name="T3" fmla="*/ 3 h 9"/>
                  <a:gd name="T4" fmla="*/ 6 w 8"/>
                  <a:gd name="T5" fmla="*/ 2 h 9"/>
                  <a:gd name="T6" fmla="*/ 6 w 8"/>
                  <a:gd name="T7" fmla="*/ 1 h 9"/>
                  <a:gd name="T8" fmla="*/ 5 w 8"/>
                  <a:gd name="T9" fmla="*/ 1 h 9"/>
                  <a:gd name="T10" fmla="*/ 5 w 8"/>
                  <a:gd name="T11" fmla="*/ 1 h 9"/>
                  <a:gd name="T12" fmla="*/ 4 w 8"/>
                  <a:gd name="T13" fmla="*/ 1 h 9"/>
                  <a:gd name="T14" fmla="*/ 3 w 8"/>
                  <a:gd name="T15" fmla="*/ 1 h 9"/>
                  <a:gd name="T16" fmla="*/ 2 w 8"/>
                  <a:gd name="T17" fmla="*/ 1 h 9"/>
                  <a:gd name="T18" fmla="*/ 2 w 8"/>
                  <a:gd name="T19" fmla="*/ 1 h 9"/>
                  <a:gd name="T20" fmla="*/ 1 w 8"/>
                  <a:gd name="T21" fmla="*/ 0 h 9"/>
                  <a:gd name="T22" fmla="*/ 0 w 8"/>
                  <a:gd name="T23" fmla="*/ 0 h 9"/>
                  <a:gd name="T24" fmla="*/ 0 w 8"/>
                  <a:gd name="T25" fmla="*/ 0 h 9"/>
                  <a:gd name="T26" fmla="*/ 0 w 8"/>
                  <a:gd name="T27" fmla="*/ 1 h 9"/>
                  <a:gd name="T28" fmla="*/ 0 w 8"/>
                  <a:gd name="T29" fmla="*/ 2 h 9"/>
                  <a:gd name="T30" fmla="*/ 0 w 8"/>
                  <a:gd name="T31" fmla="*/ 2 h 9"/>
                  <a:gd name="T32" fmla="*/ 0 w 8"/>
                  <a:gd name="T33" fmla="*/ 4 h 9"/>
                  <a:gd name="T34" fmla="*/ 1 w 8"/>
                  <a:gd name="T35" fmla="*/ 4 h 9"/>
                  <a:gd name="T36" fmla="*/ 2 w 8"/>
                  <a:gd name="T37" fmla="*/ 5 h 9"/>
                  <a:gd name="T38" fmla="*/ 2 w 8"/>
                  <a:gd name="T39" fmla="*/ 5 h 9"/>
                  <a:gd name="T40" fmla="*/ 2 w 8"/>
                  <a:gd name="T41" fmla="*/ 4 h 9"/>
                  <a:gd name="T42" fmla="*/ 3 w 8"/>
                  <a:gd name="T43" fmla="*/ 5 h 9"/>
                  <a:gd name="T44" fmla="*/ 4 w 8"/>
                  <a:gd name="T45" fmla="*/ 6 h 9"/>
                  <a:gd name="T46" fmla="*/ 5 w 8"/>
                  <a:gd name="T47" fmla="*/ 6 h 9"/>
                  <a:gd name="T48" fmla="*/ 5 w 8"/>
                  <a:gd name="T49" fmla="*/ 7 h 9"/>
                  <a:gd name="T50" fmla="*/ 5 w 8"/>
                  <a:gd name="T51" fmla="*/ 9 h 9"/>
                  <a:gd name="T52" fmla="*/ 6 w 8"/>
                  <a:gd name="T53" fmla="*/ 9 h 9"/>
                  <a:gd name="T54" fmla="*/ 6 w 8"/>
                  <a:gd name="T55" fmla="*/ 8 h 9"/>
                  <a:gd name="T56" fmla="*/ 7 w 8"/>
                  <a:gd name="T57" fmla="*/ 7 h 9"/>
                  <a:gd name="T58" fmla="*/ 7 w 8"/>
                  <a:gd name="T59" fmla="*/ 6 h 9"/>
                  <a:gd name="T60" fmla="*/ 6 w 8"/>
                  <a:gd name="T61" fmla="*/ 6 h 9"/>
                  <a:gd name="T62" fmla="*/ 7 w 8"/>
                  <a:gd name="T63" fmla="*/ 5 h 9"/>
                  <a:gd name="T64" fmla="*/ 8 w 8"/>
                  <a:gd name="T65" fmla="*/ 5 h 9"/>
                  <a:gd name="T66" fmla="*/ 8 w 8"/>
                  <a:gd name="T67" fmla="*/ 5 h 9"/>
                  <a:gd name="T68" fmla="*/ 8 w 8"/>
                  <a:gd name="T69" fmla="*/ 4 h 9"/>
                  <a:gd name="T70" fmla="*/ 7 w 8"/>
                  <a:gd name="T7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" h="9">
                    <a:moveTo>
                      <a:pt x="7" y="3"/>
                    </a:moveTo>
                    <a:cubicBezTo>
                      <a:pt x="7" y="3"/>
                      <a:pt x="7" y="4"/>
                      <a:pt x="7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6" y="2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3" y="3"/>
                      <a:pt x="3" y="4"/>
                      <a:pt x="3" y="5"/>
                    </a:cubicBezTo>
                    <a:cubicBezTo>
                      <a:pt x="3" y="5"/>
                      <a:pt x="3" y="6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6"/>
                      <a:pt x="5" y="7"/>
                      <a:pt x="5" y="7"/>
                    </a:cubicBezTo>
                    <a:cubicBezTo>
                      <a:pt x="5" y="8"/>
                      <a:pt x="5" y="8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8"/>
                    </a:cubicBezTo>
                    <a:cubicBezTo>
                      <a:pt x="6" y="8"/>
                      <a:pt x="7" y="8"/>
                      <a:pt x="7" y="7"/>
                    </a:cubicBezTo>
                    <a:cubicBezTo>
                      <a:pt x="7" y="7"/>
                      <a:pt x="7" y="7"/>
                      <a:pt x="7" y="6"/>
                    </a:cubicBezTo>
                    <a:cubicBezTo>
                      <a:pt x="7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7" y="4"/>
                      <a:pt x="8" y="4"/>
                      <a:pt x="7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5" name="Freeform 48">
                <a:extLst>
                  <a:ext uri="{FF2B5EF4-FFF2-40B4-BE49-F238E27FC236}">
                    <a16:creationId xmlns:a16="http://schemas.microsoft.com/office/drawing/2014/main" id="{F39CAF81-4F44-4AFE-8A3B-C6A689E551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6752" y="2827339"/>
                <a:ext cx="1111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6" name="Freeform 49">
                <a:extLst>
                  <a:ext uri="{FF2B5EF4-FFF2-40B4-BE49-F238E27FC236}">
                    <a16:creationId xmlns:a16="http://schemas.microsoft.com/office/drawing/2014/main" id="{A7C4C21F-D12B-451B-9674-83B7D87594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4577" y="34210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7" name="Freeform 50">
                <a:extLst>
                  <a:ext uri="{FF2B5EF4-FFF2-40B4-BE49-F238E27FC236}">
                    <a16:creationId xmlns:a16="http://schemas.microsoft.com/office/drawing/2014/main" id="{53675E4B-E1CD-4FDD-8D7F-BD7A1B78FB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4577" y="3389314"/>
                <a:ext cx="346075" cy="400050"/>
              </a:xfrm>
              <a:custGeom>
                <a:avLst/>
                <a:gdLst>
                  <a:gd name="T0" fmla="*/ 31 w 32"/>
                  <a:gd name="T1" fmla="*/ 22 h 37"/>
                  <a:gd name="T2" fmla="*/ 29 w 32"/>
                  <a:gd name="T3" fmla="*/ 20 h 37"/>
                  <a:gd name="T4" fmla="*/ 29 w 32"/>
                  <a:gd name="T5" fmla="*/ 19 h 37"/>
                  <a:gd name="T6" fmla="*/ 25 w 32"/>
                  <a:gd name="T7" fmla="*/ 18 h 37"/>
                  <a:gd name="T8" fmla="*/ 25 w 32"/>
                  <a:gd name="T9" fmla="*/ 18 h 37"/>
                  <a:gd name="T10" fmla="*/ 24 w 32"/>
                  <a:gd name="T11" fmla="*/ 16 h 37"/>
                  <a:gd name="T12" fmla="*/ 24 w 32"/>
                  <a:gd name="T13" fmla="*/ 13 h 37"/>
                  <a:gd name="T14" fmla="*/ 23 w 32"/>
                  <a:gd name="T15" fmla="*/ 11 h 37"/>
                  <a:gd name="T16" fmla="*/ 20 w 32"/>
                  <a:gd name="T17" fmla="*/ 11 h 37"/>
                  <a:gd name="T18" fmla="*/ 19 w 32"/>
                  <a:gd name="T19" fmla="*/ 9 h 37"/>
                  <a:gd name="T20" fmla="*/ 16 w 32"/>
                  <a:gd name="T21" fmla="*/ 8 h 37"/>
                  <a:gd name="T22" fmla="*/ 14 w 32"/>
                  <a:gd name="T23" fmla="*/ 8 h 37"/>
                  <a:gd name="T24" fmla="*/ 13 w 32"/>
                  <a:gd name="T25" fmla="*/ 7 h 37"/>
                  <a:gd name="T26" fmla="*/ 11 w 32"/>
                  <a:gd name="T27" fmla="*/ 5 h 37"/>
                  <a:gd name="T28" fmla="*/ 11 w 32"/>
                  <a:gd name="T29" fmla="*/ 2 h 37"/>
                  <a:gd name="T30" fmla="*/ 11 w 32"/>
                  <a:gd name="T31" fmla="*/ 0 h 37"/>
                  <a:gd name="T32" fmla="*/ 9 w 32"/>
                  <a:gd name="T33" fmla="*/ 0 h 37"/>
                  <a:gd name="T34" fmla="*/ 7 w 32"/>
                  <a:gd name="T35" fmla="*/ 1 h 37"/>
                  <a:gd name="T36" fmla="*/ 6 w 32"/>
                  <a:gd name="T37" fmla="*/ 2 h 37"/>
                  <a:gd name="T38" fmla="*/ 4 w 32"/>
                  <a:gd name="T39" fmla="*/ 3 h 37"/>
                  <a:gd name="T40" fmla="*/ 2 w 32"/>
                  <a:gd name="T41" fmla="*/ 4 h 37"/>
                  <a:gd name="T42" fmla="*/ 1 w 32"/>
                  <a:gd name="T43" fmla="*/ 5 h 37"/>
                  <a:gd name="T44" fmla="*/ 2 w 32"/>
                  <a:gd name="T45" fmla="*/ 7 h 37"/>
                  <a:gd name="T46" fmla="*/ 3 w 32"/>
                  <a:gd name="T47" fmla="*/ 10 h 37"/>
                  <a:gd name="T48" fmla="*/ 3 w 32"/>
                  <a:gd name="T49" fmla="*/ 13 h 37"/>
                  <a:gd name="T50" fmla="*/ 2 w 32"/>
                  <a:gd name="T51" fmla="*/ 14 h 37"/>
                  <a:gd name="T52" fmla="*/ 2 w 32"/>
                  <a:gd name="T53" fmla="*/ 17 h 37"/>
                  <a:gd name="T54" fmla="*/ 3 w 32"/>
                  <a:gd name="T55" fmla="*/ 18 h 37"/>
                  <a:gd name="T56" fmla="*/ 3 w 32"/>
                  <a:gd name="T57" fmla="*/ 19 h 37"/>
                  <a:gd name="T58" fmla="*/ 3 w 32"/>
                  <a:gd name="T59" fmla="*/ 19 h 37"/>
                  <a:gd name="T60" fmla="*/ 3 w 32"/>
                  <a:gd name="T61" fmla="*/ 19 h 37"/>
                  <a:gd name="T62" fmla="*/ 2 w 32"/>
                  <a:gd name="T63" fmla="*/ 21 h 37"/>
                  <a:gd name="T64" fmla="*/ 3 w 32"/>
                  <a:gd name="T65" fmla="*/ 21 h 37"/>
                  <a:gd name="T66" fmla="*/ 5 w 32"/>
                  <a:gd name="T67" fmla="*/ 24 h 37"/>
                  <a:gd name="T68" fmla="*/ 8 w 32"/>
                  <a:gd name="T69" fmla="*/ 26 h 37"/>
                  <a:gd name="T70" fmla="*/ 8 w 32"/>
                  <a:gd name="T71" fmla="*/ 29 h 37"/>
                  <a:gd name="T72" fmla="*/ 10 w 32"/>
                  <a:gd name="T73" fmla="*/ 30 h 37"/>
                  <a:gd name="T74" fmla="*/ 10 w 32"/>
                  <a:gd name="T75" fmla="*/ 33 h 37"/>
                  <a:gd name="T76" fmla="*/ 9 w 32"/>
                  <a:gd name="T77" fmla="*/ 36 h 37"/>
                  <a:gd name="T78" fmla="*/ 10 w 32"/>
                  <a:gd name="T79" fmla="*/ 37 h 37"/>
                  <a:gd name="T80" fmla="*/ 11 w 32"/>
                  <a:gd name="T81" fmla="*/ 36 h 37"/>
                  <a:gd name="T82" fmla="*/ 14 w 32"/>
                  <a:gd name="T83" fmla="*/ 36 h 37"/>
                  <a:gd name="T84" fmla="*/ 16 w 32"/>
                  <a:gd name="T85" fmla="*/ 37 h 37"/>
                  <a:gd name="T86" fmla="*/ 17 w 32"/>
                  <a:gd name="T87" fmla="*/ 35 h 37"/>
                  <a:gd name="T88" fmla="*/ 19 w 32"/>
                  <a:gd name="T89" fmla="*/ 35 h 37"/>
                  <a:gd name="T90" fmla="*/ 20 w 32"/>
                  <a:gd name="T91" fmla="*/ 36 h 37"/>
                  <a:gd name="T92" fmla="*/ 20 w 32"/>
                  <a:gd name="T93" fmla="*/ 34 h 37"/>
                  <a:gd name="T94" fmla="*/ 21 w 32"/>
                  <a:gd name="T95" fmla="*/ 30 h 37"/>
                  <a:gd name="T96" fmla="*/ 23 w 32"/>
                  <a:gd name="T97" fmla="*/ 28 h 37"/>
                  <a:gd name="T98" fmla="*/ 26 w 32"/>
                  <a:gd name="T99" fmla="*/ 27 h 37"/>
                  <a:gd name="T100" fmla="*/ 30 w 32"/>
                  <a:gd name="T101" fmla="*/ 28 h 37"/>
                  <a:gd name="T102" fmla="*/ 31 w 32"/>
                  <a:gd name="T103" fmla="*/ 29 h 37"/>
                  <a:gd name="T104" fmla="*/ 31 w 32"/>
                  <a:gd name="T105" fmla="*/ 29 h 37"/>
                  <a:gd name="T106" fmla="*/ 32 w 32"/>
                  <a:gd name="T107" fmla="*/ 25 h 37"/>
                  <a:gd name="T108" fmla="*/ 31 w 32"/>
                  <a:gd name="T109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" h="37">
                    <a:moveTo>
                      <a:pt x="31" y="23"/>
                    </a:moveTo>
                    <a:cubicBezTo>
                      <a:pt x="31" y="23"/>
                      <a:pt x="31" y="22"/>
                      <a:pt x="31" y="22"/>
                    </a:cubicBezTo>
                    <a:cubicBezTo>
                      <a:pt x="31" y="22"/>
                      <a:pt x="30" y="22"/>
                      <a:pt x="29" y="22"/>
                    </a:cubicBezTo>
                    <a:cubicBezTo>
                      <a:pt x="29" y="21"/>
                      <a:pt x="29" y="21"/>
                      <a:pt x="29" y="20"/>
                    </a:cubicBezTo>
                    <a:cubicBezTo>
                      <a:pt x="29" y="20"/>
                      <a:pt x="30" y="20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9"/>
                      <a:pt x="27" y="19"/>
                      <a:pt x="26" y="19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7"/>
                      <a:pt x="25" y="17"/>
                      <a:pt x="25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3" y="15"/>
                      <a:pt x="24" y="14"/>
                      <a:pt x="24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2"/>
                      <a:pt x="23" y="12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1" y="11"/>
                      <a:pt x="21" y="11"/>
                      <a:pt x="20" y="11"/>
                    </a:cubicBezTo>
                    <a:cubicBezTo>
                      <a:pt x="20" y="11"/>
                      <a:pt x="20" y="10"/>
                      <a:pt x="20" y="10"/>
                    </a:cubicBezTo>
                    <a:cubicBezTo>
                      <a:pt x="19" y="10"/>
                      <a:pt x="19" y="10"/>
                      <a:pt x="19" y="9"/>
                    </a:cubicBezTo>
                    <a:cubicBezTo>
                      <a:pt x="18" y="9"/>
                      <a:pt x="18" y="9"/>
                      <a:pt x="17" y="9"/>
                    </a:cubicBezTo>
                    <a:cubicBezTo>
                      <a:pt x="17" y="8"/>
                      <a:pt x="17" y="8"/>
                      <a:pt x="16" y="8"/>
                    </a:cubicBezTo>
                    <a:cubicBezTo>
                      <a:pt x="16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2" y="7"/>
                      <a:pt x="11" y="6"/>
                    </a:cubicBezTo>
                    <a:cubicBezTo>
                      <a:pt x="11" y="6"/>
                      <a:pt x="11" y="5"/>
                      <a:pt x="11" y="5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11" y="1"/>
                      <a:pt x="11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9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0"/>
                      <a:pt x="8" y="0"/>
                      <a:pt x="7" y="1"/>
                    </a:cubicBezTo>
                    <a:cubicBezTo>
                      <a:pt x="7" y="1"/>
                      <a:pt x="7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1" y="4"/>
                      <a:pt x="1" y="4"/>
                      <a:pt x="0" y="3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9"/>
                      <a:pt x="3" y="9"/>
                      <a:pt x="3" y="10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3"/>
                    </a:cubicBezTo>
                    <a:cubicBezTo>
                      <a:pt x="3" y="13"/>
                      <a:pt x="3" y="13"/>
                      <a:pt x="3" y="14"/>
                    </a:cubicBezTo>
                    <a:cubicBezTo>
                      <a:pt x="3" y="14"/>
                      <a:pt x="3" y="14"/>
                      <a:pt x="2" y="14"/>
                    </a:cubicBezTo>
                    <a:cubicBezTo>
                      <a:pt x="2" y="15"/>
                      <a:pt x="2" y="15"/>
                      <a:pt x="2" y="16"/>
                    </a:cubicBezTo>
                    <a:cubicBezTo>
                      <a:pt x="2" y="16"/>
                      <a:pt x="2" y="16"/>
                      <a:pt x="2" y="17"/>
                    </a:cubicBezTo>
                    <a:cubicBezTo>
                      <a:pt x="3" y="17"/>
                      <a:pt x="3" y="17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20"/>
                    </a:cubicBezTo>
                    <a:cubicBezTo>
                      <a:pt x="3" y="20"/>
                      <a:pt x="2" y="20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3"/>
                      <a:pt x="5" y="23"/>
                      <a:pt x="5" y="24"/>
                    </a:cubicBezTo>
                    <a:cubicBezTo>
                      <a:pt x="6" y="24"/>
                      <a:pt x="6" y="25"/>
                      <a:pt x="7" y="25"/>
                    </a:cubicBezTo>
                    <a:cubicBezTo>
                      <a:pt x="8" y="25"/>
                      <a:pt x="7" y="25"/>
                      <a:pt x="8" y="26"/>
                    </a:cubicBezTo>
                    <a:cubicBezTo>
                      <a:pt x="8" y="27"/>
                      <a:pt x="8" y="26"/>
                      <a:pt x="8" y="27"/>
                    </a:cubicBezTo>
                    <a:cubicBezTo>
                      <a:pt x="8" y="28"/>
                      <a:pt x="8" y="28"/>
                      <a:pt x="8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1"/>
                      <a:pt x="10" y="31"/>
                      <a:pt x="10" y="32"/>
                    </a:cubicBezTo>
                    <a:cubicBezTo>
                      <a:pt x="10" y="32"/>
                      <a:pt x="10" y="32"/>
                      <a:pt x="10" y="33"/>
                    </a:cubicBezTo>
                    <a:cubicBezTo>
                      <a:pt x="9" y="33"/>
                      <a:pt x="9" y="34"/>
                      <a:pt x="9" y="34"/>
                    </a:cubicBezTo>
                    <a:cubicBezTo>
                      <a:pt x="9" y="35"/>
                      <a:pt x="9" y="35"/>
                      <a:pt x="9" y="36"/>
                    </a:cubicBezTo>
                    <a:cubicBezTo>
                      <a:pt x="10" y="36"/>
                      <a:pt x="10" y="36"/>
                      <a:pt x="1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36"/>
                      <a:pt x="10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5"/>
                      <a:pt x="12" y="35"/>
                      <a:pt x="12" y="35"/>
                    </a:cubicBezTo>
                    <a:cubicBezTo>
                      <a:pt x="13" y="35"/>
                      <a:pt x="13" y="36"/>
                      <a:pt x="14" y="36"/>
                    </a:cubicBezTo>
                    <a:cubicBezTo>
                      <a:pt x="14" y="36"/>
                      <a:pt x="14" y="36"/>
                      <a:pt x="15" y="36"/>
                    </a:cubicBezTo>
                    <a:cubicBezTo>
                      <a:pt x="15" y="36"/>
                      <a:pt x="15" y="37"/>
                      <a:pt x="16" y="37"/>
                    </a:cubicBezTo>
                    <a:cubicBezTo>
                      <a:pt x="16" y="37"/>
                      <a:pt x="16" y="36"/>
                      <a:pt x="16" y="36"/>
                    </a:cubicBezTo>
                    <a:cubicBezTo>
                      <a:pt x="16" y="36"/>
                      <a:pt x="17" y="36"/>
                      <a:pt x="17" y="35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20" y="35"/>
                      <a:pt x="20" y="34"/>
                      <a:pt x="20" y="34"/>
                    </a:cubicBezTo>
                    <a:cubicBezTo>
                      <a:pt x="20" y="33"/>
                      <a:pt x="20" y="33"/>
                      <a:pt x="20" y="32"/>
                    </a:cubicBezTo>
                    <a:cubicBezTo>
                      <a:pt x="20" y="31"/>
                      <a:pt x="20" y="31"/>
                      <a:pt x="21" y="30"/>
                    </a:cubicBezTo>
                    <a:cubicBezTo>
                      <a:pt x="21" y="29"/>
                      <a:pt x="21" y="29"/>
                      <a:pt x="22" y="29"/>
                    </a:cubicBezTo>
                    <a:cubicBezTo>
                      <a:pt x="22" y="28"/>
                      <a:pt x="23" y="28"/>
                      <a:pt x="23" y="28"/>
                    </a:cubicBezTo>
                    <a:cubicBezTo>
                      <a:pt x="24" y="28"/>
                      <a:pt x="24" y="28"/>
                      <a:pt x="25" y="28"/>
                    </a:cubicBezTo>
                    <a:cubicBezTo>
                      <a:pt x="25" y="28"/>
                      <a:pt x="26" y="27"/>
                      <a:pt x="26" y="27"/>
                    </a:cubicBezTo>
                    <a:cubicBezTo>
                      <a:pt x="27" y="27"/>
                      <a:pt x="28" y="27"/>
                      <a:pt x="28" y="28"/>
                    </a:cubicBezTo>
                    <a:cubicBezTo>
                      <a:pt x="29" y="28"/>
                      <a:pt x="29" y="28"/>
                      <a:pt x="30" y="28"/>
                    </a:cubicBezTo>
                    <a:cubicBezTo>
                      <a:pt x="30" y="29"/>
                      <a:pt x="30" y="29"/>
                      <a:pt x="31" y="29"/>
                    </a:cubicBezTo>
                    <a:cubicBezTo>
                      <a:pt x="31" y="29"/>
                      <a:pt x="31" y="29"/>
                      <a:pt x="31" y="29"/>
                    </a:cubicBezTo>
                    <a:cubicBezTo>
                      <a:pt x="31" y="29"/>
                      <a:pt x="31" y="30"/>
                      <a:pt x="32" y="29"/>
                    </a:cubicBezTo>
                    <a:cubicBezTo>
                      <a:pt x="32" y="29"/>
                      <a:pt x="31" y="29"/>
                      <a:pt x="31" y="29"/>
                    </a:cubicBezTo>
                    <a:cubicBezTo>
                      <a:pt x="31" y="28"/>
                      <a:pt x="31" y="28"/>
                      <a:pt x="32" y="27"/>
                    </a:cubicBezTo>
                    <a:cubicBezTo>
                      <a:pt x="32" y="26"/>
                      <a:pt x="32" y="26"/>
                      <a:pt x="32" y="25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2" y="23"/>
                      <a:pt x="32" y="23"/>
                      <a:pt x="31" y="2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8" name="Freeform 51">
                <a:extLst>
                  <a:ext uri="{FF2B5EF4-FFF2-40B4-BE49-F238E27FC236}">
                    <a16:creationId xmlns:a16="http://schemas.microsoft.com/office/drawing/2014/main" id="{BB357E24-9CFF-4110-9485-D072CE79D0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8289" y="2492376"/>
                <a:ext cx="292100" cy="193675"/>
              </a:xfrm>
              <a:custGeom>
                <a:avLst/>
                <a:gdLst>
                  <a:gd name="T0" fmla="*/ 23 w 27"/>
                  <a:gd name="T1" fmla="*/ 2 h 18"/>
                  <a:gd name="T2" fmla="*/ 22 w 27"/>
                  <a:gd name="T3" fmla="*/ 0 h 18"/>
                  <a:gd name="T4" fmla="*/ 22 w 27"/>
                  <a:gd name="T5" fmla="*/ 0 h 18"/>
                  <a:gd name="T6" fmla="*/ 21 w 27"/>
                  <a:gd name="T7" fmla="*/ 1 h 18"/>
                  <a:gd name="T8" fmla="*/ 18 w 27"/>
                  <a:gd name="T9" fmla="*/ 2 h 18"/>
                  <a:gd name="T10" fmla="*/ 16 w 27"/>
                  <a:gd name="T11" fmla="*/ 2 h 18"/>
                  <a:gd name="T12" fmla="*/ 13 w 27"/>
                  <a:gd name="T13" fmla="*/ 3 h 18"/>
                  <a:gd name="T14" fmla="*/ 11 w 27"/>
                  <a:gd name="T15" fmla="*/ 4 h 18"/>
                  <a:gd name="T16" fmla="*/ 11 w 27"/>
                  <a:gd name="T17" fmla="*/ 5 h 18"/>
                  <a:gd name="T18" fmla="*/ 10 w 27"/>
                  <a:gd name="T19" fmla="*/ 7 h 18"/>
                  <a:gd name="T20" fmla="*/ 9 w 27"/>
                  <a:gd name="T21" fmla="*/ 8 h 18"/>
                  <a:gd name="T22" fmla="*/ 8 w 27"/>
                  <a:gd name="T23" fmla="*/ 9 h 18"/>
                  <a:gd name="T24" fmla="*/ 8 w 27"/>
                  <a:gd name="T25" fmla="*/ 9 h 18"/>
                  <a:gd name="T26" fmla="*/ 7 w 27"/>
                  <a:gd name="T27" fmla="*/ 7 h 18"/>
                  <a:gd name="T28" fmla="*/ 6 w 27"/>
                  <a:gd name="T29" fmla="*/ 6 h 18"/>
                  <a:gd name="T30" fmla="*/ 5 w 27"/>
                  <a:gd name="T31" fmla="*/ 6 h 18"/>
                  <a:gd name="T32" fmla="*/ 4 w 27"/>
                  <a:gd name="T33" fmla="*/ 5 h 18"/>
                  <a:gd name="T34" fmla="*/ 2 w 27"/>
                  <a:gd name="T35" fmla="*/ 5 h 18"/>
                  <a:gd name="T36" fmla="*/ 0 w 27"/>
                  <a:gd name="T37" fmla="*/ 5 h 18"/>
                  <a:gd name="T38" fmla="*/ 0 w 27"/>
                  <a:gd name="T39" fmla="*/ 5 h 18"/>
                  <a:gd name="T40" fmla="*/ 0 w 27"/>
                  <a:gd name="T41" fmla="*/ 6 h 18"/>
                  <a:gd name="T42" fmla="*/ 1 w 27"/>
                  <a:gd name="T43" fmla="*/ 6 h 18"/>
                  <a:gd name="T44" fmla="*/ 2 w 27"/>
                  <a:gd name="T45" fmla="*/ 8 h 18"/>
                  <a:gd name="T46" fmla="*/ 2 w 27"/>
                  <a:gd name="T47" fmla="*/ 8 h 18"/>
                  <a:gd name="T48" fmla="*/ 1 w 27"/>
                  <a:gd name="T49" fmla="*/ 9 h 18"/>
                  <a:gd name="T50" fmla="*/ 1 w 27"/>
                  <a:gd name="T51" fmla="*/ 10 h 18"/>
                  <a:gd name="T52" fmla="*/ 1 w 27"/>
                  <a:gd name="T53" fmla="*/ 11 h 18"/>
                  <a:gd name="T54" fmla="*/ 2 w 27"/>
                  <a:gd name="T55" fmla="*/ 12 h 18"/>
                  <a:gd name="T56" fmla="*/ 2 w 27"/>
                  <a:gd name="T57" fmla="*/ 13 h 18"/>
                  <a:gd name="T58" fmla="*/ 2 w 27"/>
                  <a:gd name="T59" fmla="*/ 15 h 18"/>
                  <a:gd name="T60" fmla="*/ 3 w 27"/>
                  <a:gd name="T61" fmla="*/ 16 h 18"/>
                  <a:gd name="T62" fmla="*/ 2 w 27"/>
                  <a:gd name="T63" fmla="*/ 17 h 18"/>
                  <a:gd name="T64" fmla="*/ 3 w 27"/>
                  <a:gd name="T65" fmla="*/ 18 h 18"/>
                  <a:gd name="T66" fmla="*/ 4 w 27"/>
                  <a:gd name="T67" fmla="*/ 18 h 18"/>
                  <a:gd name="T68" fmla="*/ 6 w 27"/>
                  <a:gd name="T69" fmla="*/ 18 h 18"/>
                  <a:gd name="T70" fmla="*/ 7 w 27"/>
                  <a:gd name="T71" fmla="*/ 18 h 18"/>
                  <a:gd name="T72" fmla="*/ 8 w 27"/>
                  <a:gd name="T73" fmla="*/ 17 h 18"/>
                  <a:gd name="T74" fmla="*/ 9 w 27"/>
                  <a:gd name="T75" fmla="*/ 16 h 18"/>
                  <a:gd name="T76" fmla="*/ 11 w 27"/>
                  <a:gd name="T77" fmla="*/ 16 h 18"/>
                  <a:gd name="T78" fmla="*/ 12 w 27"/>
                  <a:gd name="T79" fmla="*/ 16 h 18"/>
                  <a:gd name="T80" fmla="*/ 13 w 27"/>
                  <a:gd name="T81" fmla="*/ 15 h 18"/>
                  <a:gd name="T82" fmla="*/ 14 w 27"/>
                  <a:gd name="T83" fmla="*/ 15 h 18"/>
                  <a:gd name="T84" fmla="*/ 15 w 27"/>
                  <a:gd name="T85" fmla="*/ 15 h 18"/>
                  <a:gd name="T86" fmla="*/ 15 w 27"/>
                  <a:gd name="T87" fmla="*/ 15 h 18"/>
                  <a:gd name="T88" fmla="*/ 17 w 27"/>
                  <a:gd name="T89" fmla="*/ 14 h 18"/>
                  <a:gd name="T90" fmla="*/ 17 w 27"/>
                  <a:gd name="T91" fmla="*/ 13 h 18"/>
                  <a:gd name="T92" fmla="*/ 18 w 27"/>
                  <a:gd name="T93" fmla="*/ 13 h 18"/>
                  <a:gd name="T94" fmla="*/ 19 w 27"/>
                  <a:gd name="T95" fmla="*/ 12 h 18"/>
                  <a:gd name="T96" fmla="*/ 21 w 27"/>
                  <a:gd name="T97" fmla="*/ 12 h 18"/>
                  <a:gd name="T98" fmla="*/ 22 w 27"/>
                  <a:gd name="T99" fmla="*/ 11 h 18"/>
                  <a:gd name="T100" fmla="*/ 24 w 27"/>
                  <a:gd name="T101" fmla="*/ 11 h 18"/>
                  <a:gd name="T102" fmla="*/ 25 w 27"/>
                  <a:gd name="T103" fmla="*/ 10 h 18"/>
                  <a:gd name="T104" fmla="*/ 25 w 27"/>
                  <a:gd name="T105" fmla="*/ 10 h 18"/>
                  <a:gd name="T106" fmla="*/ 25 w 27"/>
                  <a:gd name="T107" fmla="*/ 8 h 18"/>
                  <a:gd name="T108" fmla="*/ 26 w 27"/>
                  <a:gd name="T109" fmla="*/ 7 h 18"/>
                  <a:gd name="T110" fmla="*/ 26 w 27"/>
                  <a:gd name="T111" fmla="*/ 7 h 18"/>
                  <a:gd name="T112" fmla="*/ 26 w 27"/>
                  <a:gd name="T113" fmla="*/ 7 h 18"/>
                  <a:gd name="T114" fmla="*/ 27 w 27"/>
                  <a:gd name="T115" fmla="*/ 7 h 18"/>
                  <a:gd name="T116" fmla="*/ 24 w 27"/>
                  <a:gd name="T117" fmla="*/ 4 h 18"/>
                  <a:gd name="T118" fmla="*/ 23 w 27"/>
                  <a:gd name="T11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" h="18">
                    <a:moveTo>
                      <a:pt x="23" y="2"/>
                    </a:moveTo>
                    <a:cubicBezTo>
                      <a:pt x="23" y="1"/>
                      <a:pt x="22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19" y="1"/>
                      <a:pt x="18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5" y="3"/>
                      <a:pt x="14" y="3"/>
                      <a:pt x="13" y="3"/>
                    </a:cubicBezTo>
                    <a:cubicBezTo>
                      <a:pt x="12" y="4"/>
                      <a:pt x="12" y="3"/>
                      <a:pt x="11" y="4"/>
                    </a:cubicBezTo>
                    <a:cubicBezTo>
                      <a:pt x="11" y="4"/>
                      <a:pt x="11" y="5"/>
                      <a:pt x="11" y="5"/>
                    </a:cubicBezTo>
                    <a:cubicBezTo>
                      <a:pt x="10" y="6"/>
                      <a:pt x="10" y="6"/>
                      <a:pt x="10" y="7"/>
                    </a:cubicBezTo>
                    <a:cubicBezTo>
                      <a:pt x="10" y="7"/>
                      <a:pt x="10" y="8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8"/>
                      <a:pt x="8" y="8"/>
                      <a:pt x="7" y="7"/>
                    </a:cubicBezTo>
                    <a:cubicBezTo>
                      <a:pt x="7" y="7"/>
                      <a:pt x="7" y="6"/>
                      <a:pt x="6" y="6"/>
                    </a:cubicBezTo>
                    <a:cubicBezTo>
                      <a:pt x="6" y="6"/>
                      <a:pt x="6" y="6"/>
                      <a:pt x="5" y="6"/>
                    </a:cubicBezTo>
                    <a:cubicBezTo>
                      <a:pt x="5" y="6"/>
                      <a:pt x="5" y="5"/>
                      <a:pt x="4" y="5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9"/>
                      <a:pt x="0" y="10"/>
                      <a:pt x="1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4"/>
                      <a:pt x="2" y="14"/>
                      <a:pt x="2" y="15"/>
                    </a:cubicBezTo>
                    <a:cubicBezTo>
                      <a:pt x="2" y="15"/>
                      <a:pt x="3" y="15"/>
                      <a:pt x="3" y="16"/>
                    </a:cubicBezTo>
                    <a:cubicBezTo>
                      <a:pt x="3" y="16"/>
                      <a:pt x="2" y="17"/>
                      <a:pt x="2" y="17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8"/>
                      <a:pt x="5" y="18"/>
                      <a:pt x="6" y="18"/>
                    </a:cubicBezTo>
                    <a:cubicBezTo>
                      <a:pt x="6" y="18"/>
                      <a:pt x="6" y="18"/>
                      <a:pt x="7" y="18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9" y="17"/>
                      <a:pt x="9" y="16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4" y="15"/>
                      <a:pt x="14" y="14"/>
                      <a:pt x="14" y="15"/>
                    </a:cubicBezTo>
                    <a:cubicBezTo>
                      <a:pt x="14" y="15"/>
                      <a:pt x="14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5"/>
                      <a:pt x="16" y="15"/>
                      <a:pt x="17" y="14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9" y="13"/>
                      <a:pt x="19" y="13"/>
                      <a:pt x="19" y="12"/>
                    </a:cubicBezTo>
                    <a:cubicBezTo>
                      <a:pt x="20" y="12"/>
                      <a:pt x="20" y="12"/>
                      <a:pt x="21" y="12"/>
                    </a:cubicBezTo>
                    <a:cubicBezTo>
                      <a:pt x="21" y="12"/>
                      <a:pt x="22" y="12"/>
                      <a:pt x="22" y="11"/>
                    </a:cubicBezTo>
                    <a:cubicBezTo>
                      <a:pt x="23" y="11"/>
                      <a:pt x="23" y="11"/>
                      <a:pt x="24" y="11"/>
                    </a:cubicBezTo>
                    <a:cubicBezTo>
                      <a:pt x="24" y="11"/>
                      <a:pt x="24" y="11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9"/>
                      <a:pt x="24" y="9"/>
                      <a:pt x="25" y="8"/>
                    </a:cubicBezTo>
                    <a:cubicBezTo>
                      <a:pt x="25" y="8"/>
                      <a:pt x="25" y="8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6" y="6"/>
                      <a:pt x="25" y="5"/>
                      <a:pt x="24" y="4"/>
                    </a:cubicBezTo>
                    <a:cubicBezTo>
                      <a:pt x="24" y="3"/>
                      <a:pt x="24" y="3"/>
                      <a:pt x="23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49" name="Freeform 52">
                <a:extLst>
                  <a:ext uri="{FF2B5EF4-FFF2-40B4-BE49-F238E27FC236}">
                    <a16:creationId xmlns:a16="http://schemas.microsoft.com/office/drawing/2014/main" id="{2E3525F1-E752-444C-B6A0-F56386E848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9039" y="2557464"/>
                <a:ext cx="161925" cy="139700"/>
              </a:xfrm>
              <a:custGeom>
                <a:avLst/>
                <a:gdLst>
                  <a:gd name="T0" fmla="*/ 14 w 15"/>
                  <a:gd name="T1" fmla="*/ 10 h 13"/>
                  <a:gd name="T2" fmla="*/ 13 w 15"/>
                  <a:gd name="T3" fmla="*/ 10 h 13"/>
                  <a:gd name="T4" fmla="*/ 13 w 15"/>
                  <a:gd name="T5" fmla="*/ 9 h 13"/>
                  <a:gd name="T6" fmla="*/ 13 w 15"/>
                  <a:gd name="T7" fmla="*/ 8 h 13"/>
                  <a:gd name="T8" fmla="*/ 13 w 15"/>
                  <a:gd name="T9" fmla="*/ 7 h 13"/>
                  <a:gd name="T10" fmla="*/ 13 w 15"/>
                  <a:gd name="T11" fmla="*/ 6 h 13"/>
                  <a:gd name="T12" fmla="*/ 12 w 15"/>
                  <a:gd name="T13" fmla="*/ 5 h 13"/>
                  <a:gd name="T14" fmla="*/ 11 w 15"/>
                  <a:gd name="T15" fmla="*/ 4 h 13"/>
                  <a:gd name="T16" fmla="*/ 11 w 15"/>
                  <a:gd name="T17" fmla="*/ 4 h 13"/>
                  <a:gd name="T18" fmla="*/ 10 w 15"/>
                  <a:gd name="T19" fmla="*/ 3 h 13"/>
                  <a:gd name="T20" fmla="*/ 10 w 15"/>
                  <a:gd name="T21" fmla="*/ 2 h 13"/>
                  <a:gd name="T22" fmla="*/ 9 w 15"/>
                  <a:gd name="T23" fmla="*/ 2 h 13"/>
                  <a:gd name="T24" fmla="*/ 8 w 15"/>
                  <a:gd name="T25" fmla="*/ 2 h 13"/>
                  <a:gd name="T26" fmla="*/ 8 w 15"/>
                  <a:gd name="T27" fmla="*/ 1 h 13"/>
                  <a:gd name="T28" fmla="*/ 7 w 15"/>
                  <a:gd name="T29" fmla="*/ 1 h 13"/>
                  <a:gd name="T30" fmla="*/ 6 w 15"/>
                  <a:gd name="T31" fmla="*/ 0 h 13"/>
                  <a:gd name="T32" fmla="*/ 5 w 15"/>
                  <a:gd name="T33" fmla="*/ 1 h 13"/>
                  <a:gd name="T34" fmla="*/ 4 w 15"/>
                  <a:gd name="T35" fmla="*/ 1 h 13"/>
                  <a:gd name="T36" fmla="*/ 3 w 15"/>
                  <a:gd name="T37" fmla="*/ 1 h 13"/>
                  <a:gd name="T38" fmla="*/ 2 w 15"/>
                  <a:gd name="T39" fmla="*/ 2 h 13"/>
                  <a:gd name="T40" fmla="*/ 2 w 15"/>
                  <a:gd name="T41" fmla="*/ 2 h 13"/>
                  <a:gd name="T42" fmla="*/ 2 w 15"/>
                  <a:gd name="T43" fmla="*/ 3 h 13"/>
                  <a:gd name="T44" fmla="*/ 1 w 15"/>
                  <a:gd name="T45" fmla="*/ 4 h 13"/>
                  <a:gd name="T46" fmla="*/ 0 w 15"/>
                  <a:gd name="T47" fmla="*/ 5 h 13"/>
                  <a:gd name="T48" fmla="*/ 0 w 15"/>
                  <a:gd name="T49" fmla="*/ 7 h 13"/>
                  <a:gd name="T50" fmla="*/ 1 w 15"/>
                  <a:gd name="T51" fmla="*/ 8 h 13"/>
                  <a:gd name="T52" fmla="*/ 1 w 15"/>
                  <a:gd name="T53" fmla="*/ 9 h 13"/>
                  <a:gd name="T54" fmla="*/ 3 w 15"/>
                  <a:gd name="T55" fmla="*/ 9 h 13"/>
                  <a:gd name="T56" fmla="*/ 4 w 15"/>
                  <a:gd name="T57" fmla="*/ 9 h 13"/>
                  <a:gd name="T58" fmla="*/ 5 w 15"/>
                  <a:gd name="T59" fmla="*/ 9 h 13"/>
                  <a:gd name="T60" fmla="*/ 6 w 15"/>
                  <a:gd name="T61" fmla="*/ 9 h 13"/>
                  <a:gd name="T62" fmla="*/ 7 w 15"/>
                  <a:gd name="T63" fmla="*/ 9 h 13"/>
                  <a:gd name="T64" fmla="*/ 8 w 15"/>
                  <a:gd name="T65" fmla="*/ 9 h 13"/>
                  <a:gd name="T66" fmla="*/ 9 w 15"/>
                  <a:gd name="T67" fmla="*/ 10 h 13"/>
                  <a:gd name="T68" fmla="*/ 8 w 15"/>
                  <a:gd name="T69" fmla="*/ 10 h 13"/>
                  <a:gd name="T70" fmla="*/ 7 w 15"/>
                  <a:gd name="T71" fmla="*/ 10 h 13"/>
                  <a:gd name="T72" fmla="*/ 6 w 15"/>
                  <a:gd name="T73" fmla="*/ 10 h 13"/>
                  <a:gd name="T74" fmla="*/ 6 w 15"/>
                  <a:gd name="T75" fmla="*/ 10 h 13"/>
                  <a:gd name="T76" fmla="*/ 5 w 15"/>
                  <a:gd name="T77" fmla="*/ 10 h 13"/>
                  <a:gd name="T78" fmla="*/ 4 w 15"/>
                  <a:gd name="T79" fmla="*/ 10 h 13"/>
                  <a:gd name="T80" fmla="*/ 4 w 15"/>
                  <a:gd name="T81" fmla="*/ 10 h 13"/>
                  <a:gd name="T82" fmla="*/ 3 w 15"/>
                  <a:gd name="T83" fmla="*/ 10 h 13"/>
                  <a:gd name="T84" fmla="*/ 2 w 15"/>
                  <a:gd name="T85" fmla="*/ 10 h 13"/>
                  <a:gd name="T86" fmla="*/ 1 w 15"/>
                  <a:gd name="T87" fmla="*/ 11 h 13"/>
                  <a:gd name="T88" fmla="*/ 1 w 15"/>
                  <a:gd name="T89" fmla="*/ 12 h 13"/>
                  <a:gd name="T90" fmla="*/ 1 w 15"/>
                  <a:gd name="T91" fmla="*/ 13 h 13"/>
                  <a:gd name="T92" fmla="*/ 1 w 15"/>
                  <a:gd name="T93" fmla="*/ 13 h 13"/>
                  <a:gd name="T94" fmla="*/ 3 w 15"/>
                  <a:gd name="T95" fmla="*/ 13 h 13"/>
                  <a:gd name="T96" fmla="*/ 4 w 15"/>
                  <a:gd name="T97" fmla="*/ 13 h 13"/>
                  <a:gd name="T98" fmla="*/ 5 w 15"/>
                  <a:gd name="T99" fmla="*/ 12 h 13"/>
                  <a:gd name="T100" fmla="*/ 5 w 15"/>
                  <a:gd name="T101" fmla="*/ 12 h 13"/>
                  <a:gd name="T102" fmla="*/ 7 w 15"/>
                  <a:gd name="T103" fmla="*/ 12 h 13"/>
                  <a:gd name="T104" fmla="*/ 9 w 15"/>
                  <a:gd name="T105" fmla="*/ 12 h 13"/>
                  <a:gd name="T106" fmla="*/ 9 w 15"/>
                  <a:gd name="T107" fmla="*/ 12 h 13"/>
                  <a:gd name="T108" fmla="*/ 10 w 15"/>
                  <a:gd name="T109" fmla="*/ 12 h 13"/>
                  <a:gd name="T110" fmla="*/ 11 w 15"/>
                  <a:gd name="T111" fmla="*/ 13 h 13"/>
                  <a:gd name="T112" fmla="*/ 12 w 15"/>
                  <a:gd name="T113" fmla="*/ 13 h 13"/>
                  <a:gd name="T114" fmla="*/ 13 w 15"/>
                  <a:gd name="T115" fmla="*/ 13 h 13"/>
                  <a:gd name="T116" fmla="*/ 14 w 15"/>
                  <a:gd name="T117" fmla="*/ 13 h 13"/>
                  <a:gd name="T118" fmla="*/ 15 w 15"/>
                  <a:gd name="T119" fmla="*/ 12 h 13"/>
                  <a:gd name="T120" fmla="*/ 15 w 15"/>
                  <a:gd name="T121" fmla="*/ 11 h 13"/>
                  <a:gd name="T122" fmla="*/ 14 w 15"/>
                  <a:gd name="T123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" h="13">
                    <a:moveTo>
                      <a:pt x="14" y="10"/>
                    </a:move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2" y="5"/>
                      <a:pt x="11" y="5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0" y="4"/>
                      <a:pt x="10" y="3"/>
                    </a:cubicBezTo>
                    <a:cubicBezTo>
                      <a:pt x="10" y="3"/>
                      <a:pt x="10" y="3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2" y="3"/>
                    </a:cubicBezTo>
                    <a:cubicBezTo>
                      <a:pt x="2" y="4"/>
                      <a:pt x="2" y="4"/>
                      <a:pt x="1" y="4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1" y="7"/>
                      <a:pt x="1" y="7"/>
                      <a:pt x="1" y="8"/>
                    </a:cubicBezTo>
                    <a:cubicBezTo>
                      <a:pt x="2" y="8"/>
                      <a:pt x="1" y="9"/>
                      <a:pt x="1" y="9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3" y="9"/>
                      <a:pt x="4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8"/>
                      <a:pt x="6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9"/>
                      <a:pt x="9" y="9"/>
                      <a:pt x="9" y="10"/>
                    </a:cubicBezTo>
                    <a:cubicBezTo>
                      <a:pt x="9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6" y="10"/>
                    </a:cubicBezTo>
                    <a:cubicBezTo>
                      <a:pt x="6" y="9"/>
                      <a:pt x="6" y="9"/>
                      <a:pt x="6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1"/>
                      <a:pt x="3" y="10"/>
                      <a:pt x="3" y="10"/>
                    </a:cubicBezTo>
                    <a:cubicBezTo>
                      <a:pt x="3" y="10"/>
                      <a:pt x="3" y="10"/>
                      <a:pt x="2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2"/>
                    </a:cubicBezTo>
                    <a:cubicBezTo>
                      <a:pt x="1" y="12"/>
                      <a:pt x="1" y="12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3" y="13"/>
                      <a:pt x="3" y="13"/>
                      <a:pt x="4" y="13"/>
                    </a:cubicBezTo>
                    <a:cubicBezTo>
                      <a:pt x="4" y="13"/>
                      <a:pt x="4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8" y="12"/>
                      <a:pt x="8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1" y="13"/>
                      <a:pt x="12" y="13"/>
                      <a:pt x="12" y="13"/>
                    </a:cubicBezTo>
                    <a:cubicBezTo>
                      <a:pt x="13" y="13"/>
                      <a:pt x="13" y="12"/>
                      <a:pt x="13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3"/>
                      <a:pt x="14" y="13"/>
                      <a:pt x="15" y="12"/>
                    </a:cubicBezTo>
                    <a:cubicBezTo>
                      <a:pt x="15" y="12"/>
                      <a:pt x="15" y="12"/>
                      <a:pt x="15" y="11"/>
                    </a:cubicBezTo>
                    <a:cubicBezTo>
                      <a:pt x="15" y="11"/>
                      <a:pt x="15" y="11"/>
                      <a:pt x="14" y="1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0" name="Freeform 53">
                <a:extLst>
                  <a:ext uri="{FF2B5EF4-FFF2-40B4-BE49-F238E27FC236}">
                    <a16:creationId xmlns:a16="http://schemas.microsoft.com/office/drawing/2014/main" id="{DDDC68EF-F2B8-4F22-BE53-32A27C7AA8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0152" y="26543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1" name="Freeform 54">
                <a:extLst>
                  <a:ext uri="{FF2B5EF4-FFF2-40B4-BE49-F238E27FC236}">
                    <a16:creationId xmlns:a16="http://schemas.microsoft.com/office/drawing/2014/main" id="{C278B3AA-10A8-4BAD-B418-CA693626F3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1264" y="25781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2" name="Freeform 55">
                <a:extLst>
                  <a:ext uri="{FF2B5EF4-FFF2-40B4-BE49-F238E27FC236}">
                    <a16:creationId xmlns:a16="http://schemas.microsoft.com/office/drawing/2014/main" id="{3F9AAA2A-822D-43B4-AE31-33C006A256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8789" y="2643189"/>
                <a:ext cx="323850" cy="314325"/>
              </a:xfrm>
              <a:custGeom>
                <a:avLst/>
                <a:gdLst>
                  <a:gd name="T0" fmla="*/ 29 w 30"/>
                  <a:gd name="T1" fmla="*/ 5 h 29"/>
                  <a:gd name="T2" fmla="*/ 28 w 30"/>
                  <a:gd name="T3" fmla="*/ 3 h 29"/>
                  <a:gd name="T4" fmla="*/ 29 w 30"/>
                  <a:gd name="T5" fmla="*/ 2 h 29"/>
                  <a:gd name="T6" fmla="*/ 28 w 30"/>
                  <a:gd name="T7" fmla="*/ 1 h 29"/>
                  <a:gd name="T8" fmla="*/ 27 w 30"/>
                  <a:gd name="T9" fmla="*/ 1 h 29"/>
                  <a:gd name="T10" fmla="*/ 26 w 30"/>
                  <a:gd name="T11" fmla="*/ 2 h 29"/>
                  <a:gd name="T12" fmla="*/ 24 w 30"/>
                  <a:gd name="T13" fmla="*/ 3 h 29"/>
                  <a:gd name="T14" fmla="*/ 22 w 30"/>
                  <a:gd name="T15" fmla="*/ 2 h 29"/>
                  <a:gd name="T16" fmla="*/ 20 w 30"/>
                  <a:gd name="T17" fmla="*/ 2 h 29"/>
                  <a:gd name="T18" fmla="*/ 18 w 30"/>
                  <a:gd name="T19" fmla="*/ 3 h 29"/>
                  <a:gd name="T20" fmla="*/ 16 w 30"/>
                  <a:gd name="T21" fmla="*/ 4 h 29"/>
                  <a:gd name="T22" fmla="*/ 14 w 30"/>
                  <a:gd name="T23" fmla="*/ 2 h 29"/>
                  <a:gd name="T24" fmla="*/ 12 w 30"/>
                  <a:gd name="T25" fmla="*/ 3 h 29"/>
                  <a:gd name="T26" fmla="*/ 10 w 30"/>
                  <a:gd name="T27" fmla="*/ 2 h 29"/>
                  <a:gd name="T28" fmla="*/ 8 w 30"/>
                  <a:gd name="T29" fmla="*/ 1 h 29"/>
                  <a:gd name="T30" fmla="*/ 7 w 30"/>
                  <a:gd name="T31" fmla="*/ 1 h 29"/>
                  <a:gd name="T32" fmla="*/ 5 w 30"/>
                  <a:gd name="T33" fmla="*/ 1 h 29"/>
                  <a:gd name="T34" fmla="*/ 4 w 30"/>
                  <a:gd name="T35" fmla="*/ 3 h 29"/>
                  <a:gd name="T36" fmla="*/ 2 w 30"/>
                  <a:gd name="T37" fmla="*/ 5 h 29"/>
                  <a:gd name="T38" fmla="*/ 2 w 30"/>
                  <a:gd name="T39" fmla="*/ 6 h 29"/>
                  <a:gd name="T40" fmla="*/ 2 w 30"/>
                  <a:gd name="T41" fmla="*/ 9 h 29"/>
                  <a:gd name="T42" fmla="*/ 2 w 30"/>
                  <a:gd name="T43" fmla="*/ 11 h 29"/>
                  <a:gd name="T44" fmla="*/ 2 w 30"/>
                  <a:gd name="T45" fmla="*/ 12 h 29"/>
                  <a:gd name="T46" fmla="*/ 1 w 30"/>
                  <a:gd name="T47" fmla="*/ 14 h 29"/>
                  <a:gd name="T48" fmla="*/ 0 w 30"/>
                  <a:gd name="T49" fmla="*/ 15 h 29"/>
                  <a:gd name="T50" fmla="*/ 0 w 30"/>
                  <a:gd name="T51" fmla="*/ 19 h 29"/>
                  <a:gd name="T52" fmla="*/ 0 w 30"/>
                  <a:gd name="T53" fmla="*/ 22 h 29"/>
                  <a:gd name="T54" fmla="*/ 2 w 30"/>
                  <a:gd name="T55" fmla="*/ 22 h 29"/>
                  <a:gd name="T56" fmla="*/ 4 w 30"/>
                  <a:gd name="T57" fmla="*/ 22 h 29"/>
                  <a:gd name="T58" fmla="*/ 5 w 30"/>
                  <a:gd name="T59" fmla="*/ 23 h 29"/>
                  <a:gd name="T60" fmla="*/ 6 w 30"/>
                  <a:gd name="T61" fmla="*/ 24 h 29"/>
                  <a:gd name="T62" fmla="*/ 7 w 30"/>
                  <a:gd name="T63" fmla="*/ 26 h 29"/>
                  <a:gd name="T64" fmla="*/ 8 w 30"/>
                  <a:gd name="T65" fmla="*/ 28 h 29"/>
                  <a:gd name="T66" fmla="*/ 9 w 30"/>
                  <a:gd name="T67" fmla="*/ 28 h 29"/>
                  <a:gd name="T68" fmla="*/ 12 w 30"/>
                  <a:gd name="T69" fmla="*/ 27 h 29"/>
                  <a:gd name="T70" fmla="*/ 14 w 30"/>
                  <a:gd name="T71" fmla="*/ 27 h 29"/>
                  <a:gd name="T72" fmla="*/ 15 w 30"/>
                  <a:gd name="T73" fmla="*/ 26 h 29"/>
                  <a:gd name="T74" fmla="*/ 15 w 30"/>
                  <a:gd name="T75" fmla="*/ 25 h 29"/>
                  <a:gd name="T76" fmla="*/ 16 w 30"/>
                  <a:gd name="T77" fmla="*/ 23 h 29"/>
                  <a:gd name="T78" fmla="*/ 17 w 30"/>
                  <a:gd name="T79" fmla="*/ 22 h 29"/>
                  <a:gd name="T80" fmla="*/ 19 w 30"/>
                  <a:gd name="T81" fmla="*/ 20 h 29"/>
                  <a:gd name="T82" fmla="*/ 20 w 30"/>
                  <a:gd name="T83" fmla="*/ 20 h 29"/>
                  <a:gd name="T84" fmla="*/ 22 w 30"/>
                  <a:gd name="T85" fmla="*/ 21 h 29"/>
                  <a:gd name="T86" fmla="*/ 23 w 30"/>
                  <a:gd name="T87" fmla="*/ 19 h 29"/>
                  <a:gd name="T88" fmla="*/ 23 w 30"/>
                  <a:gd name="T89" fmla="*/ 18 h 29"/>
                  <a:gd name="T90" fmla="*/ 24 w 30"/>
                  <a:gd name="T91" fmla="*/ 16 h 29"/>
                  <a:gd name="T92" fmla="*/ 25 w 30"/>
                  <a:gd name="T93" fmla="*/ 14 h 29"/>
                  <a:gd name="T94" fmla="*/ 26 w 30"/>
                  <a:gd name="T95" fmla="*/ 13 h 29"/>
                  <a:gd name="T96" fmla="*/ 26 w 30"/>
                  <a:gd name="T97" fmla="*/ 11 h 29"/>
                  <a:gd name="T98" fmla="*/ 27 w 30"/>
                  <a:gd name="T99" fmla="*/ 10 h 29"/>
                  <a:gd name="T100" fmla="*/ 28 w 30"/>
                  <a:gd name="T101" fmla="*/ 8 h 29"/>
                  <a:gd name="T102" fmla="*/ 30 w 30"/>
                  <a:gd name="T103" fmla="*/ 7 h 29"/>
                  <a:gd name="T104" fmla="*/ 29 w 30"/>
                  <a:gd name="T105" fmla="*/ 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0" h="29">
                    <a:moveTo>
                      <a:pt x="29" y="5"/>
                    </a:moveTo>
                    <a:cubicBezTo>
                      <a:pt x="29" y="5"/>
                      <a:pt x="29" y="5"/>
                      <a:pt x="29" y="5"/>
                    </a:cubicBezTo>
                    <a:cubicBezTo>
                      <a:pt x="28" y="5"/>
                      <a:pt x="28" y="4"/>
                      <a:pt x="28" y="4"/>
                    </a:cubicBezTo>
                    <a:cubicBezTo>
                      <a:pt x="28" y="4"/>
                      <a:pt x="28" y="4"/>
                      <a:pt x="28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8" y="2"/>
                      <a:pt x="29" y="1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5" y="2"/>
                      <a:pt x="25" y="2"/>
                      <a:pt x="25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2" y="3"/>
                      <a:pt x="22" y="3"/>
                      <a:pt x="22" y="2"/>
                    </a:cubicBezTo>
                    <a:cubicBezTo>
                      <a:pt x="22" y="2"/>
                      <a:pt x="21" y="2"/>
                      <a:pt x="21" y="2"/>
                    </a:cubicBezTo>
                    <a:cubicBezTo>
                      <a:pt x="21" y="2"/>
                      <a:pt x="20" y="2"/>
                      <a:pt x="20" y="2"/>
                    </a:cubicBezTo>
                    <a:cubicBezTo>
                      <a:pt x="19" y="2"/>
                      <a:pt x="19" y="2"/>
                      <a:pt x="19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2"/>
                      <a:pt x="14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2"/>
                      <a:pt x="12" y="3"/>
                      <a:pt x="12" y="3"/>
                    </a:cubicBezTo>
                    <a:cubicBezTo>
                      <a:pt x="11" y="3"/>
                      <a:pt x="11" y="3"/>
                      <a:pt x="10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8" y="1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0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3" y="3"/>
                      <a:pt x="4" y="4"/>
                      <a:pt x="3" y="4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3" y="9"/>
                      <a:pt x="3" y="9"/>
                      <a:pt x="3" y="10"/>
                    </a:cubicBezTo>
                    <a:cubicBezTo>
                      <a:pt x="3" y="10"/>
                      <a:pt x="3" y="10"/>
                      <a:pt x="2" y="11"/>
                    </a:cubicBezTo>
                    <a:cubicBezTo>
                      <a:pt x="2" y="11"/>
                      <a:pt x="2" y="11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6"/>
                      <a:pt x="0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19"/>
                      <a:pt x="0" y="20"/>
                      <a:pt x="0" y="20"/>
                    </a:cubicBezTo>
                    <a:cubicBezTo>
                      <a:pt x="0" y="21"/>
                      <a:pt x="0" y="21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1" y="22"/>
                      <a:pt x="1" y="22"/>
                      <a:pt x="2" y="22"/>
                    </a:cubicBezTo>
                    <a:cubicBezTo>
                      <a:pt x="2" y="22"/>
                      <a:pt x="3" y="22"/>
                      <a:pt x="3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5" y="22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4"/>
                      <a:pt x="6" y="23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8" y="28"/>
                      <a:pt x="8" y="28"/>
                      <a:pt x="9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10" y="29"/>
                      <a:pt x="10" y="28"/>
                      <a:pt x="10" y="28"/>
                    </a:cubicBezTo>
                    <a:cubicBezTo>
                      <a:pt x="11" y="28"/>
                      <a:pt x="11" y="27"/>
                      <a:pt x="12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6"/>
                      <a:pt x="14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4"/>
                      <a:pt x="15" y="24"/>
                    </a:cubicBezTo>
                    <a:cubicBezTo>
                      <a:pt x="15" y="24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1"/>
                      <a:pt x="18" y="21"/>
                    </a:cubicBezTo>
                    <a:cubicBezTo>
                      <a:pt x="18" y="21"/>
                      <a:pt x="18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1" y="20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ubicBezTo>
                      <a:pt x="22" y="22"/>
                      <a:pt x="22" y="21"/>
                      <a:pt x="22" y="21"/>
                    </a:cubicBezTo>
                    <a:cubicBezTo>
                      <a:pt x="23" y="20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4" y="17"/>
                      <a:pt x="24" y="17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5" y="15"/>
                      <a:pt x="25" y="15"/>
                      <a:pt x="25" y="14"/>
                    </a:cubicBezTo>
                    <a:cubicBezTo>
                      <a:pt x="25" y="14"/>
                      <a:pt x="25" y="14"/>
                      <a:pt x="26" y="14"/>
                    </a:cubicBezTo>
                    <a:cubicBezTo>
                      <a:pt x="26" y="14"/>
                      <a:pt x="25" y="13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7" y="12"/>
                      <a:pt x="26" y="12"/>
                      <a:pt x="26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0" y="8"/>
                      <a:pt x="30" y="7"/>
                      <a:pt x="30" y="7"/>
                    </a:cubicBezTo>
                    <a:cubicBezTo>
                      <a:pt x="30" y="7"/>
                      <a:pt x="30" y="6"/>
                      <a:pt x="30" y="6"/>
                    </a:cubicBezTo>
                    <a:cubicBezTo>
                      <a:pt x="30" y="5"/>
                      <a:pt x="30" y="5"/>
                      <a:pt x="29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3" name="Freeform 56">
                <a:extLst>
                  <a:ext uri="{FF2B5EF4-FFF2-40B4-BE49-F238E27FC236}">
                    <a16:creationId xmlns:a16="http://schemas.microsoft.com/office/drawing/2014/main" id="{5BB5E74C-5418-497C-9F0E-4D9F09AE6C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2514" y="3573464"/>
                <a:ext cx="215900" cy="215900"/>
              </a:xfrm>
              <a:custGeom>
                <a:avLst/>
                <a:gdLst>
                  <a:gd name="T0" fmla="*/ 20 w 20"/>
                  <a:gd name="T1" fmla="*/ 3 h 20"/>
                  <a:gd name="T2" fmla="*/ 19 w 20"/>
                  <a:gd name="T3" fmla="*/ 3 h 20"/>
                  <a:gd name="T4" fmla="*/ 18 w 20"/>
                  <a:gd name="T5" fmla="*/ 2 h 20"/>
                  <a:gd name="T6" fmla="*/ 16 w 20"/>
                  <a:gd name="T7" fmla="*/ 1 h 20"/>
                  <a:gd name="T8" fmla="*/ 15 w 20"/>
                  <a:gd name="T9" fmla="*/ 1 h 20"/>
                  <a:gd name="T10" fmla="*/ 14 w 20"/>
                  <a:gd name="T11" fmla="*/ 0 h 20"/>
                  <a:gd name="T12" fmla="*/ 14 w 20"/>
                  <a:gd name="T13" fmla="*/ 0 h 20"/>
                  <a:gd name="T14" fmla="*/ 13 w 20"/>
                  <a:gd name="T15" fmla="*/ 0 h 20"/>
                  <a:gd name="T16" fmla="*/ 12 w 20"/>
                  <a:gd name="T17" fmla="*/ 0 h 20"/>
                  <a:gd name="T18" fmla="*/ 11 w 20"/>
                  <a:gd name="T19" fmla="*/ 0 h 20"/>
                  <a:gd name="T20" fmla="*/ 11 w 20"/>
                  <a:gd name="T21" fmla="*/ 0 h 20"/>
                  <a:gd name="T22" fmla="*/ 10 w 20"/>
                  <a:gd name="T23" fmla="*/ 1 h 20"/>
                  <a:gd name="T24" fmla="*/ 9 w 20"/>
                  <a:gd name="T25" fmla="*/ 2 h 20"/>
                  <a:gd name="T26" fmla="*/ 9 w 20"/>
                  <a:gd name="T27" fmla="*/ 3 h 20"/>
                  <a:gd name="T28" fmla="*/ 9 w 20"/>
                  <a:gd name="T29" fmla="*/ 3 h 20"/>
                  <a:gd name="T30" fmla="*/ 8 w 20"/>
                  <a:gd name="T31" fmla="*/ 4 h 20"/>
                  <a:gd name="T32" fmla="*/ 7 w 20"/>
                  <a:gd name="T33" fmla="*/ 4 h 20"/>
                  <a:gd name="T34" fmla="*/ 6 w 20"/>
                  <a:gd name="T35" fmla="*/ 5 h 20"/>
                  <a:gd name="T36" fmla="*/ 5 w 20"/>
                  <a:gd name="T37" fmla="*/ 6 h 20"/>
                  <a:gd name="T38" fmla="*/ 5 w 20"/>
                  <a:gd name="T39" fmla="*/ 7 h 20"/>
                  <a:gd name="T40" fmla="*/ 5 w 20"/>
                  <a:gd name="T41" fmla="*/ 7 h 20"/>
                  <a:gd name="T42" fmla="*/ 4 w 20"/>
                  <a:gd name="T43" fmla="*/ 7 h 20"/>
                  <a:gd name="T44" fmla="*/ 3 w 20"/>
                  <a:gd name="T45" fmla="*/ 7 h 20"/>
                  <a:gd name="T46" fmla="*/ 3 w 20"/>
                  <a:gd name="T47" fmla="*/ 6 h 20"/>
                  <a:gd name="T48" fmla="*/ 2 w 20"/>
                  <a:gd name="T49" fmla="*/ 6 h 20"/>
                  <a:gd name="T50" fmla="*/ 1 w 20"/>
                  <a:gd name="T51" fmla="*/ 6 h 20"/>
                  <a:gd name="T52" fmla="*/ 0 w 20"/>
                  <a:gd name="T53" fmla="*/ 6 h 20"/>
                  <a:gd name="T54" fmla="*/ 1 w 20"/>
                  <a:gd name="T55" fmla="*/ 6 h 20"/>
                  <a:gd name="T56" fmla="*/ 1 w 20"/>
                  <a:gd name="T57" fmla="*/ 7 h 20"/>
                  <a:gd name="T58" fmla="*/ 2 w 20"/>
                  <a:gd name="T59" fmla="*/ 8 h 20"/>
                  <a:gd name="T60" fmla="*/ 2 w 20"/>
                  <a:gd name="T61" fmla="*/ 9 h 20"/>
                  <a:gd name="T62" fmla="*/ 3 w 20"/>
                  <a:gd name="T63" fmla="*/ 11 h 20"/>
                  <a:gd name="T64" fmla="*/ 3 w 20"/>
                  <a:gd name="T65" fmla="*/ 12 h 20"/>
                  <a:gd name="T66" fmla="*/ 4 w 20"/>
                  <a:gd name="T67" fmla="*/ 13 h 20"/>
                  <a:gd name="T68" fmla="*/ 5 w 20"/>
                  <a:gd name="T69" fmla="*/ 13 h 20"/>
                  <a:gd name="T70" fmla="*/ 6 w 20"/>
                  <a:gd name="T71" fmla="*/ 14 h 20"/>
                  <a:gd name="T72" fmla="*/ 6 w 20"/>
                  <a:gd name="T73" fmla="*/ 15 h 20"/>
                  <a:gd name="T74" fmla="*/ 7 w 20"/>
                  <a:gd name="T75" fmla="*/ 16 h 20"/>
                  <a:gd name="T76" fmla="*/ 8 w 20"/>
                  <a:gd name="T77" fmla="*/ 17 h 20"/>
                  <a:gd name="T78" fmla="*/ 9 w 20"/>
                  <a:gd name="T79" fmla="*/ 17 h 20"/>
                  <a:gd name="T80" fmla="*/ 10 w 20"/>
                  <a:gd name="T81" fmla="*/ 19 h 20"/>
                  <a:gd name="T82" fmla="*/ 11 w 20"/>
                  <a:gd name="T83" fmla="*/ 19 h 20"/>
                  <a:gd name="T84" fmla="*/ 12 w 20"/>
                  <a:gd name="T85" fmla="*/ 19 h 20"/>
                  <a:gd name="T86" fmla="*/ 14 w 20"/>
                  <a:gd name="T87" fmla="*/ 20 h 20"/>
                  <a:gd name="T88" fmla="*/ 15 w 20"/>
                  <a:gd name="T89" fmla="*/ 20 h 20"/>
                  <a:gd name="T90" fmla="*/ 15 w 20"/>
                  <a:gd name="T91" fmla="*/ 20 h 20"/>
                  <a:gd name="T92" fmla="*/ 16 w 20"/>
                  <a:gd name="T93" fmla="*/ 19 h 20"/>
                  <a:gd name="T94" fmla="*/ 17 w 20"/>
                  <a:gd name="T95" fmla="*/ 18 h 20"/>
                  <a:gd name="T96" fmla="*/ 17 w 20"/>
                  <a:gd name="T97" fmla="*/ 17 h 20"/>
                  <a:gd name="T98" fmla="*/ 18 w 20"/>
                  <a:gd name="T99" fmla="*/ 16 h 20"/>
                  <a:gd name="T100" fmla="*/ 19 w 20"/>
                  <a:gd name="T101" fmla="*/ 15 h 20"/>
                  <a:gd name="T102" fmla="*/ 19 w 20"/>
                  <a:gd name="T103" fmla="*/ 14 h 20"/>
                  <a:gd name="T104" fmla="*/ 20 w 20"/>
                  <a:gd name="T105" fmla="*/ 12 h 20"/>
                  <a:gd name="T106" fmla="*/ 20 w 20"/>
                  <a:gd name="T107" fmla="*/ 10 h 20"/>
                  <a:gd name="T108" fmla="*/ 20 w 20"/>
                  <a:gd name="T109" fmla="*/ 8 h 20"/>
                  <a:gd name="T110" fmla="*/ 20 w 20"/>
                  <a:gd name="T111" fmla="*/ 6 h 20"/>
                  <a:gd name="T112" fmla="*/ 20 w 20"/>
                  <a:gd name="T113" fmla="*/ 4 h 20"/>
                  <a:gd name="T114" fmla="*/ 20 w 20"/>
                  <a:gd name="T115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" h="20">
                    <a:moveTo>
                      <a:pt x="20" y="3"/>
                    </a:moveTo>
                    <a:cubicBezTo>
                      <a:pt x="20" y="3"/>
                      <a:pt x="19" y="3"/>
                      <a:pt x="19" y="3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2"/>
                      <a:pt x="17" y="2"/>
                      <a:pt x="16" y="1"/>
                    </a:cubicBezTo>
                    <a:cubicBezTo>
                      <a:pt x="16" y="1"/>
                      <a:pt x="15" y="1"/>
                      <a:pt x="15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0" y="0"/>
                      <a:pt x="10" y="1"/>
                      <a:pt x="10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7" y="5"/>
                      <a:pt x="6" y="5"/>
                    </a:cubicBezTo>
                    <a:cubicBezTo>
                      <a:pt x="6" y="6"/>
                      <a:pt x="6" y="6"/>
                      <a:pt x="5" y="6"/>
                    </a:cubicBezTo>
                    <a:cubicBezTo>
                      <a:pt x="5" y="6"/>
                      <a:pt x="6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7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2" y="7"/>
                      <a:pt x="2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2" y="10"/>
                      <a:pt x="2" y="10"/>
                      <a:pt x="3" y="11"/>
                    </a:cubicBezTo>
                    <a:cubicBezTo>
                      <a:pt x="3" y="11"/>
                      <a:pt x="3" y="12"/>
                      <a:pt x="3" y="12"/>
                    </a:cubicBezTo>
                    <a:cubicBezTo>
                      <a:pt x="4" y="12"/>
                      <a:pt x="4" y="13"/>
                      <a:pt x="4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5"/>
                    </a:cubicBezTo>
                    <a:cubicBezTo>
                      <a:pt x="6" y="15"/>
                      <a:pt x="6" y="16"/>
                      <a:pt x="7" y="16"/>
                    </a:cubicBezTo>
                    <a:cubicBezTo>
                      <a:pt x="7" y="17"/>
                      <a:pt x="7" y="17"/>
                      <a:pt x="8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0" y="18"/>
                      <a:pt x="10" y="18"/>
                      <a:pt x="10" y="19"/>
                    </a:cubicBezTo>
                    <a:cubicBezTo>
                      <a:pt x="10" y="19"/>
                      <a:pt x="10" y="19"/>
                      <a:pt x="11" y="19"/>
                    </a:cubicBezTo>
                    <a:cubicBezTo>
                      <a:pt x="11" y="20"/>
                      <a:pt x="12" y="19"/>
                      <a:pt x="12" y="19"/>
                    </a:cubicBezTo>
                    <a:cubicBezTo>
                      <a:pt x="13" y="19"/>
                      <a:pt x="13" y="19"/>
                      <a:pt x="14" y="20"/>
                    </a:cubicBezTo>
                    <a:cubicBezTo>
                      <a:pt x="14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6" y="18"/>
                      <a:pt x="17" y="18"/>
                      <a:pt x="17" y="18"/>
                    </a:cubicBezTo>
                    <a:cubicBezTo>
                      <a:pt x="17" y="18"/>
                      <a:pt x="17" y="17"/>
                      <a:pt x="17" y="17"/>
                    </a:cubicBezTo>
                    <a:cubicBezTo>
                      <a:pt x="18" y="17"/>
                      <a:pt x="18" y="17"/>
                      <a:pt x="18" y="16"/>
                    </a:cubicBezTo>
                    <a:cubicBezTo>
                      <a:pt x="18" y="16"/>
                      <a:pt x="19" y="15"/>
                      <a:pt x="19" y="15"/>
                    </a:cubicBezTo>
                    <a:cubicBezTo>
                      <a:pt x="19" y="15"/>
                      <a:pt x="19" y="14"/>
                      <a:pt x="19" y="14"/>
                    </a:cubicBezTo>
                    <a:cubicBezTo>
                      <a:pt x="19" y="13"/>
                      <a:pt x="20" y="13"/>
                      <a:pt x="20" y="12"/>
                    </a:cubicBezTo>
                    <a:cubicBezTo>
                      <a:pt x="20" y="11"/>
                      <a:pt x="20" y="11"/>
                      <a:pt x="20" y="10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20" y="7"/>
                      <a:pt x="20" y="7"/>
                      <a:pt x="20" y="6"/>
                    </a:cubicBezTo>
                    <a:cubicBezTo>
                      <a:pt x="20" y="5"/>
                      <a:pt x="20" y="5"/>
                      <a:pt x="20" y="4"/>
                    </a:cubicBezTo>
                    <a:cubicBezTo>
                      <a:pt x="20" y="4"/>
                      <a:pt x="20" y="3"/>
                      <a:pt x="20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4" name="Freeform 57">
                <a:extLst>
                  <a:ext uri="{FF2B5EF4-FFF2-40B4-BE49-F238E27FC236}">
                    <a16:creationId xmlns:a16="http://schemas.microsoft.com/office/drawing/2014/main" id="{183E97A3-55E3-4AFB-81A9-26D7A299B2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3802" y="2957514"/>
                <a:ext cx="150813" cy="173038"/>
              </a:xfrm>
              <a:custGeom>
                <a:avLst/>
                <a:gdLst>
                  <a:gd name="T0" fmla="*/ 14 w 14"/>
                  <a:gd name="T1" fmla="*/ 5 h 16"/>
                  <a:gd name="T2" fmla="*/ 14 w 14"/>
                  <a:gd name="T3" fmla="*/ 4 h 16"/>
                  <a:gd name="T4" fmla="*/ 13 w 14"/>
                  <a:gd name="T5" fmla="*/ 3 h 16"/>
                  <a:gd name="T6" fmla="*/ 12 w 14"/>
                  <a:gd name="T7" fmla="*/ 1 h 16"/>
                  <a:gd name="T8" fmla="*/ 12 w 14"/>
                  <a:gd name="T9" fmla="*/ 1 h 16"/>
                  <a:gd name="T10" fmla="*/ 11 w 14"/>
                  <a:gd name="T11" fmla="*/ 0 h 16"/>
                  <a:gd name="T12" fmla="*/ 11 w 14"/>
                  <a:gd name="T13" fmla="*/ 0 h 16"/>
                  <a:gd name="T14" fmla="*/ 10 w 14"/>
                  <a:gd name="T15" fmla="*/ 0 h 16"/>
                  <a:gd name="T16" fmla="*/ 9 w 14"/>
                  <a:gd name="T17" fmla="*/ 1 h 16"/>
                  <a:gd name="T18" fmla="*/ 8 w 14"/>
                  <a:gd name="T19" fmla="*/ 1 h 16"/>
                  <a:gd name="T20" fmla="*/ 7 w 14"/>
                  <a:gd name="T21" fmla="*/ 1 h 16"/>
                  <a:gd name="T22" fmla="*/ 7 w 14"/>
                  <a:gd name="T23" fmla="*/ 1 h 16"/>
                  <a:gd name="T24" fmla="*/ 5 w 14"/>
                  <a:gd name="T25" fmla="*/ 1 h 16"/>
                  <a:gd name="T26" fmla="*/ 4 w 14"/>
                  <a:gd name="T27" fmla="*/ 1 h 16"/>
                  <a:gd name="T28" fmla="*/ 3 w 14"/>
                  <a:gd name="T29" fmla="*/ 1 h 16"/>
                  <a:gd name="T30" fmla="*/ 3 w 14"/>
                  <a:gd name="T31" fmla="*/ 1 h 16"/>
                  <a:gd name="T32" fmla="*/ 3 w 14"/>
                  <a:gd name="T33" fmla="*/ 3 h 16"/>
                  <a:gd name="T34" fmla="*/ 3 w 14"/>
                  <a:gd name="T35" fmla="*/ 4 h 16"/>
                  <a:gd name="T36" fmla="*/ 4 w 14"/>
                  <a:gd name="T37" fmla="*/ 5 h 16"/>
                  <a:gd name="T38" fmla="*/ 4 w 14"/>
                  <a:gd name="T39" fmla="*/ 6 h 16"/>
                  <a:gd name="T40" fmla="*/ 4 w 14"/>
                  <a:gd name="T41" fmla="*/ 6 h 16"/>
                  <a:gd name="T42" fmla="*/ 4 w 14"/>
                  <a:gd name="T43" fmla="*/ 6 h 16"/>
                  <a:gd name="T44" fmla="*/ 3 w 14"/>
                  <a:gd name="T45" fmla="*/ 7 h 16"/>
                  <a:gd name="T46" fmla="*/ 3 w 14"/>
                  <a:gd name="T47" fmla="*/ 7 h 16"/>
                  <a:gd name="T48" fmla="*/ 3 w 14"/>
                  <a:gd name="T49" fmla="*/ 8 h 16"/>
                  <a:gd name="T50" fmla="*/ 2 w 14"/>
                  <a:gd name="T51" fmla="*/ 8 h 16"/>
                  <a:gd name="T52" fmla="*/ 1 w 14"/>
                  <a:gd name="T53" fmla="*/ 9 h 16"/>
                  <a:gd name="T54" fmla="*/ 1 w 14"/>
                  <a:gd name="T55" fmla="*/ 11 h 16"/>
                  <a:gd name="T56" fmla="*/ 0 w 14"/>
                  <a:gd name="T57" fmla="*/ 13 h 16"/>
                  <a:gd name="T58" fmla="*/ 0 w 14"/>
                  <a:gd name="T59" fmla="*/ 15 h 16"/>
                  <a:gd name="T60" fmla="*/ 0 w 14"/>
                  <a:gd name="T61" fmla="*/ 15 h 16"/>
                  <a:gd name="T62" fmla="*/ 1 w 14"/>
                  <a:gd name="T63" fmla="*/ 16 h 16"/>
                  <a:gd name="T64" fmla="*/ 2 w 14"/>
                  <a:gd name="T65" fmla="*/ 15 h 16"/>
                  <a:gd name="T66" fmla="*/ 3 w 14"/>
                  <a:gd name="T67" fmla="*/ 15 h 16"/>
                  <a:gd name="T68" fmla="*/ 5 w 14"/>
                  <a:gd name="T69" fmla="*/ 15 h 16"/>
                  <a:gd name="T70" fmla="*/ 6 w 14"/>
                  <a:gd name="T71" fmla="*/ 15 h 16"/>
                  <a:gd name="T72" fmla="*/ 6 w 14"/>
                  <a:gd name="T73" fmla="*/ 15 h 16"/>
                  <a:gd name="T74" fmla="*/ 6 w 14"/>
                  <a:gd name="T75" fmla="*/ 14 h 16"/>
                  <a:gd name="T76" fmla="*/ 7 w 14"/>
                  <a:gd name="T77" fmla="*/ 13 h 16"/>
                  <a:gd name="T78" fmla="*/ 7 w 14"/>
                  <a:gd name="T79" fmla="*/ 12 h 16"/>
                  <a:gd name="T80" fmla="*/ 8 w 14"/>
                  <a:gd name="T81" fmla="*/ 11 h 16"/>
                  <a:gd name="T82" fmla="*/ 9 w 14"/>
                  <a:gd name="T83" fmla="*/ 11 h 16"/>
                  <a:gd name="T84" fmla="*/ 10 w 14"/>
                  <a:gd name="T85" fmla="*/ 11 h 16"/>
                  <a:gd name="T86" fmla="*/ 11 w 14"/>
                  <a:gd name="T87" fmla="*/ 11 h 16"/>
                  <a:gd name="T88" fmla="*/ 11 w 14"/>
                  <a:gd name="T89" fmla="*/ 12 h 16"/>
                  <a:gd name="T90" fmla="*/ 11 w 14"/>
                  <a:gd name="T91" fmla="*/ 12 h 16"/>
                  <a:gd name="T92" fmla="*/ 11 w 14"/>
                  <a:gd name="T93" fmla="*/ 10 h 16"/>
                  <a:gd name="T94" fmla="*/ 12 w 14"/>
                  <a:gd name="T95" fmla="*/ 9 h 16"/>
                  <a:gd name="T96" fmla="*/ 13 w 14"/>
                  <a:gd name="T97" fmla="*/ 8 h 16"/>
                  <a:gd name="T98" fmla="*/ 14 w 14"/>
                  <a:gd name="T99" fmla="*/ 8 h 16"/>
                  <a:gd name="T100" fmla="*/ 14 w 14"/>
                  <a:gd name="T101" fmla="*/ 6 h 16"/>
                  <a:gd name="T102" fmla="*/ 14 w 14"/>
                  <a:gd name="T103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" h="16">
                    <a:moveTo>
                      <a:pt x="14" y="5"/>
                    </a:moveTo>
                    <a:cubicBezTo>
                      <a:pt x="14" y="5"/>
                      <a:pt x="14" y="4"/>
                      <a:pt x="14" y="4"/>
                    </a:cubicBezTo>
                    <a:cubicBezTo>
                      <a:pt x="14" y="3"/>
                      <a:pt x="13" y="3"/>
                      <a:pt x="13" y="3"/>
                    </a:cubicBezTo>
                    <a:cubicBezTo>
                      <a:pt x="13" y="2"/>
                      <a:pt x="13" y="2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0"/>
                      <a:pt x="12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1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3" y="3"/>
                      <a:pt x="3" y="4"/>
                      <a:pt x="3" y="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1" y="9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0" y="12"/>
                      <a:pt x="1" y="12"/>
                      <a:pt x="0" y="13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1" y="16"/>
                    </a:cubicBezTo>
                    <a:cubicBezTo>
                      <a:pt x="1" y="16"/>
                      <a:pt x="1" y="15"/>
                      <a:pt x="2" y="15"/>
                    </a:cubicBezTo>
                    <a:cubicBezTo>
                      <a:pt x="2" y="15"/>
                      <a:pt x="3" y="15"/>
                      <a:pt x="3" y="15"/>
                    </a:cubicBezTo>
                    <a:cubicBezTo>
                      <a:pt x="4" y="14"/>
                      <a:pt x="4" y="15"/>
                      <a:pt x="5" y="15"/>
                    </a:cubicBezTo>
                    <a:cubicBezTo>
                      <a:pt x="5" y="15"/>
                      <a:pt x="5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3"/>
                      <a:pt x="6" y="13"/>
                      <a:pt x="7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8" y="12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1" y="11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1"/>
                      <a:pt x="11" y="11"/>
                      <a:pt x="11" y="10"/>
                    </a:cubicBezTo>
                    <a:cubicBezTo>
                      <a:pt x="11" y="10"/>
                      <a:pt x="12" y="10"/>
                      <a:pt x="12" y="9"/>
                    </a:cubicBezTo>
                    <a:cubicBezTo>
                      <a:pt x="12" y="9"/>
                      <a:pt x="12" y="9"/>
                      <a:pt x="13" y="8"/>
                    </a:cubicBezTo>
                    <a:cubicBezTo>
                      <a:pt x="13" y="8"/>
                      <a:pt x="13" y="8"/>
                      <a:pt x="14" y="8"/>
                    </a:cubicBezTo>
                    <a:cubicBezTo>
                      <a:pt x="14" y="7"/>
                      <a:pt x="14" y="7"/>
                      <a:pt x="14" y="6"/>
                    </a:cubicBezTo>
                    <a:cubicBezTo>
                      <a:pt x="14" y="6"/>
                      <a:pt x="14" y="6"/>
                      <a:pt x="14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5" name="Freeform 58">
                <a:extLst>
                  <a:ext uri="{FF2B5EF4-FFF2-40B4-BE49-F238E27FC236}">
                    <a16:creationId xmlns:a16="http://schemas.microsoft.com/office/drawing/2014/main" id="{C94B89AB-CA2F-4BCC-90F7-642AECDCE6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514" y="2178051"/>
                <a:ext cx="9525" cy="1111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6" name="Freeform 59">
                <a:extLst>
                  <a:ext uri="{FF2B5EF4-FFF2-40B4-BE49-F238E27FC236}">
                    <a16:creationId xmlns:a16="http://schemas.microsoft.com/office/drawing/2014/main" id="{4D7C7B5C-28A5-4363-B591-F9410CA55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514" y="21891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7" name="Freeform 60">
                <a:extLst>
                  <a:ext uri="{FF2B5EF4-FFF2-40B4-BE49-F238E27FC236}">
                    <a16:creationId xmlns:a16="http://schemas.microsoft.com/office/drawing/2014/main" id="{FFF2C61C-092E-48A5-BF89-81DFA3491B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1264" y="2189164"/>
                <a:ext cx="22225" cy="22225"/>
              </a:xfrm>
              <a:custGeom>
                <a:avLst/>
                <a:gdLst>
                  <a:gd name="T0" fmla="*/ 0 w 2"/>
                  <a:gd name="T1" fmla="*/ 1 h 2"/>
                  <a:gd name="T2" fmla="*/ 1 w 2"/>
                  <a:gd name="T3" fmla="*/ 2 h 2"/>
                  <a:gd name="T4" fmla="*/ 2 w 2"/>
                  <a:gd name="T5" fmla="*/ 1 h 2"/>
                  <a:gd name="T6" fmla="*/ 2 w 2"/>
                  <a:gd name="T7" fmla="*/ 1 h 2"/>
                  <a:gd name="T8" fmla="*/ 2 w 2"/>
                  <a:gd name="T9" fmla="*/ 0 h 2"/>
                  <a:gd name="T10" fmla="*/ 1 w 2"/>
                  <a:gd name="T11" fmla="*/ 0 h 2"/>
                  <a:gd name="T12" fmla="*/ 0 w 2"/>
                  <a:gd name="T13" fmla="*/ 0 h 2"/>
                  <a:gd name="T14" fmla="*/ 0 w 2"/>
                  <a:gd name="T15" fmla="*/ 1 h 2"/>
                  <a:gd name="T16" fmla="*/ 0 w 2"/>
                  <a:gd name="T1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8" name="Freeform 61">
                <a:extLst>
                  <a:ext uri="{FF2B5EF4-FFF2-40B4-BE49-F238E27FC236}">
                    <a16:creationId xmlns:a16="http://schemas.microsoft.com/office/drawing/2014/main" id="{24E8CC04-176E-4B31-9D31-F3D3888420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3014" y="2200276"/>
                <a:ext cx="11113" cy="2222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  <a:gd name="T8" fmla="*/ 0 w 1"/>
                  <a:gd name="T9" fmla="*/ 0 h 2"/>
                  <a:gd name="T10" fmla="*/ 0 w 1"/>
                  <a:gd name="T11" fmla="*/ 1 h 2"/>
                  <a:gd name="T12" fmla="*/ 0 w 1"/>
                  <a:gd name="T13" fmla="*/ 1 h 2"/>
                  <a:gd name="T14" fmla="*/ 1 w 1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59" name="Freeform 62">
                <a:extLst>
                  <a:ext uri="{FF2B5EF4-FFF2-40B4-BE49-F238E27FC236}">
                    <a16:creationId xmlns:a16="http://schemas.microsoft.com/office/drawing/2014/main" id="{8C331F2F-3CF3-46C6-90C9-9277D3F32C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6352" y="2178051"/>
                <a:ext cx="20638" cy="33338"/>
              </a:xfrm>
              <a:custGeom>
                <a:avLst/>
                <a:gdLst>
                  <a:gd name="T0" fmla="*/ 1 w 2"/>
                  <a:gd name="T1" fmla="*/ 3 h 3"/>
                  <a:gd name="T2" fmla="*/ 2 w 2"/>
                  <a:gd name="T3" fmla="*/ 2 h 3"/>
                  <a:gd name="T4" fmla="*/ 2 w 2"/>
                  <a:gd name="T5" fmla="*/ 2 h 3"/>
                  <a:gd name="T6" fmla="*/ 2 w 2"/>
                  <a:gd name="T7" fmla="*/ 1 h 3"/>
                  <a:gd name="T8" fmla="*/ 2 w 2"/>
                  <a:gd name="T9" fmla="*/ 1 h 3"/>
                  <a:gd name="T10" fmla="*/ 1 w 2"/>
                  <a:gd name="T11" fmla="*/ 0 h 3"/>
                  <a:gd name="T12" fmla="*/ 1 w 2"/>
                  <a:gd name="T13" fmla="*/ 1 h 3"/>
                  <a:gd name="T14" fmla="*/ 0 w 2"/>
                  <a:gd name="T15" fmla="*/ 2 h 3"/>
                  <a:gd name="T16" fmla="*/ 0 w 2"/>
                  <a:gd name="T17" fmla="*/ 2 h 3"/>
                  <a:gd name="T18" fmla="*/ 1 w 2"/>
                  <a:gd name="T1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3"/>
                    </a:moveTo>
                    <a:cubicBezTo>
                      <a:pt x="1" y="3"/>
                      <a:pt x="1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1" y="3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0" name="Freeform 63">
                <a:extLst>
                  <a:ext uri="{FF2B5EF4-FFF2-40B4-BE49-F238E27FC236}">
                    <a16:creationId xmlns:a16="http://schemas.microsoft.com/office/drawing/2014/main" id="{ADFC579C-BE91-482B-BA4C-A0E4F92266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6989" y="2168526"/>
                <a:ext cx="11113" cy="9525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  <a:gd name="T8" fmla="*/ 0 w 1"/>
                  <a:gd name="T9" fmla="*/ 1 h 1"/>
                  <a:gd name="T10" fmla="*/ 0 w 1"/>
                  <a:gd name="T11" fmla="*/ 1 h 1"/>
                  <a:gd name="T12" fmla="*/ 0 w 1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1" name="Freeform 64">
                <a:extLst>
                  <a:ext uri="{FF2B5EF4-FFF2-40B4-BE49-F238E27FC236}">
                    <a16:creationId xmlns:a16="http://schemas.microsoft.com/office/drawing/2014/main" id="{A51DE8BE-251B-4769-98F4-F3CCE82531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40389" y="2686051"/>
                <a:ext cx="31750" cy="22225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0 h 2"/>
                  <a:gd name="T4" fmla="*/ 0 w 3"/>
                  <a:gd name="T5" fmla="*/ 1 h 2"/>
                  <a:gd name="T6" fmla="*/ 0 w 3"/>
                  <a:gd name="T7" fmla="*/ 2 h 2"/>
                  <a:gd name="T8" fmla="*/ 1 w 3"/>
                  <a:gd name="T9" fmla="*/ 2 h 2"/>
                  <a:gd name="T10" fmla="*/ 1 w 3"/>
                  <a:gd name="T11" fmla="*/ 2 h 2"/>
                  <a:gd name="T12" fmla="*/ 2 w 3"/>
                  <a:gd name="T13" fmla="*/ 1 h 2"/>
                  <a:gd name="T14" fmla="*/ 3 w 3"/>
                  <a:gd name="T15" fmla="*/ 1 h 2"/>
                  <a:gd name="T16" fmla="*/ 3 w 3"/>
                  <a:gd name="T17" fmla="*/ 1 h 2"/>
                  <a:gd name="T18" fmla="*/ 2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2" name="Freeform 65">
                <a:extLst>
                  <a:ext uri="{FF2B5EF4-FFF2-40B4-BE49-F238E27FC236}">
                    <a16:creationId xmlns:a16="http://schemas.microsoft.com/office/drawing/2014/main" id="{76F2C8A8-0F35-449A-8ABE-752E664A7E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4564" y="1368426"/>
                <a:ext cx="152400" cy="139700"/>
              </a:xfrm>
              <a:custGeom>
                <a:avLst/>
                <a:gdLst>
                  <a:gd name="T0" fmla="*/ 0 w 14"/>
                  <a:gd name="T1" fmla="*/ 8 h 13"/>
                  <a:gd name="T2" fmla="*/ 0 w 14"/>
                  <a:gd name="T3" fmla="*/ 9 h 13"/>
                  <a:gd name="T4" fmla="*/ 0 w 14"/>
                  <a:gd name="T5" fmla="*/ 9 h 13"/>
                  <a:gd name="T6" fmla="*/ 0 w 14"/>
                  <a:gd name="T7" fmla="*/ 11 h 13"/>
                  <a:gd name="T8" fmla="*/ 1 w 14"/>
                  <a:gd name="T9" fmla="*/ 12 h 13"/>
                  <a:gd name="T10" fmla="*/ 1 w 14"/>
                  <a:gd name="T11" fmla="*/ 12 h 13"/>
                  <a:gd name="T12" fmla="*/ 2 w 14"/>
                  <a:gd name="T13" fmla="*/ 11 h 13"/>
                  <a:gd name="T14" fmla="*/ 3 w 14"/>
                  <a:gd name="T15" fmla="*/ 10 h 13"/>
                  <a:gd name="T16" fmla="*/ 3 w 14"/>
                  <a:gd name="T17" fmla="*/ 11 h 13"/>
                  <a:gd name="T18" fmla="*/ 5 w 14"/>
                  <a:gd name="T19" fmla="*/ 11 h 13"/>
                  <a:gd name="T20" fmla="*/ 5 w 14"/>
                  <a:gd name="T21" fmla="*/ 11 h 13"/>
                  <a:gd name="T22" fmla="*/ 6 w 14"/>
                  <a:gd name="T23" fmla="*/ 11 h 13"/>
                  <a:gd name="T24" fmla="*/ 7 w 14"/>
                  <a:gd name="T25" fmla="*/ 12 h 13"/>
                  <a:gd name="T26" fmla="*/ 8 w 14"/>
                  <a:gd name="T27" fmla="*/ 12 h 13"/>
                  <a:gd name="T28" fmla="*/ 8 w 14"/>
                  <a:gd name="T29" fmla="*/ 12 h 13"/>
                  <a:gd name="T30" fmla="*/ 9 w 14"/>
                  <a:gd name="T31" fmla="*/ 12 h 13"/>
                  <a:gd name="T32" fmla="*/ 10 w 14"/>
                  <a:gd name="T33" fmla="*/ 13 h 13"/>
                  <a:gd name="T34" fmla="*/ 11 w 14"/>
                  <a:gd name="T35" fmla="*/ 12 h 13"/>
                  <a:gd name="T36" fmla="*/ 11 w 14"/>
                  <a:gd name="T37" fmla="*/ 11 h 13"/>
                  <a:gd name="T38" fmla="*/ 12 w 14"/>
                  <a:gd name="T39" fmla="*/ 10 h 13"/>
                  <a:gd name="T40" fmla="*/ 12 w 14"/>
                  <a:gd name="T41" fmla="*/ 10 h 13"/>
                  <a:gd name="T42" fmla="*/ 12 w 14"/>
                  <a:gd name="T43" fmla="*/ 10 h 13"/>
                  <a:gd name="T44" fmla="*/ 12 w 14"/>
                  <a:gd name="T45" fmla="*/ 9 h 13"/>
                  <a:gd name="T46" fmla="*/ 12 w 14"/>
                  <a:gd name="T47" fmla="*/ 8 h 13"/>
                  <a:gd name="T48" fmla="*/ 13 w 14"/>
                  <a:gd name="T49" fmla="*/ 8 h 13"/>
                  <a:gd name="T50" fmla="*/ 14 w 14"/>
                  <a:gd name="T51" fmla="*/ 8 h 13"/>
                  <a:gd name="T52" fmla="*/ 13 w 14"/>
                  <a:gd name="T53" fmla="*/ 7 h 13"/>
                  <a:gd name="T54" fmla="*/ 12 w 14"/>
                  <a:gd name="T55" fmla="*/ 6 h 13"/>
                  <a:gd name="T56" fmla="*/ 12 w 14"/>
                  <a:gd name="T57" fmla="*/ 5 h 13"/>
                  <a:gd name="T58" fmla="*/ 12 w 14"/>
                  <a:gd name="T59" fmla="*/ 4 h 13"/>
                  <a:gd name="T60" fmla="*/ 11 w 14"/>
                  <a:gd name="T61" fmla="*/ 3 h 13"/>
                  <a:gd name="T62" fmla="*/ 10 w 14"/>
                  <a:gd name="T63" fmla="*/ 2 h 13"/>
                  <a:gd name="T64" fmla="*/ 9 w 14"/>
                  <a:gd name="T65" fmla="*/ 1 h 13"/>
                  <a:gd name="T66" fmla="*/ 8 w 14"/>
                  <a:gd name="T67" fmla="*/ 1 h 13"/>
                  <a:gd name="T68" fmla="*/ 8 w 14"/>
                  <a:gd name="T69" fmla="*/ 1 h 13"/>
                  <a:gd name="T70" fmla="*/ 6 w 14"/>
                  <a:gd name="T71" fmla="*/ 0 h 13"/>
                  <a:gd name="T72" fmla="*/ 6 w 14"/>
                  <a:gd name="T73" fmla="*/ 0 h 13"/>
                  <a:gd name="T74" fmla="*/ 5 w 14"/>
                  <a:gd name="T75" fmla="*/ 0 h 13"/>
                  <a:gd name="T76" fmla="*/ 5 w 14"/>
                  <a:gd name="T77" fmla="*/ 0 h 13"/>
                  <a:gd name="T78" fmla="*/ 4 w 14"/>
                  <a:gd name="T79" fmla="*/ 0 h 13"/>
                  <a:gd name="T80" fmla="*/ 3 w 14"/>
                  <a:gd name="T81" fmla="*/ 0 h 13"/>
                  <a:gd name="T82" fmla="*/ 3 w 14"/>
                  <a:gd name="T83" fmla="*/ 2 h 13"/>
                  <a:gd name="T84" fmla="*/ 2 w 14"/>
                  <a:gd name="T85" fmla="*/ 2 h 13"/>
                  <a:gd name="T86" fmla="*/ 1 w 14"/>
                  <a:gd name="T87" fmla="*/ 3 h 13"/>
                  <a:gd name="T88" fmla="*/ 0 w 14"/>
                  <a:gd name="T89" fmla="*/ 4 h 13"/>
                  <a:gd name="T90" fmla="*/ 0 w 14"/>
                  <a:gd name="T91" fmla="*/ 5 h 13"/>
                  <a:gd name="T92" fmla="*/ 0 w 14"/>
                  <a:gd name="T93" fmla="*/ 5 h 13"/>
                  <a:gd name="T94" fmla="*/ 0 w 14"/>
                  <a:gd name="T95" fmla="*/ 6 h 13"/>
                  <a:gd name="T96" fmla="*/ 1 w 14"/>
                  <a:gd name="T97" fmla="*/ 7 h 13"/>
                  <a:gd name="T98" fmla="*/ 1 w 14"/>
                  <a:gd name="T99" fmla="*/ 8 h 13"/>
                  <a:gd name="T100" fmla="*/ 0 w 14"/>
                  <a:gd name="T10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13">
                    <a:moveTo>
                      <a:pt x="0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0" y="10"/>
                      <a:pt x="0" y="11"/>
                    </a:cubicBezTo>
                    <a:cubicBezTo>
                      <a:pt x="1" y="11"/>
                      <a:pt x="1" y="11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11"/>
                      <a:pt x="3" y="11"/>
                    </a:cubicBezTo>
                    <a:cubicBezTo>
                      <a:pt x="4" y="11"/>
                      <a:pt x="4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2"/>
                      <a:pt x="6" y="12"/>
                      <a:pt x="7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2"/>
                      <a:pt x="9" y="12"/>
                      <a:pt x="9" y="12"/>
                    </a:cubicBezTo>
                    <a:cubicBezTo>
                      <a:pt x="9" y="12"/>
                      <a:pt x="9" y="13"/>
                      <a:pt x="10" y="13"/>
                    </a:cubicBezTo>
                    <a:cubicBezTo>
                      <a:pt x="10" y="13"/>
                      <a:pt x="11" y="13"/>
                      <a:pt x="11" y="12"/>
                    </a:cubicBezTo>
                    <a:cubicBezTo>
                      <a:pt x="11" y="12"/>
                      <a:pt x="11" y="12"/>
                      <a:pt x="11" y="11"/>
                    </a:cubicBezTo>
                    <a:cubicBezTo>
                      <a:pt x="11" y="11"/>
                      <a:pt x="12" y="11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3" y="8"/>
                      <a:pt x="12" y="8"/>
                      <a:pt x="12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4" y="8"/>
                      <a:pt x="14" y="8"/>
                    </a:cubicBezTo>
                    <a:cubicBezTo>
                      <a:pt x="14" y="7"/>
                      <a:pt x="13" y="7"/>
                      <a:pt x="13" y="7"/>
                    </a:cubicBezTo>
                    <a:cubicBezTo>
                      <a:pt x="13" y="6"/>
                      <a:pt x="13" y="6"/>
                      <a:pt x="12" y="6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2"/>
                      <a:pt x="10" y="3"/>
                      <a:pt x="10" y="2"/>
                    </a:cubicBezTo>
                    <a:cubicBezTo>
                      <a:pt x="10" y="2"/>
                      <a:pt x="10" y="2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0"/>
                      <a:pt x="6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3" y="1"/>
                      <a:pt x="3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0" y="8"/>
                      <a:pt x="0" y="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3" name="Freeform 66">
                <a:extLst>
                  <a:ext uri="{FF2B5EF4-FFF2-40B4-BE49-F238E27FC236}">
                    <a16:creationId xmlns:a16="http://schemas.microsoft.com/office/drawing/2014/main" id="{F405E9BF-0166-4CA9-941F-8210C6DF53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4864" y="1292226"/>
                <a:ext cx="22225" cy="31750"/>
              </a:xfrm>
              <a:custGeom>
                <a:avLst/>
                <a:gdLst>
                  <a:gd name="T0" fmla="*/ 0 w 2"/>
                  <a:gd name="T1" fmla="*/ 3 h 3"/>
                  <a:gd name="T2" fmla="*/ 1 w 2"/>
                  <a:gd name="T3" fmla="*/ 3 h 3"/>
                  <a:gd name="T4" fmla="*/ 1 w 2"/>
                  <a:gd name="T5" fmla="*/ 2 h 3"/>
                  <a:gd name="T6" fmla="*/ 2 w 2"/>
                  <a:gd name="T7" fmla="*/ 1 h 3"/>
                  <a:gd name="T8" fmla="*/ 2 w 2"/>
                  <a:gd name="T9" fmla="*/ 0 h 3"/>
                  <a:gd name="T10" fmla="*/ 1 w 2"/>
                  <a:gd name="T11" fmla="*/ 0 h 3"/>
                  <a:gd name="T12" fmla="*/ 0 w 2"/>
                  <a:gd name="T13" fmla="*/ 1 h 3"/>
                  <a:gd name="T14" fmla="*/ 0 w 2"/>
                  <a:gd name="T15" fmla="*/ 2 h 3"/>
                  <a:gd name="T16" fmla="*/ 0 w 2"/>
                  <a:gd name="T17" fmla="*/ 2 h 3"/>
                  <a:gd name="T18" fmla="*/ 0 w 2"/>
                  <a:gd name="T1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4" name="Freeform 67">
                <a:extLst>
                  <a:ext uri="{FF2B5EF4-FFF2-40B4-BE49-F238E27FC236}">
                    <a16:creationId xmlns:a16="http://schemas.microsoft.com/office/drawing/2014/main" id="{88B29350-B94D-464B-8625-F6C465298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2002" y="1323976"/>
                <a:ext cx="20638" cy="22225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2 h 2"/>
                  <a:gd name="T6" fmla="*/ 1 w 2"/>
                  <a:gd name="T7" fmla="*/ 1 h 2"/>
                  <a:gd name="T8" fmla="*/ 2 w 2"/>
                  <a:gd name="T9" fmla="*/ 1 h 2"/>
                  <a:gd name="T10" fmla="*/ 2 w 2"/>
                  <a:gd name="T11" fmla="*/ 0 h 2"/>
                  <a:gd name="T12" fmla="*/ 1 w 2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0" y="1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5" name="Freeform 68">
                <a:extLst>
                  <a:ext uri="{FF2B5EF4-FFF2-40B4-BE49-F238E27FC236}">
                    <a16:creationId xmlns:a16="http://schemas.microsoft.com/office/drawing/2014/main" id="{5168B187-2608-4160-92A8-3558EC4E45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9" y="989014"/>
                <a:ext cx="247650" cy="388938"/>
              </a:xfrm>
              <a:custGeom>
                <a:avLst/>
                <a:gdLst>
                  <a:gd name="T0" fmla="*/ 1 w 23"/>
                  <a:gd name="T1" fmla="*/ 26 h 36"/>
                  <a:gd name="T2" fmla="*/ 2 w 23"/>
                  <a:gd name="T3" fmla="*/ 27 h 36"/>
                  <a:gd name="T4" fmla="*/ 3 w 23"/>
                  <a:gd name="T5" fmla="*/ 30 h 36"/>
                  <a:gd name="T6" fmla="*/ 4 w 23"/>
                  <a:gd name="T7" fmla="*/ 31 h 36"/>
                  <a:gd name="T8" fmla="*/ 4 w 23"/>
                  <a:gd name="T9" fmla="*/ 33 h 36"/>
                  <a:gd name="T10" fmla="*/ 5 w 23"/>
                  <a:gd name="T11" fmla="*/ 34 h 36"/>
                  <a:gd name="T12" fmla="*/ 7 w 23"/>
                  <a:gd name="T13" fmla="*/ 35 h 36"/>
                  <a:gd name="T14" fmla="*/ 8 w 23"/>
                  <a:gd name="T15" fmla="*/ 34 h 36"/>
                  <a:gd name="T16" fmla="*/ 9 w 23"/>
                  <a:gd name="T17" fmla="*/ 33 h 36"/>
                  <a:gd name="T18" fmla="*/ 10 w 23"/>
                  <a:gd name="T19" fmla="*/ 33 h 36"/>
                  <a:gd name="T20" fmla="*/ 11 w 23"/>
                  <a:gd name="T21" fmla="*/ 31 h 36"/>
                  <a:gd name="T22" fmla="*/ 12 w 23"/>
                  <a:gd name="T23" fmla="*/ 29 h 36"/>
                  <a:gd name="T24" fmla="*/ 12 w 23"/>
                  <a:gd name="T25" fmla="*/ 27 h 36"/>
                  <a:gd name="T26" fmla="*/ 13 w 23"/>
                  <a:gd name="T27" fmla="*/ 26 h 36"/>
                  <a:gd name="T28" fmla="*/ 15 w 23"/>
                  <a:gd name="T29" fmla="*/ 26 h 36"/>
                  <a:gd name="T30" fmla="*/ 15 w 23"/>
                  <a:gd name="T31" fmla="*/ 24 h 36"/>
                  <a:gd name="T32" fmla="*/ 16 w 23"/>
                  <a:gd name="T33" fmla="*/ 23 h 36"/>
                  <a:gd name="T34" fmla="*/ 14 w 23"/>
                  <a:gd name="T35" fmla="*/ 21 h 36"/>
                  <a:gd name="T36" fmla="*/ 13 w 23"/>
                  <a:gd name="T37" fmla="*/ 21 h 36"/>
                  <a:gd name="T38" fmla="*/ 12 w 23"/>
                  <a:gd name="T39" fmla="*/ 19 h 36"/>
                  <a:gd name="T40" fmla="*/ 12 w 23"/>
                  <a:gd name="T41" fmla="*/ 18 h 36"/>
                  <a:gd name="T42" fmla="*/ 13 w 23"/>
                  <a:gd name="T43" fmla="*/ 17 h 36"/>
                  <a:gd name="T44" fmla="*/ 14 w 23"/>
                  <a:gd name="T45" fmla="*/ 16 h 36"/>
                  <a:gd name="T46" fmla="*/ 15 w 23"/>
                  <a:gd name="T47" fmla="*/ 15 h 36"/>
                  <a:gd name="T48" fmla="*/ 16 w 23"/>
                  <a:gd name="T49" fmla="*/ 14 h 36"/>
                  <a:gd name="T50" fmla="*/ 18 w 23"/>
                  <a:gd name="T51" fmla="*/ 13 h 36"/>
                  <a:gd name="T52" fmla="*/ 19 w 23"/>
                  <a:gd name="T53" fmla="*/ 12 h 36"/>
                  <a:gd name="T54" fmla="*/ 19 w 23"/>
                  <a:gd name="T55" fmla="*/ 11 h 36"/>
                  <a:gd name="T56" fmla="*/ 20 w 23"/>
                  <a:gd name="T57" fmla="*/ 9 h 36"/>
                  <a:gd name="T58" fmla="*/ 21 w 23"/>
                  <a:gd name="T59" fmla="*/ 9 h 36"/>
                  <a:gd name="T60" fmla="*/ 22 w 23"/>
                  <a:gd name="T61" fmla="*/ 8 h 36"/>
                  <a:gd name="T62" fmla="*/ 23 w 23"/>
                  <a:gd name="T63" fmla="*/ 7 h 36"/>
                  <a:gd name="T64" fmla="*/ 23 w 23"/>
                  <a:gd name="T65" fmla="*/ 5 h 36"/>
                  <a:gd name="T66" fmla="*/ 22 w 23"/>
                  <a:gd name="T67" fmla="*/ 5 h 36"/>
                  <a:gd name="T68" fmla="*/ 21 w 23"/>
                  <a:gd name="T69" fmla="*/ 3 h 36"/>
                  <a:gd name="T70" fmla="*/ 19 w 23"/>
                  <a:gd name="T71" fmla="*/ 2 h 36"/>
                  <a:gd name="T72" fmla="*/ 17 w 23"/>
                  <a:gd name="T73" fmla="*/ 1 h 36"/>
                  <a:gd name="T74" fmla="*/ 15 w 23"/>
                  <a:gd name="T75" fmla="*/ 0 h 36"/>
                  <a:gd name="T76" fmla="*/ 15 w 23"/>
                  <a:gd name="T77" fmla="*/ 1 h 36"/>
                  <a:gd name="T78" fmla="*/ 14 w 23"/>
                  <a:gd name="T79" fmla="*/ 2 h 36"/>
                  <a:gd name="T80" fmla="*/ 12 w 23"/>
                  <a:gd name="T81" fmla="*/ 2 h 36"/>
                  <a:gd name="T82" fmla="*/ 11 w 23"/>
                  <a:gd name="T83" fmla="*/ 2 h 36"/>
                  <a:gd name="T84" fmla="*/ 9 w 23"/>
                  <a:gd name="T85" fmla="*/ 3 h 36"/>
                  <a:gd name="T86" fmla="*/ 8 w 23"/>
                  <a:gd name="T87" fmla="*/ 5 h 36"/>
                  <a:gd name="T88" fmla="*/ 7 w 23"/>
                  <a:gd name="T89" fmla="*/ 7 h 36"/>
                  <a:gd name="T90" fmla="*/ 5 w 23"/>
                  <a:gd name="T91" fmla="*/ 7 h 36"/>
                  <a:gd name="T92" fmla="*/ 5 w 23"/>
                  <a:gd name="T93" fmla="*/ 9 h 36"/>
                  <a:gd name="T94" fmla="*/ 4 w 23"/>
                  <a:gd name="T95" fmla="*/ 11 h 36"/>
                  <a:gd name="T96" fmla="*/ 5 w 23"/>
                  <a:gd name="T97" fmla="*/ 13 h 36"/>
                  <a:gd name="T98" fmla="*/ 3 w 23"/>
                  <a:gd name="T99" fmla="*/ 13 h 36"/>
                  <a:gd name="T100" fmla="*/ 2 w 23"/>
                  <a:gd name="T101" fmla="*/ 13 h 36"/>
                  <a:gd name="T102" fmla="*/ 1 w 23"/>
                  <a:gd name="T103" fmla="*/ 16 h 36"/>
                  <a:gd name="T104" fmla="*/ 2 w 23"/>
                  <a:gd name="T105" fmla="*/ 18 h 36"/>
                  <a:gd name="T106" fmla="*/ 3 w 23"/>
                  <a:gd name="T107" fmla="*/ 19 h 36"/>
                  <a:gd name="T108" fmla="*/ 2 w 23"/>
                  <a:gd name="T109" fmla="*/ 20 h 36"/>
                  <a:gd name="T110" fmla="*/ 3 w 23"/>
                  <a:gd name="T111" fmla="*/ 22 h 36"/>
                  <a:gd name="T112" fmla="*/ 1 w 23"/>
                  <a:gd name="T113" fmla="*/ 24 h 36"/>
                  <a:gd name="T114" fmla="*/ 2 w 23"/>
                  <a:gd name="T115" fmla="*/ 25 h 36"/>
                  <a:gd name="T116" fmla="*/ 0 w 23"/>
                  <a:gd name="T117" fmla="*/ 2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3" h="36">
                    <a:moveTo>
                      <a:pt x="1" y="26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7"/>
                      <a:pt x="2" y="27"/>
                      <a:pt x="2" y="27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2" y="29"/>
                      <a:pt x="3" y="29"/>
                      <a:pt x="3" y="30"/>
                    </a:cubicBezTo>
                    <a:cubicBezTo>
                      <a:pt x="3" y="30"/>
                      <a:pt x="3" y="30"/>
                      <a:pt x="3" y="31"/>
                    </a:cubicBezTo>
                    <a:cubicBezTo>
                      <a:pt x="3" y="31"/>
                      <a:pt x="4" y="31"/>
                      <a:pt x="4" y="31"/>
                    </a:cubicBezTo>
                    <a:cubicBezTo>
                      <a:pt x="4" y="31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3"/>
                    </a:cubicBezTo>
                    <a:cubicBezTo>
                      <a:pt x="4" y="33"/>
                      <a:pt x="4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5" y="36"/>
                      <a:pt x="6" y="35"/>
                      <a:pt x="7" y="35"/>
                    </a:cubicBezTo>
                    <a:cubicBezTo>
                      <a:pt x="7" y="35"/>
                      <a:pt x="7" y="35"/>
                      <a:pt x="8" y="35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3"/>
                      <a:pt x="8" y="33"/>
                    </a:cubicBezTo>
                    <a:cubicBezTo>
                      <a:pt x="8" y="33"/>
                      <a:pt x="8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1" y="33"/>
                      <a:pt x="11" y="33"/>
                      <a:pt x="11" y="32"/>
                    </a:cubicBezTo>
                    <a:cubicBezTo>
                      <a:pt x="11" y="32"/>
                      <a:pt x="11" y="32"/>
                      <a:pt x="11" y="31"/>
                    </a:cubicBezTo>
                    <a:cubicBezTo>
                      <a:pt x="12" y="31"/>
                      <a:pt x="11" y="31"/>
                      <a:pt x="12" y="30"/>
                    </a:cubicBezTo>
                    <a:cubicBezTo>
                      <a:pt x="12" y="30"/>
                      <a:pt x="12" y="30"/>
                      <a:pt x="12" y="29"/>
                    </a:cubicBezTo>
                    <a:cubicBezTo>
                      <a:pt x="12" y="29"/>
                      <a:pt x="12" y="29"/>
                      <a:pt x="12" y="28"/>
                    </a:cubicBezTo>
                    <a:cubicBezTo>
                      <a:pt x="12" y="28"/>
                      <a:pt x="12" y="28"/>
                      <a:pt x="12" y="27"/>
                    </a:cubicBezTo>
                    <a:cubicBezTo>
                      <a:pt x="12" y="27"/>
                      <a:pt x="12" y="26"/>
                      <a:pt x="12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5"/>
                      <a:pt x="14" y="25"/>
                    </a:cubicBezTo>
                    <a:cubicBezTo>
                      <a:pt x="14" y="25"/>
                      <a:pt x="14" y="26"/>
                      <a:pt x="15" y="26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6" y="24"/>
                      <a:pt x="16" y="24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4" y="22"/>
                      <a:pt x="15" y="22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2" y="21"/>
                      <a:pt x="12" y="21"/>
                      <a:pt x="12" y="20"/>
                    </a:cubicBezTo>
                    <a:cubicBezTo>
                      <a:pt x="12" y="20"/>
                      <a:pt x="12" y="20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8"/>
                      <a:pt x="12" y="18"/>
                      <a:pt x="13" y="18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4" y="15"/>
                      <a:pt x="15" y="15"/>
                      <a:pt x="15" y="15"/>
                    </a:cubicBezTo>
                    <a:cubicBezTo>
                      <a:pt x="16" y="15"/>
                      <a:pt x="16" y="15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0"/>
                      <a:pt x="19" y="10"/>
                    </a:cubicBezTo>
                    <a:cubicBezTo>
                      <a:pt x="19" y="10"/>
                      <a:pt x="20" y="10"/>
                      <a:pt x="20" y="9"/>
                    </a:cubicBezTo>
                    <a:cubicBezTo>
                      <a:pt x="20" y="9"/>
                      <a:pt x="21" y="9"/>
                      <a:pt x="21" y="9"/>
                    </a:cubicBezTo>
                    <a:cubicBezTo>
                      <a:pt x="21" y="9"/>
                      <a:pt x="20" y="9"/>
                      <a:pt x="21" y="9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8"/>
                      <a:pt x="22" y="7"/>
                      <a:pt x="23" y="7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3" y="6"/>
                      <a:pt x="23" y="6"/>
                      <a:pt x="23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4"/>
                      <a:pt x="21" y="4"/>
                      <a:pt x="21" y="4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2"/>
                      <a:pt x="20" y="2"/>
                      <a:pt x="20" y="2"/>
                    </a:cubicBezTo>
                    <a:cubicBezTo>
                      <a:pt x="20" y="2"/>
                      <a:pt x="19" y="2"/>
                      <a:pt x="19" y="2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8" y="2"/>
                      <a:pt x="17" y="2"/>
                      <a:pt x="17" y="1"/>
                    </a:cubicBezTo>
                    <a:cubicBezTo>
                      <a:pt x="17" y="1"/>
                      <a:pt x="16" y="1"/>
                      <a:pt x="16" y="1"/>
                    </a:cubicBezTo>
                    <a:cubicBezTo>
                      <a:pt x="16" y="0"/>
                      <a:pt x="16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2"/>
                    </a:cubicBezTo>
                    <a:cubicBezTo>
                      <a:pt x="15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2" y="2"/>
                    </a:cubicBezTo>
                    <a:cubicBezTo>
                      <a:pt x="12" y="2"/>
                      <a:pt x="12" y="1"/>
                      <a:pt x="11" y="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10" y="3"/>
                      <a:pt x="10" y="3"/>
                    </a:cubicBezTo>
                    <a:cubicBezTo>
                      <a:pt x="10" y="3"/>
                      <a:pt x="9" y="3"/>
                      <a:pt x="9" y="3"/>
                    </a:cubicBezTo>
                    <a:cubicBezTo>
                      <a:pt x="9" y="3"/>
                      <a:pt x="8" y="3"/>
                      <a:pt x="8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5" y="7"/>
                      <a:pt x="5" y="7"/>
                    </a:cubicBezTo>
                    <a:cubicBezTo>
                      <a:pt x="5" y="8"/>
                      <a:pt x="5" y="8"/>
                      <a:pt x="5" y="9"/>
                    </a:cubicBezTo>
                    <a:cubicBezTo>
                      <a:pt x="5" y="9"/>
                      <a:pt x="6" y="9"/>
                      <a:pt x="5" y="9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1"/>
                      <a:pt x="4" y="11"/>
                      <a:pt x="4" y="11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5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3" y="13"/>
                    </a:cubicBezTo>
                    <a:cubicBezTo>
                      <a:pt x="3" y="12"/>
                      <a:pt x="3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1" y="15"/>
                      <a:pt x="1" y="16"/>
                      <a:pt x="1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8"/>
                      <a:pt x="2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9"/>
                      <a:pt x="3" y="19"/>
                      <a:pt x="3" y="19"/>
                    </a:cubicBezTo>
                    <a:cubicBezTo>
                      <a:pt x="3" y="19"/>
                      <a:pt x="3" y="20"/>
                      <a:pt x="3" y="20"/>
                    </a:cubicBezTo>
                    <a:cubicBezTo>
                      <a:pt x="3" y="20"/>
                      <a:pt x="2" y="20"/>
                      <a:pt x="2" y="20"/>
                    </a:cubicBezTo>
                    <a:cubicBezTo>
                      <a:pt x="2" y="21"/>
                      <a:pt x="3" y="21"/>
                      <a:pt x="3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2" y="23"/>
                      <a:pt x="1" y="23"/>
                      <a:pt x="1" y="24"/>
                    </a:cubicBezTo>
                    <a:cubicBezTo>
                      <a:pt x="1" y="24"/>
                      <a:pt x="2" y="24"/>
                      <a:pt x="2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1" y="25"/>
                      <a:pt x="1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1" y="2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6" name="Freeform 69">
                <a:extLst>
                  <a:ext uri="{FF2B5EF4-FFF2-40B4-BE49-F238E27FC236}">
                    <a16:creationId xmlns:a16="http://schemas.microsoft.com/office/drawing/2014/main" id="{1FA9AAF4-58F8-4222-A258-13E07CFEBE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1064" y="10763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7" name="Freeform 70">
                <a:extLst>
                  <a:ext uri="{FF2B5EF4-FFF2-40B4-BE49-F238E27FC236}">
                    <a16:creationId xmlns:a16="http://schemas.microsoft.com/office/drawing/2014/main" id="{AC6F91BF-7E3B-466E-85AC-0AF3255D27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3752" y="1573214"/>
                <a:ext cx="161925" cy="85725"/>
              </a:xfrm>
              <a:custGeom>
                <a:avLst/>
                <a:gdLst>
                  <a:gd name="T0" fmla="*/ 14 w 15"/>
                  <a:gd name="T1" fmla="*/ 1 h 8"/>
                  <a:gd name="T2" fmla="*/ 14 w 15"/>
                  <a:gd name="T3" fmla="*/ 1 h 8"/>
                  <a:gd name="T4" fmla="*/ 13 w 15"/>
                  <a:gd name="T5" fmla="*/ 1 h 8"/>
                  <a:gd name="T6" fmla="*/ 12 w 15"/>
                  <a:gd name="T7" fmla="*/ 1 h 8"/>
                  <a:gd name="T8" fmla="*/ 12 w 15"/>
                  <a:gd name="T9" fmla="*/ 0 h 8"/>
                  <a:gd name="T10" fmla="*/ 10 w 15"/>
                  <a:gd name="T11" fmla="*/ 0 h 8"/>
                  <a:gd name="T12" fmla="*/ 10 w 15"/>
                  <a:gd name="T13" fmla="*/ 0 h 8"/>
                  <a:gd name="T14" fmla="*/ 9 w 15"/>
                  <a:gd name="T15" fmla="*/ 0 h 8"/>
                  <a:gd name="T16" fmla="*/ 8 w 15"/>
                  <a:gd name="T17" fmla="*/ 1 h 8"/>
                  <a:gd name="T18" fmla="*/ 7 w 15"/>
                  <a:gd name="T19" fmla="*/ 1 h 8"/>
                  <a:gd name="T20" fmla="*/ 6 w 15"/>
                  <a:gd name="T21" fmla="*/ 1 h 8"/>
                  <a:gd name="T22" fmla="*/ 5 w 15"/>
                  <a:gd name="T23" fmla="*/ 2 h 8"/>
                  <a:gd name="T24" fmla="*/ 3 w 15"/>
                  <a:gd name="T25" fmla="*/ 2 h 8"/>
                  <a:gd name="T26" fmla="*/ 2 w 15"/>
                  <a:gd name="T27" fmla="*/ 2 h 8"/>
                  <a:gd name="T28" fmla="*/ 1 w 15"/>
                  <a:gd name="T29" fmla="*/ 2 h 8"/>
                  <a:gd name="T30" fmla="*/ 1 w 15"/>
                  <a:gd name="T31" fmla="*/ 2 h 8"/>
                  <a:gd name="T32" fmla="*/ 0 w 15"/>
                  <a:gd name="T33" fmla="*/ 4 h 8"/>
                  <a:gd name="T34" fmla="*/ 0 w 15"/>
                  <a:gd name="T35" fmla="*/ 4 h 8"/>
                  <a:gd name="T36" fmla="*/ 0 w 15"/>
                  <a:gd name="T37" fmla="*/ 5 h 8"/>
                  <a:gd name="T38" fmla="*/ 0 w 15"/>
                  <a:gd name="T39" fmla="*/ 5 h 8"/>
                  <a:gd name="T40" fmla="*/ 1 w 15"/>
                  <a:gd name="T41" fmla="*/ 6 h 8"/>
                  <a:gd name="T42" fmla="*/ 1 w 15"/>
                  <a:gd name="T43" fmla="*/ 6 h 8"/>
                  <a:gd name="T44" fmla="*/ 2 w 15"/>
                  <a:gd name="T45" fmla="*/ 7 h 8"/>
                  <a:gd name="T46" fmla="*/ 3 w 15"/>
                  <a:gd name="T47" fmla="*/ 7 h 8"/>
                  <a:gd name="T48" fmla="*/ 4 w 15"/>
                  <a:gd name="T49" fmla="*/ 8 h 8"/>
                  <a:gd name="T50" fmla="*/ 5 w 15"/>
                  <a:gd name="T51" fmla="*/ 7 h 8"/>
                  <a:gd name="T52" fmla="*/ 6 w 15"/>
                  <a:gd name="T53" fmla="*/ 7 h 8"/>
                  <a:gd name="T54" fmla="*/ 6 w 15"/>
                  <a:gd name="T55" fmla="*/ 8 h 8"/>
                  <a:gd name="T56" fmla="*/ 7 w 15"/>
                  <a:gd name="T57" fmla="*/ 7 h 8"/>
                  <a:gd name="T58" fmla="*/ 8 w 15"/>
                  <a:gd name="T59" fmla="*/ 7 h 8"/>
                  <a:gd name="T60" fmla="*/ 9 w 15"/>
                  <a:gd name="T61" fmla="*/ 8 h 8"/>
                  <a:gd name="T62" fmla="*/ 10 w 15"/>
                  <a:gd name="T63" fmla="*/ 8 h 8"/>
                  <a:gd name="T64" fmla="*/ 11 w 15"/>
                  <a:gd name="T65" fmla="*/ 7 h 8"/>
                  <a:gd name="T66" fmla="*/ 11 w 15"/>
                  <a:gd name="T67" fmla="*/ 6 h 8"/>
                  <a:gd name="T68" fmla="*/ 11 w 15"/>
                  <a:gd name="T69" fmla="*/ 4 h 8"/>
                  <a:gd name="T70" fmla="*/ 12 w 15"/>
                  <a:gd name="T71" fmla="*/ 4 h 8"/>
                  <a:gd name="T72" fmla="*/ 13 w 15"/>
                  <a:gd name="T73" fmla="*/ 3 h 8"/>
                  <a:gd name="T74" fmla="*/ 13 w 15"/>
                  <a:gd name="T75" fmla="*/ 2 h 8"/>
                  <a:gd name="T76" fmla="*/ 14 w 15"/>
                  <a:gd name="T77" fmla="*/ 2 h 8"/>
                  <a:gd name="T78" fmla="*/ 14 w 15"/>
                  <a:gd name="T79" fmla="*/ 2 h 8"/>
                  <a:gd name="T80" fmla="*/ 15 w 15"/>
                  <a:gd name="T81" fmla="*/ 1 h 8"/>
                  <a:gd name="T82" fmla="*/ 14 w 15"/>
                  <a:gd name="T8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" h="8">
                    <a:moveTo>
                      <a:pt x="14" y="1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8"/>
                      <a:pt x="4" y="8"/>
                      <a:pt x="4" y="8"/>
                    </a:cubicBezTo>
                    <a:cubicBezTo>
                      <a:pt x="5" y="8"/>
                      <a:pt x="5" y="8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7"/>
                      <a:pt x="6" y="7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8" y="7"/>
                      <a:pt x="8" y="7"/>
                      <a:pt x="9" y="8"/>
                    </a:cubicBezTo>
                    <a:cubicBezTo>
                      <a:pt x="9" y="8"/>
                      <a:pt x="9" y="8"/>
                      <a:pt x="10" y="8"/>
                    </a:cubicBezTo>
                    <a:cubicBezTo>
                      <a:pt x="11" y="8"/>
                      <a:pt x="11" y="8"/>
                      <a:pt x="11" y="7"/>
                    </a:cubicBezTo>
                    <a:cubicBezTo>
                      <a:pt x="12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3"/>
                      <a:pt x="13" y="3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4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4" y="2"/>
                      <a:pt x="15" y="1"/>
                    </a:cubicBezTo>
                    <a:cubicBezTo>
                      <a:pt x="14" y="1"/>
                      <a:pt x="14" y="1"/>
                      <a:pt x="14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8" name="Freeform 71">
                <a:extLst>
                  <a:ext uri="{FF2B5EF4-FFF2-40B4-BE49-F238E27FC236}">
                    <a16:creationId xmlns:a16="http://schemas.microsoft.com/office/drawing/2014/main" id="{874A489E-7BF2-4366-AAE6-8762F98E9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7039" y="1865314"/>
                <a:ext cx="11113" cy="1111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1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69" name="Freeform 72">
                <a:extLst>
                  <a:ext uri="{FF2B5EF4-FFF2-40B4-BE49-F238E27FC236}">
                    <a16:creationId xmlns:a16="http://schemas.microsoft.com/office/drawing/2014/main" id="{FBF9C13D-014D-49F9-86C2-9791E0255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8789" y="1843089"/>
                <a:ext cx="22225" cy="11113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1 h 1"/>
                  <a:gd name="T6" fmla="*/ 2 w 2"/>
                  <a:gd name="T7" fmla="*/ 0 h 1"/>
                  <a:gd name="T8" fmla="*/ 1 w 2"/>
                  <a:gd name="T9" fmla="*/ 0 h 1"/>
                  <a:gd name="T10" fmla="*/ 0 w 2"/>
                  <a:gd name="T11" fmla="*/ 0 h 1"/>
                  <a:gd name="T12" fmla="*/ 0 w 2"/>
                  <a:gd name="T13" fmla="*/ 1 h 1"/>
                  <a:gd name="T14" fmla="*/ 0 w 2"/>
                  <a:gd name="T15" fmla="*/ 1 h 1"/>
                  <a:gd name="T16" fmla="*/ 1 w 2"/>
                  <a:gd name="T1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0" name="Freeform 73">
                <a:extLst>
                  <a:ext uri="{FF2B5EF4-FFF2-40B4-BE49-F238E27FC236}">
                    <a16:creationId xmlns:a16="http://schemas.microsoft.com/office/drawing/2014/main" id="{E5732D80-7955-43C0-9F2F-B6B0BA96E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077" y="1800226"/>
                <a:ext cx="42863" cy="76200"/>
              </a:xfrm>
              <a:custGeom>
                <a:avLst/>
                <a:gdLst>
                  <a:gd name="T0" fmla="*/ 4 w 4"/>
                  <a:gd name="T1" fmla="*/ 1 h 7"/>
                  <a:gd name="T2" fmla="*/ 3 w 4"/>
                  <a:gd name="T3" fmla="*/ 0 h 7"/>
                  <a:gd name="T4" fmla="*/ 3 w 4"/>
                  <a:gd name="T5" fmla="*/ 0 h 7"/>
                  <a:gd name="T6" fmla="*/ 2 w 4"/>
                  <a:gd name="T7" fmla="*/ 0 h 7"/>
                  <a:gd name="T8" fmla="*/ 1 w 4"/>
                  <a:gd name="T9" fmla="*/ 1 h 7"/>
                  <a:gd name="T10" fmla="*/ 0 w 4"/>
                  <a:gd name="T11" fmla="*/ 1 h 7"/>
                  <a:gd name="T12" fmla="*/ 0 w 4"/>
                  <a:gd name="T13" fmla="*/ 1 h 7"/>
                  <a:gd name="T14" fmla="*/ 0 w 4"/>
                  <a:gd name="T15" fmla="*/ 1 h 7"/>
                  <a:gd name="T16" fmla="*/ 0 w 4"/>
                  <a:gd name="T17" fmla="*/ 2 h 7"/>
                  <a:gd name="T18" fmla="*/ 0 w 4"/>
                  <a:gd name="T19" fmla="*/ 3 h 7"/>
                  <a:gd name="T20" fmla="*/ 1 w 4"/>
                  <a:gd name="T21" fmla="*/ 3 h 7"/>
                  <a:gd name="T22" fmla="*/ 1 w 4"/>
                  <a:gd name="T23" fmla="*/ 4 h 7"/>
                  <a:gd name="T24" fmla="*/ 1 w 4"/>
                  <a:gd name="T25" fmla="*/ 4 h 7"/>
                  <a:gd name="T26" fmla="*/ 1 w 4"/>
                  <a:gd name="T27" fmla="*/ 5 h 7"/>
                  <a:gd name="T28" fmla="*/ 1 w 4"/>
                  <a:gd name="T29" fmla="*/ 5 h 7"/>
                  <a:gd name="T30" fmla="*/ 1 w 4"/>
                  <a:gd name="T31" fmla="*/ 6 h 7"/>
                  <a:gd name="T32" fmla="*/ 1 w 4"/>
                  <a:gd name="T33" fmla="*/ 6 h 7"/>
                  <a:gd name="T34" fmla="*/ 1 w 4"/>
                  <a:gd name="T35" fmla="*/ 6 h 7"/>
                  <a:gd name="T36" fmla="*/ 2 w 4"/>
                  <a:gd name="T37" fmla="*/ 6 h 7"/>
                  <a:gd name="T38" fmla="*/ 3 w 4"/>
                  <a:gd name="T39" fmla="*/ 6 h 7"/>
                  <a:gd name="T40" fmla="*/ 4 w 4"/>
                  <a:gd name="T41" fmla="*/ 5 h 7"/>
                  <a:gd name="T42" fmla="*/ 4 w 4"/>
                  <a:gd name="T43" fmla="*/ 4 h 7"/>
                  <a:gd name="T44" fmla="*/ 4 w 4"/>
                  <a:gd name="T45" fmla="*/ 4 h 7"/>
                  <a:gd name="T46" fmla="*/ 4 w 4"/>
                  <a:gd name="T47" fmla="*/ 3 h 7"/>
                  <a:gd name="T48" fmla="*/ 4 w 4"/>
                  <a:gd name="T4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7">
                    <a:moveTo>
                      <a:pt x="4" y="1"/>
                    </a:moveTo>
                    <a:cubicBezTo>
                      <a:pt x="4" y="1"/>
                      <a:pt x="4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5"/>
                      <a:pt x="4" y="6"/>
                      <a:pt x="4" y="5"/>
                    </a:cubicBezTo>
                    <a:cubicBezTo>
                      <a:pt x="4" y="5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1" name="Freeform 74">
                <a:extLst>
                  <a:ext uri="{FF2B5EF4-FFF2-40B4-BE49-F238E27FC236}">
                    <a16:creationId xmlns:a16="http://schemas.microsoft.com/office/drawing/2014/main" id="{C5F5B222-3D6F-4989-81C3-B98F088D7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8027" y="1885951"/>
                <a:ext cx="85725" cy="55563"/>
              </a:xfrm>
              <a:custGeom>
                <a:avLst/>
                <a:gdLst>
                  <a:gd name="T0" fmla="*/ 7 w 8"/>
                  <a:gd name="T1" fmla="*/ 3 h 5"/>
                  <a:gd name="T2" fmla="*/ 7 w 8"/>
                  <a:gd name="T3" fmla="*/ 3 h 5"/>
                  <a:gd name="T4" fmla="*/ 7 w 8"/>
                  <a:gd name="T5" fmla="*/ 2 h 5"/>
                  <a:gd name="T6" fmla="*/ 8 w 8"/>
                  <a:gd name="T7" fmla="*/ 2 h 5"/>
                  <a:gd name="T8" fmla="*/ 8 w 8"/>
                  <a:gd name="T9" fmla="*/ 1 h 5"/>
                  <a:gd name="T10" fmla="*/ 7 w 8"/>
                  <a:gd name="T11" fmla="*/ 0 h 5"/>
                  <a:gd name="T12" fmla="*/ 6 w 8"/>
                  <a:gd name="T13" fmla="*/ 0 h 5"/>
                  <a:gd name="T14" fmla="*/ 5 w 8"/>
                  <a:gd name="T15" fmla="*/ 1 h 5"/>
                  <a:gd name="T16" fmla="*/ 5 w 8"/>
                  <a:gd name="T17" fmla="*/ 1 h 5"/>
                  <a:gd name="T18" fmla="*/ 4 w 8"/>
                  <a:gd name="T19" fmla="*/ 1 h 5"/>
                  <a:gd name="T20" fmla="*/ 3 w 8"/>
                  <a:gd name="T21" fmla="*/ 0 h 5"/>
                  <a:gd name="T22" fmla="*/ 2 w 8"/>
                  <a:gd name="T23" fmla="*/ 0 h 5"/>
                  <a:gd name="T24" fmla="*/ 2 w 8"/>
                  <a:gd name="T25" fmla="*/ 0 h 5"/>
                  <a:gd name="T26" fmla="*/ 1 w 8"/>
                  <a:gd name="T27" fmla="*/ 1 h 5"/>
                  <a:gd name="T28" fmla="*/ 0 w 8"/>
                  <a:gd name="T29" fmla="*/ 2 h 5"/>
                  <a:gd name="T30" fmla="*/ 1 w 8"/>
                  <a:gd name="T31" fmla="*/ 2 h 5"/>
                  <a:gd name="T32" fmla="*/ 2 w 8"/>
                  <a:gd name="T33" fmla="*/ 3 h 5"/>
                  <a:gd name="T34" fmla="*/ 3 w 8"/>
                  <a:gd name="T35" fmla="*/ 3 h 5"/>
                  <a:gd name="T36" fmla="*/ 3 w 8"/>
                  <a:gd name="T37" fmla="*/ 3 h 5"/>
                  <a:gd name="T38" fmla="*/ 4 w 8"/>
                  <a:gd name="T39" fmla="*/ 4 h 5"/>
                  <a:gd name="T40" fmla="*/ 4 w 8"/>
                  <a:gd name="T41" fmla="*/ 4 h 5"/>
                  <a:gd name="T42" fmla="*/ 5 w 8"/>
                  <a:gd name="T43" fmla="*/ 4 h 5"/>
                  <a:gd name="T44" fmla="*/ 6 w 8"/>
                  <a:gd name="T45" fmla="*/ 5 h 5"/>
                  <a:gd name="T46" fmla="*/ 7 w 8"/>
                  <a:gd name="T47" fmla="*/ 5 h 5"/>
                  <a:gd name="T48" fmla="*/ 8 w 8"/>
                  <a:gd name="T49" fmla="*/ 5 h 5"/>
                  <a:gd name="T50" fmla="*/ 8 w 8"/>
                  <a:gd name="T51" fmla="*/ 4 h 5"/>
                  <a:gd name="T52" fmla="*/ 7 w 8"/>
                  <a:gd name="T5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" h="5"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3" y="3"/>
                      <a:pt x="4" y="4"/>
                    </a:cubicBezTo>
                    <a:cubicBezTo>
                      <a:pt x="4" y="4"/>
                      <a:pt x="4" y="3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5"/>
                      <a:pt x="6" y="4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4"/>
                      <a:pt x="7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2" name="Freeform 75">
                <a:extLst>
                  <a:ext uri="{FF2B5EF4-FFF2-40B4-BE49-F238E27FC236}">
                    <a16:creationId xmlns:a16="http://schemas.microsoft.com/office/drawing/2014/main" id="{94D70578-8124-45EF-8125-5944C04471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4564" y="1703389"/>
                <a:ext cx="161925" cy="96838"/>
              </a:xfrm>
              <a:custGeom>
                <a:avLst/>
                <a:gdLst>
                  <a:gd name="T0" fmla="*/ 11 w 15"/>
                  <a:gd name="T1" fmla="*/ 7 h 9"/>
                  <a:gd name="T2" fmla="*/ 12 w 15"/>
                  <a:gd name="T3" fmla="*/ 7 h 9"/>
                  <a:gd name="T4" fmla="*/ 12 w 15"/>
                  <a:gd name="T5" fmla="*/ 7 h 9"/>
                  <a:gd name="T6" fmla="*/ 13 w 15"/>
                  <a:gd name="T7" fmla="*/ 7 h 9"/>
                  <a:gd name="T8" fmla="*/ 14 w 15"/>
                  <a:gd name="T9" fmla="*/ 7 h 9"/>
                  <a:gd name="T10" fmla="*/ 14 w 15"/>
                  <a:gd name="T11" fmla="*/ 7 h 9"/>
                  <a:gd name="T12" fmla="*/ 14 w 15"/>
                  <a:gd name="T13" fmla="*/ 6 h 9"/>
                  <a:gd name="T14" fmla="*/ 13 w 15"/>
                  <a:gd name="T15" fmla="*/ 5 h 9"/>
                  <a:gd name="T16" fmla="*/ 13 w 15"/>
                  <a:gd name="T17" fmla="*/ 4 h 9"/>
                  <a:gd name="T18" fmla="*/ 14 w 15"/>
                  <a:gd name="T19" fmla="*/ 3 h 9"/>
                  <a:gd name="T20" fmla="*/ 14 w 15"/>
                  <a:gd name="T21" fmla="*/ 3 h 9"/>
                  <a:gd name="T22" fmla="*/ 15 w 15"/>
                  <a:gd name="T23" fmla="*/ 2 h 9"/>
                  <a:gd name="T24" fmla="*/ 15 w 15"/>
                  <a:gd name="T25" fmla="*/ 1 h 9"/>
                  <a:gd name="T26" fmla="*/ 14 w 15"/>
                  <a:gd name="T27" fmla="*/ 1 h 9"/>
                  <a:gd name="T28" fmla="*/ 14 w 15"/>
                  <a:gd name="T29" fmla="*/ 2 h 9"/>
                  <a:gd name="T30" fmla="*/ 13 w 15"/>
                  <a:gd name="T31" fmla="*/ 1 h 9"/>
                  <a:gd name="T32" fmla="*/ 12 w 15"/>
                  <a:gd name="T33" fmla="*/ 1 h 9"/>
                  <a:gd name="T34" fmla="*/ 11 w 15"/>
                  <a:gd name="T35" fmla="*/ 1 h 9"/>
                  <a:gd name="T36" fmla="*/ 9 w 15"/>
                  <a:gd name="T37" fmla="*/ 1 h 9"/>
                  <a:gd name="T38" fmla="*/ 8 w 15"/>
                  <a:gd name="T39" fmla="*/ 1 h 9"/>
                  <a:gd name="T40" fmla="*/ 7 w 15"/>
                  <a:gd name="T41" fmla="*/ 2 h 9"/>
                  <a:gd name="T42" fmla="*/ 7 w 15"/>
                  <a:gd name="T43" fmla="*/ 2 h 9"/>
                  <a:gd name="T44" fmla="*/ 5 w 15"/>
                  <a:gd name="T45" fmla="*/ 2 h 9"/>
                  <a:gd name="T46" fmla="*/ 5 w 15"/>
                  <a:gd name="T47" fmla="*/ 2 h 9"/>
                  <a:gd name="T48" fmla="*/ 4 w 15"/>
                  <a:gd name="T49" fmla="*/ 2 h 9"/>
                  <a:gd name="T50" fmla="*/ 3 w 15"/>
                  <a:gd name="T51" fmla="*/ 1 h 9"/>
                  <a:gd name="T52" fmla="*/ 1 w 15"/>
                  <a:gd name="T53" fmla="*/ 1 h 9"/>
                  <a:gd name="T54" fmla="*/ 1 w 15"/>
                  <a:gd name="T55" fmla="*/ 0 h 9"/>
                  <a:gd name="T56" fmla="*/ 1 w 15"/>
                  <a:gd name="T57" fmla="*/ 0 h 9"/>
                  <a:gd name="T58" fmla="*/ 0 w 15"/>
                  <a:gd name="T59" fmla="*/ 1 h 9"/>
                  <a:gd name="T60" fmla="*/ 0 w 15"/>
                  <a:gd name="T61" fmla="*/ 2 h 9"/>
                  <a:gd name="T62" fmla="*/ 1 w 15"/>
                  <a:gd name="T63" fmla="*/ 3 h 9"/>
                  <a:gd name="T64" fmla="*/ 1 w 15"/>
                  <a:gd name="T65" fmla="*/ 4 h 9"/>
                  <a:gd name="T66" fmla="*/ 1 w 15"/>
                  <a:gd name="T67" fmla="*/ 4 h 9"/>
                  <a:gd name="T68" fmla="*/ 1 w 15"/>
                  <a:gd name="T69" fmla="*/ 6 h 9"/>
                  <a:gd name="T70" fmla="*/ 1 w 15"/>
                  <a:gd name="T71" fmla="*/ 6 h 9"/>
                  <a:gd name="T72" fmla="*/ 1 w 15"/>
                  <a:gd name="T73" fmla="*/ 6 h 9"/>
                  <a:gd name="T74" fmla="*/ 2 w 15"/>
                  <a:gd name="T75" fmla="*/ 7 h 9"/>
                  <a:gd name="T76" fmla="*/ 2 w 15"/>
                  <a:gd name="T77" fmla="*/ 8 h 9"/>
                  <a:gd name="T78" fmla="*/ 2 w 15"/>
                  <a:gd name="T79" fmla="*/ 9 h 9"/>
                  <a:gd name="T80" fmla="*/ 2 w 15"/>
                  <a:gd name="T81" fmla="*/ 9 h 9"/>
                  <a:gd name="T82" fmla="*/ 4 w 15"/>
                  <a:gd name="T83" fmla="*/ 8 h 9"/>
                  <a:gd name="T84" fmla="*/ 5 w 15"/>
                  <a:gd name="T85" fmla="*/ 8 h 9"/>
                  <a:gd name="T86" fmla="*/ 6 w 15"/>
                  <a:gd name="T87" fmla="*/ 8 h 9"/>
                  <a:gd name="T88" fmla="*/ 7 w 15"/>
                  <a:gd name="T89" fmla="*/ 8 h 9"/>
                  <a:gd name="T90" fmla="*/ 8 w 15"/>
                  <a:gd name="T91" fmla="*/ 9 h 9"/>
                  <a:gd name="T92" fmla="*/ 9 w 15"/>
                  <a:gd name="T93" fmla="*/ 9 h 9"/>
                  <a:gd name="T94" fmla="*/ 9 w 15"/>
                  <a:gd name="T95" fmla="*/ 8 h 9"/>
                  <a:gd name="T96" fmla="*/ 9 w 15"/>
                  <a:gd name="T97" fmla="*/ 7 h 9"/>
                  <a:gd name="T98" fmla="*/ 10 w 15"/>
                  <a:gd name="T99" fmla="*/ 7 h 9"/>
                  <a:gd name="T100" fmla="*/ 10 w 15"/>
                  <a:gd name="T101" fmla="*/ 7 h 9"/>
                  <a:gd name="T102" fmla="*/ 11 w 15"/>
                  <a:gd name="T10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5" h="9">
                    <a:moveTo>
                      <a:pt x="11" y="7"/>
                    </a:move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3" y="5"/>
                      <a:pt x="13" y="5"/>
                      <a:pt x="13" y="4"/>
                    </a:cubicBezTo>
                    <a:cubicBezTo>
                      <a:pt x="13" y="4"/>
                      <a:pt x="13" y="3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1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7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3" y="9"/>
                      <a:pt x="3" y="8"/>
                      <a:pt x="4" y="8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6" y="8"/>
                      <a:pt x="6" y="8"/>
                      <a:pt x="7" y="8"/>
                    </a:cubicBezTo>
                    <a:cubicBezTo>
                      <a:pt x="7" y="9"/>
                      <a:pt x="8" y="9"/>
                      <a:pt x="8" y="9"/>
                    </a:cubicBezTo>
                    <a:cubicBezTo>
                      <a:pt x="8" y="9"/>
                      <a:pt x="9" y="9"/>
                      <a:pt x="9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3" name="Freeform 76">
                <a:extLst>
                  <a:ext uri="{FF2B5EF4-FFF2-40B4-BE49-F238E27FC236}">
                    <a16:creationId xmlns:a16="http://schemas.microsoft.com/office/drawing/2014/main" id="{7C20A4BB-A15F-4432-A85A-1421B08DE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6739" y="1616076"/>
                <a:ext cx="292100" cy="292100"/>
              </a:xfrm>
              <a:custGeom>
                <a:avLst/>
                <a:gdLst>
                  <a:gd name="T0" fmla="*/ 26 w 27"/>
                  <a:gd name="T1" fmla="*/ 19 h 27"/>
                  <a:gd name="T2" fmla="*/ 24 w 27"/>
                  <a:gd name="T3" fmla="*/ 18 h 27"/>
                  <a:gd name="T4" fmla="*/ 21 w 27"/>
                  <a:gd name="T5" fmla="*/ 16 h 27"/>
                  <a:gd name="T6" fmla="*/ 21 w 27"/>
                  <a:gd name="T7" fmla="*/ 15 h 27"/>
                  <a:gd name="T8" fmla="*/ 18 w 27"/>
                  <a:gd name="T9" fmla="*/ 14 h 27"/>
                  <a:gd name="T10" fmla="*/ 17 w 27"/>
                  <a:gd name="T11" fmla="*/ 13 h 27"/>
                  <a:gd name="T12" fmla="*/ 16 w 27"/>
                  <a:gd name="T13" fmla="*/ 12 h 27"/>
                  <a:gd name="T14" fmla="*/ 14 w 27"/>
                  <a:gd name="T15" fmla="*/ 9 h 27"/>
                  <a:gd name="T16" fmla="*/ 12 w 27"/>
                  <a:gd name="T17" fmla="*/ 8 h 27"/>
                  <a:gd name="T18" fmla="*/ 12 w 27"/>
                  <a:gd name="T19" fmla="*/ 5 h 27"/>
                  <a:gd name="T20" fmla="*/ 14 w 27"/>
                  <a:gd name="T21" fmla="*/ 4 h 27"/>
                  <a:gd name="T22" fmla="*/ 15 w 27"/>
                  <a:gd name="T23" fmla="*/ 4 h 27"/>
                  <a:gd name="T24" fmla="*/ 14 w 27"/>
                  <a:gd name="T25" fmla="*/ 2 h 27"/>
                  <a:gd name="T26" fmla="*/ 12 w 27"/>
                  <a:gd name="T27" fmla="*/ 1 h 27"/>
                  <a:gd name="T28" fmla="*/ 10 w 27"/>
                  <a:gd name="T29" fmla="*/ 0 h 27"/>
                  <a:gd name="T30" fmla="*/ 7 w 27"/>
                  <a:gd name="T31" fmla="*/ 0 h 27"/>
                  <a:gd name="T32" fmla="*/ 8 w 27"/>
                  <a:gd name="T33" fmla="*/ 1 h 27"/>
                  <a:gd name="T34" fmla="*/ 6 w 27"/>
                  <a:gd name="T35" fmla="*/ 2 h 27"/>
                  <a:gd name="T36" fmla="*/ 4 w 27"/>
                  <a:gd name="T37" fmla="*/ 3 h 27"/>
                  <a:gd name="T38" fmla="*/ 1 w 27"/>
                  <a:gd name="T39" fmla="*/ 4 h 27"/>
                  <a:gd name="T40" fmla="*/ 1 w 27"/>
                  <a:gd name="T41" fmla="*/ 5 h 27"/>
                  <a:gd name="T42" fmla="*/ 1 w 27"/>
                  <a:gd name="T43" fmla="*/ 7 h 27"/>
                  <a:gd name="T44" fmla="*/ 0 w 27"/>
                  <a:gd name="T45" fmla="*/ 8 h 27"/>
                  <a:gd name="T46" fmla="*/ 2 w 27"/>
                  <a:gd name="T47" fmla="*/ 10 h 27"/>
                  <a:gd name="T48" fmla="*/ 3 w 27"/>
                  <a:gd name="T49" fmla="*/ 10 h 27"/>
                  <a:gd name="T50" fmla="*/ 3 w 27"/>
                  <a:gd name="T51" fmla="*/ 8 h 27"/>
                  <a:gd name="T52" fmla="*/ 5 w 27"/>
                  <a:gd name="T53" fmla="*/ 8 h 27"/>
                  <a:gd name="T54" fmla="*/ 7 w 27"/>
                  <a:gd name="T55" fmla="*/ 9 h 27"/>
                  <a:gd name="T56" fmla="*/ 8 w 27"/>
                  <a:gd name="T57" fmla="*/ 11 h 27"/>
                  <a:gd name="T58" fmla="*/ 10 w 27"/>
                  <a:gd name="T59" fmla="*/ 13 h 27"/>
                  <a:gd name="T60" fmla="*/ 10 w 27"/>
                  <a:gd name="T61" fmla="*/ 14 h 27"/>
                  <a:gd name="T62" fmla="*/ 12 w 27"/>
                  <a:gd name="T63" fmla="*/ 15 h 27"/>
                  <a:gd name="T64" fmla="*/ 14 w 27"/>
                  <a:gd name="T65" fmla="*/ 16 h 27"/>
                  <a:gd name="T66" fmla="*/ 16 w 27"/>
                  <a:gd name="T67" fmla="*/ 17 h 27"/>
                  <a:gd name="T68" fmla="*/ 17 w 27"/>
                  <a:gd name="T69" fmla="*/ 19 h 27"/>
                  <a:gd name="T70" fmla="*/ 19 w 27"/>
                  <a:gd name="T71" fmla="*/ 19 h 27"/>
                  <a:gd name="T72" fmla="*/ 20 w 27"/>
                  <a:gd name="T73" fmla="*/ 21 h 27"/>
                  <a:gd name="T74" fmla="*/ 22 w 27"/>
                  <a:gd name="T75" fmla="*/ 22 h 27"/>
                  <a:gd name="T76" fmla="*/ 22 w 27"/>
                  <a:gd name="T77" fmla="*/ 24 h 27"/>
                  <a:gd name="T78" fmla="*/ 21 w 27"/>
                  <a:gd name="T79" fmla="*/ 25 h 27"/>
                  <a:gd name="T80" fmla="*/ 22 w 27"/>
                  <a:gd name="T81" fmla="*/ 27 h 27"/>
                  <a:gd name="T82" fmla="*/ 23 w 27"/>
                  <a:gd name="T83" fmla="*/ 25 h 27"/>
                  <a:gd name="T84" fmla="*/ 24 w 27"/>
                  <a:gd name="T85" fmla="*/ 24 h 27"/>
                  <a:gd name="T86" fmla="*/ 24 w 27"/>
                  <a:gd name="T87" fmla="*/ 22 h 27"/>
                  <a:gd name="T88" fmla="*/ 23 w 27"/>
                  <a:gd name="T89" fmla="*/ 21 h 27"/>
                  <a:gd name="T90" fmla="*/ 23 w 27"/>
                  <a:gd name="T91" fmla="*/ 20 h 27"/>
                  <a:gd name="T92" fmla="*/ 24 w 27"/>
                  <a:gd name="T93" fmla="*/ 19 h 27"/>
                  <a:gd name="T94" fmla="*/ 26 w 27"/>
                  <a:gd name="T95" fmla="*/ 20 h 27"/>
                  <a:gd name="T96" fmla="*/ 26 w 27"/>
                  <a:gd name="T97" fmla="*/ 21 h 27"/>
                  <a:gd name="T98" fmla="*/ 27 w 27"/>
                  <a:gd name="T99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7" h="27">
                    <a:moveTo>
                      <a:pt x="27" y="19"/>
                    </a:moveTo>
                    <a:cubicBezTo>
                      <a:pt x="27" y="19"/>
                      <a:pt x="26" y="19"/>
                      <a:pt x="26" y="19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7"/>
                      <a:pt x="23" y="17"/>
                      <a:pt x="22" y="17"/>
                    </a:cubicBezTo>
                    <a:cubicBezTo>
                      <a:pt x="22" y="16"/>
                      <a:pt x="21" y="17"/>
                      <a:pt x="21" y="16"/>
                    </a:cubicBezTo>
                    <a:cubicBezTo>
                      <a:pt x="21" y="16"/>
                      <a:pt x="22" y="16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4"/>
                      <a:pt x="20" y="15"/>
                      <a:pt x="20" y="15"/>
                    </a:cubicBezTo>
                    <a:cubicBezTo>
                      <a:pt x="19" y="14"/>
                      <a:pt x="19" y="15"/>
                      <a:pt x="18" y="14"/>
                    </a:cubicBezTo>
                    <a:cubicBezTo>
                      <a:pt x="18" y="14"/>
                      <a:pt x="18" y="14"/>
                      <a:pt x="17" y="14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1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2" y="7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4"/>
                      <a:pt x="16" y="3"/>
                      <a:pt x="15" y="3"/>
                    </a:cubicBezTo>
                    <a:cubicBezTo>
                      <a:pt x="15" y="2"/>
                      <a:pt x="15" y="2"/>
                      <a:pt x="14" y="2"/>
                    </a:cubicBezTo>
                    <a:cubicBezTo>
                      <a:pt x="14" y="2"/>
                      <a:pt x="14" y="1"/>
                      <a:pt x="14" y="1"/>
                    </a:cubicBezTo>
                    <a:cubicBezTo>
                      <a:pt x="13" y="1"/>
                      <a:pt x="13" y="1"/>
                      <a:pt x="12" y="1"/>
                    </a:cubicBezTo>
                    <a:cubicBezTo>
                      <a:pt x="12" y="1"/>
                      <a:pt x="12" y="1"/>
                      <a:pt x="11" y="1"/>
                    </a:cubicBezTo>
                    <a:cubicBezTo>
                      <a:pt x="11" y="1"/>
                      <a:pt x="10" y="0"/>
                      <a:pt x="10" y="0"/>
                    </a:cubicBezTo>
                    <a:cubicBezTo>
                      <a:pt x="9" y="0"/>
                      <a:pt x="9" y="1"/>
                      <a:pt x="8" y="1"/>
                    </a:cubicBezTo>
                    <a:cubicBezTo>
                      <a:pt x="8" y="1"/>
                      <a:pt x="8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5" y="3"/>
                      <a:pt x="5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2" y="3"/>
                      <a:pt x="2" y="4"/>
                      <a:pt x="1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6"/>
                      <a:pt x="1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9"/>
                      <a:pt x="1" y="8"/>
                      <a:pt x="2" y="8"/>
                    </a:cubicBezTo>
                    <a:cubicBezTo>
                      <a:pt x="2" y="9"/>
                      <a:pt x="2" y="9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8"/>
                    </a:cubicBezTo>
                    <a:cubicBezTo>
                      <a:pt x="3" y="8"/>
                      <a:pt x="4" y="8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6" y="9"/>
                      <a:pt x="7" y="9"/>
                      <a:pt x="7" y="9"/>
                    </a:cubicBezTo>
                    <a:cubicBezTo>
                      <a:pt x="7" y="9"/>
                      <a:pt x="7" y="10"/>
                      <a:pt x="7" y="10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1"/>
                      <a:pt x="8" y="12"/>
                      <a:pt x="9" y="12"/>
                    </a:cubicBezTo>
                    <a:cubicBezTo>
                      <a:pt x="9" y="13"/>
                      <a:pt x="9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5"/>
                      <a:pt x="11" y="14"/>
                      <a:pt x="11" y="15"/>
                    </a:cubicBezTo>
                    <a:cubicBezTo>
                      <a:pt x="12" y="15"/>
                      <a:pt x="11" y="15"/>
                      <a:pt x="12" y="15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7"/>
                      <a:pt x="14" y="17"/>
                      <a:pt x="15" y="17"/>
                    </a:cubicBezTo>
                    <a:cubicBezTo>
                      <a:pt x="15" y="17"/>
                      <a:pt x="16" y="17"/>
                      <a:pt x="16" y="17"/>
                    </a:cubicBezTo>
                    <a:cubicBezTo>
                      <a:pt x="17" y="17"/>
                      <a:pt x="16" y="18"/>
                      <a:pt x="17" y="18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9"/>
                      <a:pt x="19" y="20"/>
                      <a:pt x="19" y="20"/>
                    </a:cubicBezTo>
                    <a:cubicBezTo>
                      <a:pt x="19" y="20"/>
                      <a:pt x="20" y="20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2"/>
                      <a:pt x="22" y="22"/>
                      <a:pt x="22" y="22"/>
                    </a:cubicBezTo>
                    <a:cubicBezTo>
                      <a:pt x="22" y="22"/>
                      <a:pt x="22" y="23"/>
                      <a:pt x="22" y="23"/>
                    </a:cubicBezTo>
                    <a:cubicBezTo>
                      <a:pt x="22" y="23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1" y="24"/>
                    </a:cubicBezTo>
                    <a:cubicBezTo>
                      <a:pt x="21" y="24"/>
                      <a:pt x="21" y="25"/>
                      <a:pt x="21" y="25"/>
                    </a:cubicBezTo>
                    <a:cubicBezTo>
                      <a:pt x="21" y="25"/>
                      <a:pt x="21" y="25"/>
                      <a:pt x="21" y="26"/>
                    </a:cubicBezTo>
                    <a:cubicBezTo>
                      <a:pt x="21" y="26"/>
                      <a:pt x="21" y="27"/>
                      <a:pt x="22" y="27"/>
                    </a:cubicBezTo>
                    <a:cubicBezTo>
                      <a:pt x="22" y="27"/>
                      <a:pt x="22" y="26"/>
                      <a:pt x="23" y="26"/>
                    </a:cubicBezTo>
                    <a:cubicBezTo>
                      <a:pt x="23" y="25"/>
                      <a:pt x="23" y="25"/>
                      <a:pt x="23" y="25"/>
                    </a:cubicBezTo>
                    <a:cubicBezTo>
                      <a:pt x="23" y="24"/>
                      <a:pt x="23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3"/>
                      <a:pt x="25" y="23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1"/>
                      <a:pt x="23" y="22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4" y="20"/>
                      <a:pt x="23" y="19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9"/>
                      <a:pt x="24" y="19"/>
                      <a:pt x="25" y="19"/>
                    </a:cubicBezTo>
                    <a:cubicBezTo>
                      <a:pt x="25" y="19"/>
                      <a:pt x="25" y="19"/>
                      <a:pt x="26" y="20"/>
                    </a:cubicBezTo>
                    <a:cubicBezTo>
                      <a:pt x="26" y="20"/>
                      <a:pt x="25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4" name="Freeform 77">
                <a:extLst>
                  <a:ext uri="{FF2B5EF4-FFF2-40B4-BE49-F238E27FC236}">
                    <a16:creationId xmlns:a16="http://schemas.microsoft.com/office/drawing/2014/main" id="{4A7914FB-83BA-4F05-9B07-DAB1496F4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9389" y="17780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5" name="Freeform 78">
                <a:extLst>
                  <a:ext uri="{FF2B5EF4-FFF2-40B4-BE49-F238E27FC236}">
                    <a16:creationId xmlns:a16="http://schemas.microsoft.com/office/drawing/2014/main" id="{EA7BD4B6-3042-402B-9C9D-0FF23290FC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7" y="1714501"/>
                <a:ext cx="312738" cy="247650"/>
              </a:xfrm>
              <a:custGeom>
                <a:avLst/>
                <a:gdLst>
                  <a:gd name="T0" fmla="*/ 29 w 29"/>
                  <a:gd name="T1" fmla="*/ 5 h 23"/>
                  <a:gd name="T2" fmla="*/ 28 w 29"/>
                  <a:gd name="T3" fmla="*/ 4 h 23"/>
                  <a:gd name="T4" fmla="*/ 27 w 29"/>
                  <a:gd name="T5" fmla="*/ 5 h 23"/>
                  <a:gd name="T6" fmla="*/ 25 w 29"/>
                  <a:gd name="T7" fmla="*/ 4 h 23"/>
                  <a:gd name="T8" fmla="*/ 23 w 29"/>
                  <a:gd name="T9" fmla="*/ 3 h 23"/>
                  <a:gd name="T10" fmla="*/ 21 w 29"/>
                  <a:gd name="T11" fmla="*/ 3 h 23"/>
                  <a:gd name="T12" fmla="*/ 20 w 29"/>
                  <a:gd name="T13" fmla="*/ 3 h 23"/>
                  <a:gd name="T14" fmla="*/ 18 w 29"/>
                  <a:gd name="T15" fmla="*/ 2 h 23"/>
                  <a:gd name="T16" fmla="*/ 17 w 29"/>
                  <a:gd name="T17" fmla="*/ 1 h 23"/>
                  <a:gd name="T18" fmla="*/ 15 w 29"/>
                  <a:gd name="T19" fmla="*/ 2 h 23"/>
                  <a:gd name="T20" fmla="*/ 14 w 29"/>
                  <a:gd name="T21" fmla="*/ 1 h 23"/>
                  <a:gd name="T22" fmla="*/ 11 w 29"/>
                  <a:gd name="T23" fmla="*/ 2 h 23"/>
                  <a:gd name="T24" fmla="*/ 8 w 29"/>
                  <a:gd name="T25" fmla="*/ 1 h 23"/>
                  <a:gd name="T26" fmla="*/ 5 w 29"/>
                  <a:gd name="T27" fmla="*/ 1 h 23"/>
                  <a:gd name="T28" fmla="*/ 3 w 29"/>
                  <a:gd name="T29" fmla="*/ 0 h 23"/>
                  <a:gd name="T30" fmla="*/ 2 w 29"/>
                  <a:gd name="T31" fmla="*/ 2 h 23"/>
                  <a:gd name="T32" fmla="*/ 0 w 29"/>
                  <a:gd name="T33" fmla="*/ 2 h 23"/>
                  <a:gd name="T34" fmla="*/ 0 w 29"/>
                  <a:gd name="T35" fmla="*/ 4 h 23"/>
                  <a:gd name="T36" fmla="*/ 1 w 29"/>
                  <a:gd name="T37" fmla="*/ 6 h 23"/>
                  <a:gd name="T38" fmla="*/ 2 w 29"/>
                  <a:gd name="T39" fmla="*/ 5 h 23"/>
                  <a:gd name="T40" fmla="*/ 3 w 29"/>
                  <a:gd name="T41" fmla="*/ 5 h 23"/>
                  <a:gd name="T42" fmla="*/ 4 w 29"/>
                  <a:gd name="T43" fmla="*/ 6 h 23"/>
                  <a:gd name="T44" fmla="*/ 5 w 29"/>
                  <a:gd name="T45" fmla="*/ 6 h 23"/>
                  <a:gd name="T46" fmla="*/ 6 w 29"/>
                  <a:gd name="T47" fmla="*/ 6 h 23"/>
                  <a:gd name="T48" fmla="*/ 7 w 29"/>
                  <a:gd name="T49" fmla="*/ 7 h 23"/>
                  <a:gd name="T50" fmla="*/ 5 w 29"/>
                  <a:gd name="T51" fmla="*/ 8 h 23"/>
                  <a:gd name="T52" fmla="*/ 5 w 29"/>
                  <a:gd name="T53" fmla="*/ 10 h 23"/>
                  <a:gd name="T54" fmla="*/ 5 w 29"/>
                  <a:gd name="T55" fmla="*/ 12 h 23"/>
                  <a:gd name="T56" fmla="*/ 4 w 29"/>
                  <a:gd name="T57" fmla="*/ 12 h 23"/>
                  <a:gd name="T58" fmla="*/ 5 w 29"/>
                  <a:gd name="T59" fmla="*/ 13 h 23"/>
                  <a:gd name="T60" fmla="*/ 4 w 29"/>
                  <a:gd name="T61" fmla="*/ 14 h 23"/>
                  <a:gd name="T62" fmla="*/ 4 w 29"/>
                  <a:gd name="T63" fmla="*/ 15 h 23"/>
                  <a:gd name="T64" fmla="*/ 5 w 29"/>
                  <a:gd name="T65" fmla="*/ 16 h 23"/>
                  <a:gd name="T66" fmla="*/ 4 w 29"/>
                  <a:gd name="T67" fmla="*/ 17 h 23"/>
                  <a:gd name="T68" fmla="*/ 4 w 29"/>
                  <a:gd name="T69" fmla="*/ 19 h 23"/>
                  <a:gd name="T70" fmla="*/ 5 w 29"/>
                  <a:gd name="T71" fmla="*/ 20 h 23"/>
                  <a:gd name="T72" fmla="*/ 5 w 29"/>
                  <a:gd name="T73" fmla="*/ 21 h 23"/>
                  <a:gd name="T74" fmla="*/ 7 w 29"/>
                  <a:gd name="T75" fmla="*/ 23 h 23"/>
                  <a:gd name="T76" fmla="*/ 8 w 29"/>
                  <a:gd name="T77" fmla="*/ 21 h 23"/>
                  <a:gd name="T78" fmla="*/ 10 w 29"/>
                  <a:gd name="T79" fmla="*/ 21 h 23"/>
                  <a:gd name="T80" fmla="*/ 14 w 29"/>
                  <a:gd name="T81" fmla="*/ 21 h 23"/>
                  <a:gd name="T82" fmla="*/ 16 w 29"/>
                  <a:gd name="T83" fmla="*/ 20 h 23"/>
                  <a:gd name="T84" fmla="*/ 17 w 29"/>
                  <a:gd name="T85" fmla="*/ 19 h 23"/>
                  <a:gd name="T86" fmla="*/ 19 w 29"/>
                  <a:gd name="T87" fmla="*/ 18 h 23"/>
                  <a:gd name="T88" fmla="*/ 20 w 29"/>
                  <a:gd name="T89" fmla="*/ 17 h 23"/>
                  <a:gd name="T90" fmla="*/ 21 w 29"/>
                  <a:gd name="T91" fmla="*/ 16 h 23"/>
                  <a:gd name="T92" fmla="*/ 22 w 29"/>
                  <a:gd name="T93" fmla="*/ 15 h 23"/>
                  <a:gd name="T94" fmla="*/ 23 w 29"/>
                  <a:gd name="T95" fmla="*/ 14 h 23"/>
                  <a:gd name="T96" fmla="*/ 22 w 29"/>
                  <a:gd name="T97" fmla="*/ 13 h 23"/>
                  <a:gd name="T98" fmla="*/ 22 w 29"/>
                  <a:gd name="T99" fmla="*/ 12 h 23"/>
                  <a:gd name="T100" fmla="*/ 22 w 29"/>
                  <a:gd name="T101" fmla="*/ 11 h 23"/>
                  <a:gd name="T102" fmla="*/ 23 w 29"/>
                  <a:gd name="T103" fmla="*/ 9 h 23"/>
                  <a:gd name="T104" fmla="*/ 26 w 29"/>
                  <a:gd name="T105" fmla="*/ 7 h 23"/>
                  <a:gd name="T106" fmla="*/ 28 w 29"/>
                  <a:gd name="T107" fmla="*/ 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3">
                    <a:moveTo>
                      <a:pt x="28" y="6"/>
                    </a:moveTo>
                    <a:cubicBezTo>
                      <a:pt x="29" y="6"/>
                      <a:pt x="29" y="5"/>
                      <a:pt x="29" y="5"/>
                    </a:cubicBezTo>
                    <a:cubicBezTo>
                      <a:pt x="29" y="5"/>
                      <a:pt x="29" y="4"/>
                      <a:pt x="29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5"/>
                      <a:pt x="28" y="5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6" y="4"/>
                      <a:pt x="26" y="5"/>
                      <a:pt x="26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4" y="4"/>
                      <a:pt x="24" y="4"/>
                      <a:pt x="24" y="3"/>
                    </a:cubicBezTo>
                    <a:cubicBezTo>
                      <a:pt x="24" y="3"/>
                      <a:pt x="23" y="3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2" y="3"/>
                      <a:pt x="22" y="3"/>
                      <a:pt x="21" y="3"/>
                    </a:cubicBezTo>
                    <a:cubicBezTo>
                      <a:pt x="21" y="3"/>
                      <a:pt x="21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8" y="2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2"/>
                      <a:pt x="16" y="2"/>
                    </a:cubicBezTo>
                    <a:cubicBezTo>
                      <a:pt x="16" y="2"/>
                      <a:pt x="16" y="2"/>
                      <a:pt x="15" y="2"/>
                    </a:cubicBezTo>
                    <a:cubicBezTo>
                      <a:pt x="15" y="2"/>
                      <a:pt x="14" y="2"/>
                      <a:pt x="14" y="2"/>
                    </a:cubicBezTo>
                    <a:cubicBezTo>
                      <a:pt x="14" y="2"/>
                      <a:pt x="14" y="1"/>
                      <a:pt x="14" y="1"/>
                    </a:cubicBezTo>
                    <a:cubicBezTo>
                      <a:pt x="13" y="1"/>
                      <a:pt x="13" y="2"/>
                      <a:pt x="12" y="2"/>
                    </a:cubicBezTo>
                    <a:cubicBezTo>
                      <a:pt x="12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2" y="1"/>
                      <a:pt x="3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5" y="6"/>
                      <a:pt x="5" y="5"/>
                      <a:pt x="6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6"/>
                      <a:pt x="7" y="7"/>
                      <a:pt x="7" y="7"/>
                    </a:cubicBezTo>
                    <a:cubicBezTo>
                      <a:pt x="7" y="8"/>
                      <a:pt x="6" y="7"/>
                      <a:pt x="6" y="8"/>
                    </a:cubicBezTo>
                    <a:cubicBezTo>
                      <a:pt x="6" y="8"/>
                      <a:pt x="5" y="8"/>
                      <a:pt x="5" y="8"/>
                    </a:cubicBezTo>
                    <a:cubicBezTo>
                      <a:pt x="5" y="8"/>
                      <a:pt x="5" y="9"/>
                      <a:pt x="5" y="9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4" y="12"/>
                      <a:pt x="4" y="12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5" y="13"/>
                      <a:pt x="5" y="13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4"/>
                      <a:pt x="4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8"/>
                      <a:pt x="4" y="18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19"/>
                      <a:pt x="5" y="19"/>
                    </a:cubicBezTo>
                    <a:cubicBezTo>
                      <a:pt x="5" y="19"/>
                      <a:pt x="5" y="19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2"/>
                      <a:pt x="7" y="23"/>
                      <a:pt x="7" y="23"/>
                    </a:cubicBezTo>
                    <a:cubicBezTo>
                      <a:pt x="7" y="23"/>
                      <a:pt x="7" y="22"/>
                      <a:pt x="8" y="22"/>
                    </a:cubicBezTo>
                    <a:cubicBezTo>
                      <a:pt x="8" y="22"/>
                      <a:pt x="8" y="22"/>
                      <a:pt x="8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1" y="21"/>
                      <a:pt x="12" y="21"/>
                      <a:pt x="12" y="21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5" y="21"/>
                      <a:pt x="16" y="21"/>
                      <a:pt x="16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8" y="18"/>
                      <a:pt x="18" y="19"/>
                      <a:pt x="19" y="18"/>
                    </a:cubicBezTo>
                    <a:cubicBezTo>
                      <a:pt x="19" y="18"/>
                      <a:pt x="19" y="19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6"/>
                    </a:cubicBezTo>
                    <a:cubicBezTo>
                      <a:pt x="20" y="16"/>
                      <a:pt x="20" y="16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3" y="15"/>
                    </a:cubicBezTo>
                    <a:cubicBezTo>
                      <a:pt x="23" y="15"/>
                      <a:pt x="23" y="14"/>
                      <a:pt x="23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1" y="13"/>
                      <a:pt x="22" y="13"/>
                      <a:pt x="22" y="13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2" y="10"/>
                    </a:cubicBezTo>
                    <a:cubicBezTo>
                      <a:pt x="23" y="10"/>
                      <a:pt x="23" y="9"/>
                      <a:pt x="23" y="9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5" y="8"/>
                      <a:pt x="26" y="8"/>
                      <a:pt x="26" y="7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7" y="6"/>
                      <a:pt x="28" y="7"/>
                      <a:pt x="28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6" name="Freeform 79">
                <a:extLst>
                  <a:ext uri="{FF2B5EF4-FFF2-40B4-BE49-F238E27FC236}">
                    <a16:creationId xmlns:a16="http://schemas.microsoft.com/office/drawing/2014/main" id="{6B139F94-DB88-4107-BC78-252B111EAE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7652" y="1778001"/>
                <a:ext cx="560388" cy="530225"/>
              </a:xfrm>
              <a:custGeom>
                <a:avLst/>
                <a:gdLst>
                  <a:gd name="T0" fmla="*/ 49 w 52"/>
                  <a:gd name="T1" fmla="*/ 39 h 49"/>
                  <a:gd name="T2" fmla="*/ 47 w 52"/>
                  <a:gd name="T3" fmla="*/ 38 h 49"/>
                  <a:gd name="T4" fmla="*/ 45 w 52"/>
                  <a:gd name="T5" fmla="*/ 35 h 49"/>
                  <a:gd name="T6" fmla="*/ 46 w 52"/>
                  <a:gd name="T7" fmla="*/ 31 h 49"/>
                  <a:gd name="T8" fmla="*/ 44 w 52"/>
                  <a:gd name="T9" fmla="*/ 30 h 49"/>
                  <a:gd name="T10" fmla="*/ 43 w 52"/>
                  <a:gd name="T11" fmla="*/ 27 h 49"/>
                  <a:gd name="T12" fmla="*/ 43 w 52"/>
                  <a:gd name="T13" fmla="*/ 24 h 49"/>
                  <a:gd name="T14" fmla="*/ 43 w 52"/>
                  <a:gd name="T15" fmla="*/ 19 h 49"/>
                  <a:gd name="T16" fmla="*/ 42 w 52"/>
                  <a:gd name="T17" fmla="*/ 17 h 49"/>
                  <a:gd name="T18" fmla="*/ 40 w 52"/>
                  <a:gd name="T19" fmla="*/ 15 h 49"/>
                  <a:gd name="T20" fmla="*/ 37 w 52"/>
                  <a:gd name="T21" fmla="*/ 13 h 49"/>
                  <a:gd name="T22" fmla="*/ 34 w 52"/>
                  <a:gd name="T23" fmla="*/ 12 h 49"/>
                  <a:gd name="T24" fmla="*/ 31 w 52"/>
                  <a:gd name="T25" fmla="*/ 11 h 49"/>
                  <a:gd name="T26" fmla="*/ 28 w 52"/>
                  <a:gd name="T27" fmla="*/ 11 h 49"/>
                  <a:gd name="T28" fmla="*/ 26 w 52"/>
                  <a:gd name="T29" fmla="*/ 12 h 49"/>
                  <a:gd name="T30" fmla="*/ 24 w 52"/>
                  <a:gd name="T31" fmla="*/ 13 h 49"/>
                  <a:gd name="T32" fmla="*/ 23 w 52"/>
                  <a:gd name="T33" fmla="*/ 14 h 49"/>
                  <a:gd name="T34" fmla="*/ 19 w 52"/>
                  <a:gd name="T35" fmla="*/ 15 h 49"/>
                  <a:gd name="T36" fmla="*/ 17 w 52"/>
                  <a:gd name="T37" fmla="*/ 14 h 49"/>
                  <a:gd name="T38" fmla="*/ 14 w 52"/>
                  <a:gd name="T39" fmla="*/ 12 h 49"/>
                  <a:gd name="T40" fmla="*/ 11 w 52"/>
                  <a:gd name="T41" fmla="*/ 11 h 49"/>
                  <a:gd name="T42" fmla="*/ 12 w 52"/>
                  <a:gd name="T43" fmla="*/ 7 h 49"/>
                  <a:gd name="T44" fmla="*/ 14 w 52"/>
                  <a:gd name="T45" fmla="*/ 5 h 49"/>
                  <a:gd name="T46" fmla="*/ 11 w 52"/>
                  <a:gd name="T47" fmla="*/ 3 h 49"/>
                  <a:gd name="T48" fmla="*/ 8 w 52"/>
                  <a:gd name="T49" fmla="*/ 1 h 49"/>
                  <a:gd name="T50" fmla="*/ 4 w 52"/>
                  <a:gd name="T51" fmla="*/ 1 h 49"/>
                  <a:gd name="T52" fmla="*/ 0 w 52"/>
                  <a:gd name="T53" fmla="*/ 0 h 49"/>
                  <a:gd name="T54" fmla="*/ 0 w 52"/>
                  <a:gd name="T55" fmla="*/ 4 h 49"/>
                  <a:gd name="T56" fmla="*/ 0 w 52"/>
                  <a:gd name="T57" fmla="*/ 7 h 49"/>
                  <a:gd name="T58" fmla="*/ 0 w 52"/>
                  <a:gd name="T59" fmla="*/ 10 h 49"/>
                  <a:gd name="T60" fmla="*/ 1 w 52"/>
                  <a:gd name="T61" fmla="*/ 12 h 49"/>
                  <a:gd name="T62" fmla="*/ 2 w 52"/>
                  <a:gd name="T63" fmla="*/ 14 h 49"/>
                  <a:gd name="T64" fmla="*/ 3 w 52"/>
                  <a:gd name="T65" fmla="*/ 16 h 49"/>
                  <a:gd name="T66" fmla="*/ 5 w 52"/>
                  <a:gd name="T67" fmla="*/ 17 h 49"/>
                  <a:gd name="T68" fmla="*/ 6 w 52"/>
                  <a:gd name="T69" fmla="*/ 20 h 49"/>
                  <a:gd name="T70" fmla="*/ 5 w 52"/>
                  <a:gd name="T71" fmla="*/ 23 h 49"/>
                  <a:gd name="T72" fmla="*/ 7 w 52"/>
                  <a:gd name="T73" fmla="*/ 25 h 49"/>
                  <a:gd name="T74" fmla="*/ 8 w 52"/>
                  <a:gd name="T75" fmla="*/ 27 h 49"/>
                  <a:gd name="T76" fmla="*/ 10 w 52"/>
                  <a:gd name="T77" fmla="*/ 28 h 49"/>
                  <a:gd name="T78" fmla="*/ 12 w 52"/>
                  <a:gd name="T79" fmla="*/ 31 h 49"/>
                  <a:gd name="T80" fmla="*/ 13 w 52"/>
                  <a:gd name="T81" fmla="*/ 33 h 49"/>
                  <a:gd name="T82" fmla="*/ 14 w 52"/>
                  <a:gd name="T83" fmla="*/ 35 h 49"/>
                  <a:gd name="T84" fmla="*/ 16 w 52"/>
                  <a:gd name="T85" fmla="*/ 34 h 49"/>
                  <a:gd name="T86" fmla="*/ 17 w 52"/>
                  <a:gd name="T87" fmla="*/ 34 h 49"/>
                  <a:gd name="T88" fmla="*/ 19 w 52"/>
                  <a:gd name="T89" fmla="*/ 36 h 49"/>
                  <a:gd name="T90" fmla="*/ 20 w 52"/>
                  <a:gd name="T91" fmla="*/ 38 h 49"/>
                  <a:gd name="T92" fmla="*/ 23 w 52"/>
                  <a:gd name="T93" fmla="*/ 42 h 49"/>
                  <a:gd name="T94" fmla="*/ 26 w 52"/>
                  <a:gd name="T95" fmla="*/ 43 h 49"/>
                  <a:gd name="T96" fmla="*/ 28 w 52"/>
                  <a:gd name="T97" fmla="*/ 44 h 49"/>
                  <a:gd name="T98" fmla="*/ 30 w 52"/>
                  <a:gd name="T99" fmla="*/ 44 h 49"/>
                  <a:gd name="T100" fmla="*/ 32 w 52"/>
                  <a:gd name="T101" fmla="*/ 43 h 49"/>
                  <a:gd name="T102" fmla="*/ 35 w 52"/>
                  <a:gd name="T103" fmla="*/ 43 h 49"/>
                  <a:gd name="T104" fmla="*/ 37 w 52"/>
                  <a:gd name="T105" fmla="*/ 46 h 49"/>
                  <a:gd name="T106" fmla="*/ 38 w 52"/>
                  <a:gd name="T107" fmla="*/ 47 h 49"/>
                  <a:gd name="T108" fmla="*/ 41 w 52"/>
                  <a:gd name="T109" fmla="*/ 48 h 49"/>
                  <a:gd name="T110" fmla="*/ 46 w 52"/>
                  <a:gd name="T111" fmla="*/ 48 h 49"/>
                  <a:gd name="T112" fmla="*/ 49 w 52"/>
                  <a:gd name="T113" fmla="*/ 49 h 49"/>
                  <a:gd name="T114" fmla="*/ 49 w 52"/>
                  <a:gd name="T115" fmla="*/ 46 h 49"/>
                  <a:gd name="T116" fmla="*/ 52 w 52"/>
                  <a:gd name="T117" fmla="*/ 4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2" h="49">
                    <a:moveTo>
                      <a:pt x="51" y="41"/>
                    </a:moveTo>
                    <a:cubicBezTo>
                      <a:pt x="51" y="41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8"/>
                      <a:pt x="47" y="38"/>
                    </a:cubicBezTo>
                    <a:cubicBezTo>
                      <a:pt x="47" y="38"/>
                      <a:pt x="47" y="38"/>
                      <a:pt x="46" y="37"/>
                    </a:cubicBezTo>
                    <a:cubicBezTo>
                      <a:pt x="46" y="37"/>
                      <a:pt x="46" y="36"/>
                      <a:pt x="46" y="36"/>
                    </a:cubicBezTo>
                    <a:cubicBezTo>
                      <a:pt x="46" y="35"/>
                      <a:pt x="45" y="35"/>
                      <a:pt x="45" y="35"/>
                    </a:cubicBezTo>
                    <a:cubicBezTo>
                      <a:pt x="45" y="34"/>
                      <a:pt x="45" y="34"/>
                      <a:pt x="45" y="34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2"/>
                      <a:pt x="46" y="32"/>
                      <a:pt x="46" y="31"/>
                    </a:cubicBezTo>
                    <a:cubicBezTo>
                      <a:pt x="46" y="31"/>
                      <a:pt x="46" y="31"/>
                      <a:pt x="46" y="30"/>
                    </a:cubicBezTo>
                    <a:cubicBezTo>
                      <a:pt x="46" y="30"/>
                      <a:pt x="45" y="30"/>
                      <a:pt x="45" y="30"/>
                    </a:cubicBezTo>
                    <a:cubicBezTo>
                      <a:pt x="44" y="30"/>
                      <a:pt x="44" y="30"/>
                      <a:pt x="44" y="30"/>
                    </a:cubicBezTo>
                    <a:cubicBezTo>
                      <a:pt x="44" y="30"/>
                      <a:pt x="44" y="30"/>
                      <a:pt x="43" y="29"/>
                    </a:cubicBezTo>
                    <a:cubicBezTo>
                      <a:pt x="43" y="29"/>
                      <a:pt x="44" y="29"/>
                      <a:pt x="44" y="28"/>
                    </a:cubicBezTo>
                    <a:cubicBezTo>
                      <a:pt x="44" y="28"/>
                      <a:pt x="43" y="27"/>
                      <a:pt x="43" y="27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4"/>
                      <a:pt x="43" y="24"/>
                      <a:pt x="43" y="24"/>
                    </a:cubicBezTo>
                    <a:cubicBezTo>
                      <a:pt x="43" y="23"/>
                      <a:pt x="43" y="23"/>
                      <a:pt x="43" y="22"/>
                    </a:cubicBezTo>
                    <a:cubicBezTo>
                      <a:pt x="43" y="21"/>
                      <a:pt x="43" y="21"/>
                      <a:pt x="43" y="20"/>
                    </a:cubicBezTo>
                    <a:cubicBezTo>
                      <a:pt x="43" y="20"/>
                      <a:pt x="43" y="19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18"/>
                      <a:pt x="43" y="18"/>
                      <a:pt x="43" y="18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6"/>
                      <a:pt x="42" y="16"/>
                      <a:pt x="41" y="15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9" y="15"/>
                      <a:pt x="39" y="14"/>
                      <a:pt x="39" y="14"/>
                    </a:cubicBezTo>
                    <a:cubicBezTo>
                      <a:pt x="39" y="14"/>
                      <a:pt x="38" y="14"/>
                      <a:pt x="38" y="14"/>
                    </a:cubicBezTo>
                    <a:cubicBezTo>
                      <a:pt x="37" y="14"/>
                      <a:pt x="37" y="13"/>
                      <a:pt x="37" y="13"/>
                    </a:cubicBezTo>
                    <a:cubicBezTo>
                      <a:pt x="37" y="13"/>
                      <a:pt x="37" y="13"/>
                      <a:pt x="36" y="12"/>
                    </a:cubicBezTo>
                    <a:cubicBezTo>
                      <a:pt x="36" y="12"/>
                      <a:pt x="36" y="12"/>
                      <a:pt x="35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4" y="12"/>
                      <a:pt x="33" y="12"/>
                      <a:pt x="33" y="12"/>
                    </a:cubicBezTo>
                    <a:cubicBezTo>
                      <a:pt x="33" y="12"/>
                      <a:pt x="32" y="12"/>
                      <a:pt x="32" y="11"/>
                    </a:cubicBezTo>
                    <a:cubicBezTo>
                      <a:pt x="32" y="11"/>
                      <a:pt x="31" y="11"/>
                      <a:pt x="31" y="11"/>
                    </a:cubicBezTo>
                    <a:cubicBezTo>
                      <a:pt x="30" y="11"/>
                      <a:pt x="30" y="10"/>
                      <a:pt x="29" y="11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9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3"/>
                      <a:pt x="25" y="13"/>
                      <a:pt x="25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5"/>
                    </a:cubicBezTo>
                    <a:cubicBezTo>
                      <a:pt x="23" y="15"/>
                      <a:pt x="23" y="14"/>
                      <a:pt x="23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1" y="14"/>
                      <a:pt x="21" y="15"/>
                      <a:pt x="20" y="15"/>
                    </a:cubicBezTo>
                    <a:cubicBezTo>
                      <a:pt x="20" y="15"/>
                      <a:pt x="20" y="15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17" y="15"/>
                      <a:pt x="17" y="15"/>
                      <a:pt x="17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4" y="13"/>
                      <a:pt x="14" y="13"/>
                      <a:pt x="14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12" y="12"/>
                      <a:pt x="12" y="11"/>
                      <a:pt x="11" y="11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11" y="8"/>
                      <a:pt x="12" y="7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3" y="5"/>
                      <a:pt x="14" y="6"/>
                      <a:pt x="14" y="5"/>
                    </a:cubicBezTo>
                    <a:cubicBezTo>
                      <a:pt x="14" y="5"/>
                      <a:pt x="14" y="5"/>
                      <a:pt x="13" y="4"/>
                    </a:cubicBezTo>
                    <a:cubicBezTo>
                      <a:pt x="13" y="4"/>
                      <a:pt x="12" y="4"/>
                      <a:pt x="12" y="4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8" y="2"/>
                      <a:pt x="8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6"/>
                      <a:pt x="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1" y="11"/>
                      <a:pt x="0" y="11"/>
                    </a:cubicBezTo>
                    <a:cubicBezTo>
                      <a:pt x="0" y="11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3" y="14"/>
                      <a:pt x="3" y="15"/>
                    </a:cubicBezTo>
                    <a:cubicBezTo>
                      <a:pt x="3" y="15"/>
                      <a:pt x="3" y="15"/>
                      <a:pt x="3" y="16"/>
                    </a:cubicBezTo>
                    <a:cubicBezTo>
                      <a:pt x="3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7"/>
                    </a:cubicBezTo>
                    <a:cubicBezTo>
                      <a:pt x="4" y="17"/>
                      <a:pt x="5" y="17"/>
                      <a:pt x="5" y="17"/>
                    </a:cubicBezTo>
                    <a:cubicBezTo>
                      <a:pt x="5" y="17"/>
                      <a:pt x="6" y="17"/>
                      <a:pt x="6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19"/>
                      <a:pt x="6" y="19"/>
                      <a:pt x="6" y="20"/>
                    </a:cubicBezTo>
                    <a:cubicBezTo>
                      <a:pt x="6" y="20"/>
                      <a:pt x="5" y="20"/>
                      <a:pt x="5" y="21"/>
                    </a:cubicBezTo>
                    <a:cubicBezTo>
                      <a:pt x="5" y="21"/>
                      <a:pt x="5" y="22"/>
                      <a:pt x="5" y="22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7" y="24"/>
                      <a:pt x="7" y="24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5"/>
                      <a:pt x="7" y="25"/>
                      <a:pt x="7" y="26"/>
                    </a:cubicBezTo>
                    <a:cubicBezTo>
                      <a:pt x="7" y="26"/>
                      <a:pt x="7" y="26"/>
                      <a:pt x="8" y="26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8"/>
                    </a:cubicBezTo>
                    <a:cubicBezTo>
                      <a:pt x="11" y="28"/>
                      <a:pt x="11" y="28"/>
                      <a:pt x="11" y="29"/>
                    </a:cubicBezTo>
                    <a:cubicBezTo>
                      <a:pt x="12" y="30"/>
                      <a:pt x="11" y="30"/>
                      <a:pt x="11" y="30"/>
                    </a:cubicBezTo>
                    <a:cubicBezTo>
                      <a:pt x="12" y="31"/>
                      <a:pt x="11" y="31"/>
                      <a:pt x="12" y="31"/>
                    </a:cubicBezTo>
                    <a:cubicBezTo>
                      <a:pt x="12" y="31"/>
                      <a:pt x="12" y="31"/>
                      <a:pt x="12" y="32"/>
                    </a:cubicBezTo>
                    <a:cubicBezTo>
                      <a:pt x="12" y="32"/>
                      <a:pt x="12" y="32"/>
                      <a:pt x="12" y="33"/>
                    </a:cubicBezTo>
                    <a:cubicBezTo>
                      <a:pt x="12" y="33"/>
                      <a:pt x="13" y="33"/>
                      <a:pt x="13" y="33"/>
                    </a:cubicBezTo>
                    <a:cubicBezTo>
                      <a:pt x="13" y="34"/>
                      <a:pt x="13" y="34"/>
                      <a:pt x="14" y="34"/>
                    </a:cubicBezTo>
                    <a:cubicBezTo>
                      <a:pt x="14" y="34"/>
                      <a:pt x="14" y="34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5" y="35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6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6" y="34"/>
                      <a:pt x="16" y="34"/>
                      <a:pt x="16" y="35"/>
                    </a:cubicBezTo>
                    <a:cubicBezTo>
                      <a:pt x="17" y="35"/>
                      <a:pt x="17" y="34"/>
                      <a:pt x="17" y="34"/>
                    </a:cubicBezTo>
                    <a:cubicBezTo>
                      <a:pt x="17" y="34"/>
                      <a:pt x="17" y="34"/>
                      <a:pt x="18" y="34"/>
                    </a:cubicBezTo>
                    <a:cubicBezTo>
                      <a:pt x="18" y="34"/>
                      <a:pt x="18" y="35"/>
                      <a:pt x="18" y="35"/>
                    </a:cubicBezTo>
                    <a:cubicBezTo>
                      <a:pt x="18" y="35"/>
                      <a:pt x="19" y="35"/>
                      <a:pt x="19" y="36"/>
                    </a:cubicBezTo>
                    <a:cubicBezTo>
                      <a:pt x="19" y="36"/>
                      <a:pt x="19" y="36"/>
                      <a:pt x="19" y="37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1" y="40"/>
                      <a:pt x="21" y="41"/>
                      <a:pt x="22" y="41"/>
                    </a:cubicBezTo>
                    <a:cubicBezTo>
                      <a:pt x="22" y="42"/>
                      <a:pt x="23" y="42"/>
                      <a:pt x="23" y="42"/>
                    </a:cubicBezTo>
                    <a:cubicBezTo>
                      <a:pt x="23" y="41"/>
                      <a:pt x="23" y="41"/>
                      <a:pt x="24" y="41"/>
                    </a:cubicBezTo>
                    <a:cubicBezTo>
                      <a:pt x="24" y="41"/>
                      <a:pt x="24" y="42"/>
                      <a:pt x="25" y="42"/>
                    </a:cubicBezTo>
                    <a:cubicBezTo>
                      <a:pt x="25" y="42"/>
                      <a:pt x="25" y="42"/>
                      <a:pt x="26" y="43"/>
                    </a:cubicBezTo>
                    <a:cubicBezTo>
                      <a:pt x="26" y="43"/>
                      <a:pt x="26" y="43"/>
                      <a:pt x="27" y="43"/>
                    </a:cubicBezTo>
                    <a:cubicBezTo>
                      <a:pt x="27" y="43"/>
                      <a:pt x="27" y="43"/>
                      <a:pt x="27" y="44"/>
                    </a:cubicBezTo>
                    <a:cubicBezTo>
                      <a:pt x="27" y="44"/>
                      <a:pt x="28" y="44"/>
                      <a:pt x="28" y="44"/>
                    </a:cubicBezTo>
                    <a:cubicBezTo>
                      <a:pt x="28" y="44"/>
                      <a:pt x="29" y="44"/>
                      <a:pt x="29" y="44"/>
                    </a:cubicBezTo>
                    <a:cubicBezTo>
                      <a:pt x="29" y="44"/>
                      <a:pt x="29" y="45"/>
                      <a:pt x="30" y="45"/>
                    </a:cubicBezTo>
                    <a:cubicBezTo>
                      <a:pt x="30" y="45"/>
                      <a:pt x="30" y="44"/>
                      <a:pt x="30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2" y="44"/>
                      <a:pt x="32" y="43"/>
                      <a:pt x="32" y="43"/>
                    </a:cubicBezTo>
                    <a:cubicBezTo>
                      <a:pt x="32" y="43"/>
                      <a:pt x="32" y="43"/>
                      <a:pt x="32" y="43"/>
                    </a:cubicBezTo>
                    <a:cubicBezTo>
                      <a:pt x="33" y="43"/>
                      <a:pt x="33" y="43"/>
                      <a:pt x="33" y="43"/>
                    </a:cubicBezTo>
                    <a:cubicBezTo>
                      <a:pt x="34" y="42"/>
                      <a:pt x="34" y="43"/>
                      <a:pt x="34" y="43"/>
                    </a:cubicBezTo>
                    <a:cubicBezTo>
                      <a:pt x="35" y="43"/>
                      <a:pt x="35" y="43"/>
                      <a:pt x="35" y="43"/>
                    </a:cubicBezTo>
                    <a:cubicBezTo>
                      <a:pt x="35" y="43"/>
                      <a:pt x="36" y="43"/>
                      <a:pt x="36" y="43"/>
                    </a:cubicBezTo>
                    <a:cubicBezTo>
                      <a:pt x="36" y="44"/>
                      <a:pt x="36" y="44"/>
                      <a:pt x="36" y="44"/>
                    </a:cubicBezTo>
                    <a:cubicBezTo>
                      <a:pt x="37" y="45"/>
                      <a:pt x="36" y="45"/>
                      <a:pt x="37" y="4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7" y="47"/>
                      <a:pt x="37" y="47"/>
                      <a:pt x="38" y="47"/>
                    </a:cubicBezTo>
                    <a:cubicBezTo>
                      <a:pt x="38" y="47"/>
                      <a:pt x="38" y="47"/>
                      <a:pt x="38" y="47"/>
                    </a:cubicBezTo>
                    <a:cubicBezTo>
                      <a:pt x="38" y="48"/>
                      <a:pt x="39" y="47"/>
                      <a:pt x="39" y="47"/>
                    </a:cubicBezTo>
                    <a:cubicBezTo>
                      <a:pt x="39" y="47"/>
                      <a:pt x="40" y="47"/>
                      <a:pt x="40" y="47"/>
                    </a:cubicBezTo>
                    <a:cubicBezTo>
                      <a:pt x="40" y="47"/>
                      <a:pt x="41" y="48"/>
                      <a:pt x="41" y="48"/>
                    </a:cubicBezTo>
                    <a:cubicBezTo>
                      <a:pt x="42" y="48"/>
                      <a:pt x="42" y="48"/>
                      <a:pt x="43" y="48"/>
                    </a:cubicBezTo>
                    <a:cubicBezTo>
                      <a:pt x="44" y="48"/>
                      <a:pt x="44" y="48"/>
                      <a:pt x="44" y="48"/>
                    </a:cubicBezTo>
                    <a:cubicBezTo>
                      <a:pt x="45" y="48"/>
                      <a:pt x="45" y="48"/>
                      <a:pt x="46" y="48"/>
                    </a:cubicBezTo>
                    <a:cubicBezTo>
                      <a:pt x="46" y="49"/>
                      <a:pt x="46" y="49"/>
                      <a:pt x="47" y="49"/>
                    </a:cubicBezTo>
                    <a:cubicBezTo>
                      <a:pt x="48" y="49"/>
                      <a:pt x="48" y="49"/>
                      <a:pt x="48" y="49"/>
                    </a:cubicBezTo>
                    <a:cubicBezTo>
                      <a:pt x="49" y="49"/>
                      <a:pt x="49" y="49"/>
                      <a:pt x="49" y="49"/>
                    </a:cubicBezTo>
                    <a:cubicBezTo>
                      <a:pt x="49" y="49"/>
                      <a:pt x="49" y="49"/>
                      <a:pt x="49" y="49"/>
                    </a:cubicBezTo>
                    <a:cubicBezTo>
                      <a:pt x="49" y="48"/>
                      <a:pt x="48" y="48"/>
                      <a:pt x="48" y="47"/>
                    </a:cubicBezTo>
                    <a:cubicBezTo>
                      <a:pt x="48" y="46"/>
                      <a:pt x="48" y="46"/>
                      <a:pt x="49" y="46"/>
                    </a:cubicBezTo>
                    <a:cubicBezTo>
                      <a:pt x="49" y="45"/>
                      <a:pt x="49" y="45"/>
                      <a:pt x="50" y="44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1" y="44"/>
                      <a:pt x="51" y="44"/>
                      <a:pt x="52" y="43"/>
                    </a:cubicBezTo>
                    <a:cubicBezTo>
                      <a:pt x="52" y="43"/>
                      <a:pt x="51" y="43"/>
                      <a:pt x="51" y="42"/>
                    </a:cubicBezTo>
                    <a:cubicBezTo>
                      <a:pt x="51" y="42"/>
                      <a:pt x="51" y="42"/>
                      <a:pt x="51" y="4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7" name="Freeform 80">
                <a:extLst>
                  <a:ext uri="{FF2B5EF4-FFF2-40B4-BE49-F238E27FC236}">
                    <a16:creationId xmlns:a16="http://schemas.microsoft.com/office/drawing/2014/main" id="{4415DE79-F8D9-499C-BAE6-2FD47F59C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35602" y="178911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8" name="Freeform 81">
                <a:extLst>
                  <a:ext uri="{FF2B5EF4-FFF2-40B4-BE49-F238E27FC236}">
                    <a16:creationId xmlns:a16="http://schemas.microsoft.com/office/drawing/2014/main" id="{BB0D043C-7442-491A-9901-850F533A6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914" y="3421064"/>
                <a:ext cx="1090613" cy="887413"/>
              </a:xfrm>
              <a:custGeom>
                <a:avLst/>
                <a:gdLst>
                  <a:gd name="T0" fmla="*/ 8 w 101"/>
                  <a:gd name="T1" fmla="*/ 69 h 82"/>
                  <a:gd name="T2" fmla="*/ 13 w 101"/>
                  <a:gd name="T3" fmla="*/ 67 h 82"/>
                  <a:gd name="T4" fmla="*/ 22 w 101"/>
                  <a:gd name="T5" fmla="*/ 66 h 82"/>
                  <a:gd name="T6" fmla="*/ 28 w 101"/>
                  <a:gd name="T7" fmla="*/ 62 h 82"/>
                  <a:gd name="T8" fmla="*/ 36 w 101"/>
                  <a:gd name="T9" fmla="*/ 61 h 82"/>
                  <a:gd name="T10" fmla="*/ 43 w 101"/>
                  <a:gd name="T11" fmla="*/ 60 h 82"/>
                  <a:gd name="T12" fmla="*/ 46 w 101"/>
                  <a:gd name="T13" fmla="*/ 62 h 82"/>
                  <a:gd name="T14" fmla="*/ 49 w 101"/>
                  <a:gd name="T15" fmla="*/ 66 h 82"/>
                  <a:gd name="T16" fmla="*/ 50 w 101"/>
                  <a:gd name="T17" fmla="*/ 70 h 82"/>
                  <a:gd name="T18" fmla="*/ 54 w 101"/>
                  <a:gd name="T19" fmla="*/ 66 h 82"/>
                  <a:gd name="T20" fmla="*/ 56 w 101"/>
                  <a:gd name="T21" fmla="*/ 66 h 82"/>
                  <a:gd name="T22" fmla="*/ 53 w 101"/>
                  <a:gd name="T23" fmla="*/ 70 h 82"/>
                  <a:gd name="T24" fmla="*/ 55 w 101"/>
                  <a:gd name="T25" fmla="*/ 69 h 82"/>
                  <a:gd name="T26" fmla="*/ 54 w 101"/>
                  <a:gd name="T27" fmla="*/ 72 h 82"/>
                  <a:gd name="T28" fmla="*/ 55 w 101"/>
                  <a:gd name="T29" fmla="*/ 77 h 82"/>
                  <a:gd name="T30" fmla="*/ 60 w 101"/>
                  <a:gd name="T31" fmla="*/ 80 h 82"/>
                  <a:gd name="T32" fmla="*/ 66 w 101"/>
                  <a:gd name="T33" fmla="*/ 79 h 82"/>
                  <a:gd name="T34" fmla="*/ 70 w 101"/>
                  <a:gd name="T35" fmla="*/ 81 h 82"/>
                  <a:gd name="T36" fmla="*/ 78 w 101"/>
                  <a:gd name="T37" fmla="*/ 79 h 82"/>
                  <a:gd name="T38" fmla="*/ 84 w 101"/>
                  <a:gd name="T39" fmla="*/ 72 h 82"/>
                  <a:gd name="T40" fmla="*/ 91 w 101"/>
                  <a:gd name="T41" fmla="*/ 65 h 82"/>
                  <a:gd name="T42" fmla="*/ 96 w 101"/>
                  <a:gd name="T43" fmla="*/ 59 h 82"/>
                  <a:gd name="T44" fmla="*/ 101 w 101"/>
                  <a:gd name="T45" fmla="*/ 50 h 82"/>
                  <a:gd name="T46" fmla="*/ 101 w 101"/>
                  <a:gd name="T47" fmla="*/ 41 h 82"/>
                  <a:gd name="T48" fmla="*/ 97 w 101"/>
                  <a:gd name="T49" fmla="*/ 34 h 82"/>
                  <a:gd name="T50" fmla="*/ 95 w 101"/>
                  <a:gd name="T51" fmla="*/ 27 h 82"/>
                  <a:gd name="T52" fmla="*/ 90 w 101"/>
                  <a:gd name="T53" fmla="*/ 23 h 82"/>
                  <a:gd name="T54" fmla="*/ 90 w 101"/>
                  <a:gd name="T55" fmla="*/ 14 h 82"/>
                  <a:gd name="T56" fmla="*/ 87 w 101"/>
                  <a:gd name="T57" fmla="*/ 11 h 82"/>
                  <a:gd name="T58" fmla="*/ 86 w 101"/>
                  <a:gd name="T59" fmla="*/ 4 h 82"/>
                  <a:gd name="T60" fmla="*/ 82 w 101"/>
                  <a:gd name="T61" fmla="*/ 4 h 82"/>
                  <a:gd name="T62" fmla="*/ 81 w 101"/>
                  <a:gd name="T63" fmla="*/ 11 h 82"/>
                  <a:gd name="T64" fmla="*/ 76 w 101"/>
                  <a:gd name="T65" fmla="*/ 20 h 82"/>
                  <a:gd name="T66" fmla="*/ 69 w 101"/>
                  <a:gd name="T67" fmla="*/ 15 h 82"/>
                  <a:gd name="T68" fmla="*/ 66 w 101"/>
                  <a:gd name="T69" fmla="*/ 11 h 82"/>
                  <a:gd name="T70" fmla="*/ 69 w 101"/>
                  <a:gd name="T71" fmla="*/ 7 h 82"/>
                  <a:gd name="T72" fmla="*/ 67 w 101"/>
                  <a:gd name="T73" fmla="*/ 3 h 82"/>
                  <a:gd name="T74" fmla="*/ 60 w 101"/>
                  <a:gd name="T75" fmla="*/ 3 h 82"/>
                  <a:gd name="T76" fmla="*/ 58 w 101"/>
                  <a:gd name="T77" fmla="*/ 3 h 82"/>
                  <a:gd name="T78" fmla="*/ 54 w 101"/>
                  <a:gd name="T79" fmla="*/ 6 h 82"/>
                  <a:gd name="T80" fmla="*/ 50 w 101"/>
                  <a:gd name="T81" fmla="*/ 10 h 82"/>
                  <a:gd name="T82" fmla="*/ 47 w 101"/>
                  <a:gd name="T83" fmla="*/ 13 h 82"/>
                  <a:gd name="T84" fmla="*/ 43 w 101"/>
                  <a:gd name="T85" fmla="*/ 9 h 82"/>
                  <a:gd name="T86" fmla="*/ 39 w 101"/>
                  <a:gd name="T87" fmla="*/ 13 h 82"/>
                  <a:gd name="T88" fmla="*/ 35 w 101"/>
                  <a:gd name="T89" fmla="*/ 18 h 82"/>
                  <a:gd name="T90" fmla="*/ 30 w 101"/>
                  <a:gd name="T91" fmla="*/ 20 h 82"/>
                  <a:gd name="T92" fmla="*/ 27 w 101"/>
                  <a:gd name="T93" fmla="*/ 25 h 82"/>
                  <a:gd name="T94" fmla="*/ 21 w 101"/>
                  <a:gd name="T95" fmla="*/ 27 h 82"/>
                  <a:gd name="T96" fmla="*/ 15 w 101"/>
                  <a:gd name="T97" fmla="*/ 29 h 82"/>
                  <a:gd name="T98" fmla="*/ 10 w 101"/>
                  <a:gd name="T99" fmla="*/ 32 h 82"/>
                  <a:gd name="T100" fmla="*/ 7 w 101"/>
                  <a:gd name="T101" fmla="*/ 36 h 82"/>
                  <a:gd name="T102" fmla="*/ 5 w 101"/>
                  <a:gd name="T103" fmla="*/ 41 h 82"/>
                  <a:gd name="T104" fmla="*/ 4 w 101"/>
                  <a:gd name="T105" fmla="*/ 43 h 82"/>
                  <a:gd name="T106" fmla="*/ 4 w 101"/>
                  <a:gd name="T107" fmla="*/ 47 h 82"/>
                  <a:gd name="T108" fmla="*/ 4 w 101"/>
                  <a:gd name="T109" fmla="*/ 55 h 82"/>
                  <a:gd name="T110" fmla="*/ 3 w 101"/>
                  <a:gd name="T111" fmla="*/ 64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1" h="82">
                    <a:moveTo>
                      <a:pt x="1" y="69"/>
                    </a:moveTo>
                    <a:cubicBezTo>
                      <a:pt x="1" y="69"/>
                      <a:pt x="1" y="69"/>
                      <a:pt x="1" y="70"/>
                    </a:cubicBezTo>
                    <a:cubicBezTo>
                      <a:pt x="2" y="70"/>
                      <a:pt x="2" y="70"/>
                      <a:pt x="2" y="70"/>
                    </a:cubicBezTo>
                    <a:cubicBezTo>
                      <a:pt x="3" y="70"/>
                      <a:pt x="4" y="70"/>
                      <a:pt x="4" y="70"/>
                    </a:cubicBezTo>
                    <a:cubicBezTo>
                      <a:pt x="5" y="70"/>
                      <a:pt x="5" y="70"/>
                      <a:pt x="6" y="70"/>
                    </a:cubicBezTo>
                    <a:cubicBezTo>
                      <a:pt x="7" y="70"/>
                      <a:pt x="7" y="70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69"/>
                      <a:pt x="9" y="69"/>
                      <a:pt x="9" y="68"/>
                    </a:cubicBezTo>
                    <a:cubicBezTo>
                      <a:pt x="10" y="68"/>
                      <a:pt x="10" y="68"/>
                      <a:pt x="11" y="68"/>
                    </a:cubicBezTo>
                    <a:cubicBezTo>
                      <a:pt x="11" y="68"/>
                      <a:pt x="11" y="68"/>
                      <a:pt x="11" y="68"/>
                    </a:cubicBezTo>
                    <a:cubicBezTo>
                      <a:pt x="11" y="67"/>
                      <a:pt x="12" y="67"/>
                      <a:pt x="12" y="67"/>
                    </a:cubicBezTo>
                    <a:cubicBezTo>
                      <a:pt x="12" y="67"/>
                      <a:pt x="12" y="67"/>
                      <a:pt x="13" y="67"/>
                    </a:cubicBezTo>
                    <a:cubicBezTo>
                      <a:pt x="13" y="67"/>
                      <a:pt x="14" y="67"/>
                      <a:pt x="14" y="67"/>
                    </a:cubicBezTo>
                    <a:cubicBezTo>
                      <a:pt x="15" y="67"/>
                      <a:pt x="15" y="67"/>
                      <a:pt x="16" y="67"/>
                    </a:cubicBezTo>
                    <a:cubicBezTo>
                      <a:pt x="17" y="67"/>
                      <a:pt x="17" y="67"/>
                      <a:pt x="18" y="67"/>
                    </a:cubicBezTo>
                    <a:cubicBezTo>
                      <a:pt x="18" y="67"/>
                      <a:pt x="19" y="67"/>
                      <a:pt x="19" y="67"/>
                    </a:cubicBezTo>
                    <a:cubicBezTo>
                      <a:pt x="20" y="67"/>
                      <a:pt x="20" y="67"/>
                      <a:pt x="21" y="67"/>
                    </a:cubicBezTo>
                    <a:cubicBezTo>
                      <a:pt x="21" y="67"/>
                      <a:pt x="21" y="67"/>
                      <a:pt x="22" y="66"/>
                    </a:cubicBezTo>
                    <a:cubicBezTo>
                      <a:pt x="22" y="66"/>
                      <a:pt x="23" y="66"/>
                      <a:pt x="23" y="65"/>
                    </a:cubicBezTo>
                    <a:cubicBezTo>
                      <a:pt x="23" y="65"/>
                      <a:pt x="24" y="65"/>
                      <a:pt x="24" y="64"/>
                    </a:cubicBezTo>
                    <a:cubicBezTo>
                      <a:pt x="25" y="64"/>
                      <a:pt x="25" y="64"/>
                      <a:pt x="25" y="64"/>
                    </a:cubicBezTo>
                    <a:cubicBezTo>
                      <a:pt x="26" y="64"/>
                      <a:pt x="26" y="64"/>
                      <a:pt x="26" y="63"/>
                    </a:cubicBezTo>
                    <a:cubicBezTo>
                      <a:pt x="26" y="63"/>
                      <a:pt x="27" y="63"/>
                      <a:pt x="27" y="63"/>
                    </a:cubicBezTo>
                    <a:cubicBezTo>
                      <a:pt x="28" y="63"/>
                      <a:pt x="28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30" y="62"/>
                      <a:pt x="30" y="62"/>
                      <a:pt x="31" y="62"/>
                    </a:cubicBezTo>
                    <a:cubicBezTo>
                      <a:pt x="31" y="62"/>
                      <a:pt x="31" y="63"/>
                      <a:pt x="32" y="63"/>
                    </a:cubicBezTo>
                    <a:cubicBezTo>
                      <a:pt x="32" y="63"/>
                      <a:pt x="32" y="63"/>
                      <a:pt x="33" y="63"/>
                    </a:cubicBezTo>
                    <a:cubicBezTo>
                      <a:pt x="34" y="63"/>
                      <a:pt x="34" y="62"/>
                      <a:pt x="35" y="62"/>
                    </a:cubicBezTo>
                    <a:cubicBezTo>
                      <a:pt x="35" y="62"/>
                      <a:pt x="35" y="62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7" y="61"/>
                      <a:pt x="37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9" y="61"/>
                      <a:pt x="39" y="61"/>
                      <a:pt x="40" y="61"/>
                    </a:cubicBezTo>
                    <a:cubicBezTo>
                      <a:pt x="40" y="61"/>
                      <a:pt x="41" y="61"/>
                      <a:pt x="41" y="61"/>
                    </a:cubicBezTo>
                    <a:cubicBezTo>
                      <a:pt x="42" y="61"/>
                      <a:pt x="42" y="60"/>
                      <a:pt x="43" y="60"/>
                    </a:cubicBezTo>
                    <a:cubicBezTo>
                      <a:pt x="43" y="60"/>
                      <a:pt x="43" y="61"/>
                      <a:pt x="44" y="6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4" y="62"/>
                      <a:pt x="44" y="62"/>
                      <a:pt x="44" y="62"/>
                    </a:cubicBezTo>
                    <a:cubicBezTo>
                      <a:pt x="44" y="62"/>
                      <a:pt x="44" y="62"/>
                      <a:pt x="45" y="62"/>
                    </a:cubicBezTo>
                    <a:cubicBezTo>
                      <a:pt x="45" y="62"/>
                      <a:pt x="45" y="62"/>
                      <a:pt x="46" y="62"/>
                    </a:cubicBezTo>
                    <a:cubicBezTo>
                      <a:pt x="46" y="62"/>
                      <a:pt x="46" y="62"/>
                      <a:pt x="46" y="62"/>
                    </a:cubicBezTo>
                    <a:cubicBezTo>
                      <a:pt x="47" y="62"/>
                      <a:pt x="48" y="62"/>
                      <a:pt x="48" y="62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49" y="64"/>
                      <a:pt x="49" y="64"/>
                      <a:pt x="49" y="65"/>
                    </a:cubicBezTo>
                    <a:cubicBezTo>
                      <a:pt x="49" y="65"/>
                      <a:pt x="49" y="65"/>
                      <a:pt x="49" y="65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49" y="67"/>
                      <a:pt x="49" y="67"/>
                      <a:pt x="49" y="67"/>
                    </a:cubicBezTo>
                    <a:cubicBezTo>
                      <a:pt x="49" y="67"/>
                      <a:pt x="49" y="67"/>
                      <a:pt x="49" y="68"/>
                    </a:cubicBezTo>
                    <a:cubicBezTo>
                      <a:pt x="49" y="68"/>
                      <a:pt x="49" y="68"/>
                      <a:pt x="49" y="68"/>
                    </a:cubicBezTo>
                    <a:cubicBezTo>
                      <a:pt x="49" y="69"/>
                      <a:pt x="49" y="69"/>
                      <a:pt x="49" y="69"/>
                    </a:cubicBezTo>
                    <a:cubicBezTo>
                      <a:pt x="49" y="70"/>
                      <a:pt x="49" y="70"/>
                      <a:pt x="49" y="70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50" y="69"/>
                      <a:pt x="51" y="69"/>
                      <a:pt x="51" y="69"/>
                    </a:cubicBezTo>
                    <a:cubicBezTo>
                      <a:pt x="51" y="69"/>
                      <a:pt x="51" y="69"/>
                      <a:pt x="52" y="68"/>
                    </a:cubicBezTo>
                    <a:cubicBezTo>
                      <a:pt x="52" y="68"/>
                      <a:pt x="51" y="68"/>
                      <a:pt x="52" y="68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53" y="67"/>
                      <a:pt x="53" y="67"/>
                      <a:pt x="53" y="67"/>
                    </a:cubicBezTo>
                    <a:cubicBezTo>
                      <a:pt x="54" y="67"/>
                      <a:pt x="54" y="67"/>
                      <a:pt x="54" y="66"/>
                    </a:cubicBezTo>
                    <a:cubicBezTo>
                      <a:pt x="54" y="66"/>
                      <a:pt x="55" y="66"/>
                      <a:pt x="55" y="66"/>
                    </a:cubicBezTo>
                    <a:cubicBezTo>
                      <a:pt x="55" y="66"/>
                      <a:pt x="55" y="65"/>
                      <a:pt x="55" y="65"/>
                    </a:cubicBezTo>
                    <a:cubicBezTo>
                      <a:pt x="55" y="65"/>
                      <a:pt x="56" y="65"/>
                      <a:pt x="56" y="65"/>
                    </a:cubicBezTo>
                    <a:cubicBezTo>
                      <a:pt x="57" y="65"/>
                      <a:pt x="57" y="64"/>
                      <a:pt x="57" y="65"/>
                    </a:cubicBezTo>
                    <a:cubicBezTo>
                      <a:pt x="57" y="65"/>
                      <a:pt x="57" y="65"/>
                      <a:pt x="56" y="65"/>
                    </a:cubicBezTo>
                    <a:cubicBezTo>
                      <a:pt x="56" y="66"/>
                      <a:pt x="57" y="66"/>
                      <a:pt x="56" y="66"/>
                    </a:cubicBezTo>
                    <a:cubicBezTo>
                      <a:pt x="56" y="66"/>
                      <a:pt x="56" y="67"/>
                      <a:pt x="56" y="67"/>
                    </a:cubicBezTo>
                    <a:cubicBezTo>
                      <a:pt x="56" y="67"/>
                      <a:pt x="55" y="67"/>
                      <a:pt x="55" y="67"/>
                    </a:cubicBezTo>
                    <a:cubicBezTo>
                      <a:pt x="55" y="68"/>
                      <a:pt x="55" y="68"/>
                      <a:pt x="54" y="68"/>
                    </a:cubicBezTo>
                    <a:cubicBezTo>
                      <a:pt x="54" y="68"/>
                      <a:pt x="54" y="68"/>
                      <a:pt x="54" y="69"/>
                    </a:cubicBezTo>
                    <a:cubicBezTo>
                      <a:pt x="54" y="69"/>
                      <a:pt x="54" y="69"/>
                      <a:pt x="54" y="69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53" y="70"/>
                      <a:pt x="52" y="70"/>
                      <a:pt x="52" y="70"/>
                    </a:cubicBezTo>
                    <a:cubicBezTo>
                      <a:pt x="52" y="71"/>
                      <a:pt x="52" y="71"/>
                      <a:pt x="52" y="71"/>
                    </a:cubicBezTo>
                    <a:cubicBezTo>
                      <a:pt x="52" y="71"/>
                      <a:pt x="52" y="71"/>
                      <a:pt x="53" y="71"/>
                    </a:cubicBezTo>
                    <a:cubicBezTo>
                      <a:pt x="53" y="71"/>
                      <a:pt x="53" y="71"/>
                      <a:pt x="54" y="71"/>
                    </a:cubicBezTo>
                    <a:cubicBezTo>
                      <a:pt x="54" y="71"/>
                      <a:pt x="54" y="71"/>
                      <a:pt x="54" y="70"/>
                    </a:cubicBezTo>
                    <a:cubicBezTo>
                      <a:pt x="55" y="70"/>
                      <a:pt x="55" y="70"/>
                      <a:pt x="55" y="69"/>
                    </a:cubicBezTo>
                    <a:cubicBezTo>
                      <a:pt x="55" y="69"/>
                      <a:pt x="55" y="69"/>
                      <a:pt x="56" y="69"/>
                    </a:cubicBezTo>
                    <a:cubicBezTo>
                      <a:pt x="56" y="69"/>
                      <a:pt x="56" y="69"/>
                      <a:pt x="56" y="70"/>
                    </a:cubicBezTo>
                    <a:cubicBezTo>
                      <a:pt x="56" y="70"/>
                      <a:pt x="56" y="70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2"/>
                      <a:pt x="54" y="72"/>
                      <a:pt x="54" y="72"/>
                    </a:cubicBezTo>
                    <a:cubicBezTo>
                      <a:pt x="55" y="73"/>
                      <a:pt x="55" y="72"/>
                      <a:pt x="56" y="72"/>
                    </a:cubicBezTo>
                    <a:cubicBezTo>
                      <a:pt x="56" y="72"/>
                      <a:pt x="56" y="72"/>
                      <a:pt x="56" y="73"/>
                    </a:cubicBezTo>
                    <a:cubicBezTo>
                      <a:pt x="56" y="73"/>
                      <a:pt x="56" y="74"/>
                      <a:pt x="56" y="74"/>
                    </a:cubicBezTo>
                    <a:cubicBezTo>
                      <a:pt x="56" y="75"/>
                      <a:pt x="56" y="75"/>
                      <a:pt x="55" y="75"/>
                    </a:cubicBezTo>
                    <a:cubicBezTo>
                      <a:pt x="55" y="75"/>
                      <a:pt x="55" y="75"/>
                      <a:pt x="55" y="76"/>
                    </a:cubicBezTo>
                    <a:cubicBezTo>
                      <a:pt x="55" y="76"/>
                      <a:pt x="55" y="76"/>
                      <a:pt x="55" y="77"/>
                    </a:cubicBezTo>
                    <a:cubicBezTo>
                      <a:pt x="55" y="77"/>
                      <a:pt x="56" y="77"/>
                      <a:pt x="56" y="78"/>
                    </a:cubicBezTo>
                    <a:cubicBezTo>
                      <a:pt x="56" y="78"/>
                      <a:pt x="56" y="79"/>
                      <a:pt x="56" y="79"/>
                    </a:cubicBezTo>
                    <a:cubicBezTo>
                      <a:pt x="56" y="79"/>
                      <a:pt x="57" y="79"/>
                      <a:pt x="57" y="80"/>
                    </a:cubicBezTo>
                    <a:cubicBezTo>
                      <a:pt x="57" y="80"/>
                      <a:pt x="58" y="80"/>
                      <a:pt x="58" y="80"/>
                    </a:cubicBezTo>
                    <a:cubicBezTo>
                      <a:pt x="58" y="80"/>
                      <a:pt x="59" y="80"/>
                      <a:pt x="59" y="80"/>
                    </a:cubicBezTo>
                    <a:cubicBezTo>
                      <a:pt x="60" y="80"/>
                      <a:pt x="60" y="80"/>
                      <a:pt x="60" y="80"/>
                    </a:cubicBezTo>
                    <a:cubicBezTo>
                      <a:pt x="60" y="81"/>
                      <a:pt x="61" y="81"/>
                      <a:pt x="61" y="81"/>
                    </a:cubicBezTo>
                    <a:cubicBezTo>
                      <a:pt x="61" y="81"/>
                      <a:pt x="62" y="82"/>
                      <a:pt x="62" y="81"/>
                    </a:cubicBezTo>
                    <a:cubicBezTo>
                      <a:pt x="63" y="81"/>
                      <a:pt x="63" y="81"/>
                      <a:pt x="63" y="81"/>
                    </a:cubicBezTo>
                    <a:cubicBezTo>
                      <a:pt x="63" y="80"/>
                      <a:pt x="63" y="80"/>
                      <a:pt x="64" y="80"/>
                    </a:cubicBezTo>
                    <a:cubicBezTo>
                      <a:pt x="64" y="80"/>
                      <a:pt x="65" y="80"/>
                      <a:pt x="65" y="80"/>
                    </a:cubicBezTo>
                    <a:cubicBezTo>
                      <a:pt x="65" y="80"/>
                      <a:pt x="65" y="80"/>
                      <a:pt x="66" y="79"/>
                    </a:cubicBezTo>
                    <a:cubicBezTo>
                      <a:pt x="66" y="79"/>
                      <a:pt x="66" y="79"/>
                      <a:pt x="67" y="79"/>
                    </a:cubicBezTo>
                    <a:cubicBezTo>
                      <a:pt x="67" y="79"/>
                      <a:pt x="67" y="80"/>
                      <a:pt x="67" y="80"/>
                    </a:cubicBezTo>
                    <a:cubicBezTo>
                      <a:pt x="67" y="80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8" y="82"/>
                    </a:cubicBezTo>
                    <a:cubicBezTo>
                      <a:pt x="68" y="82"/>
                      <a:pt x="68" y="82"/>
                      <a:pt x="69" y="82"/>
                    </a:cubicBezTo>
                    <a:cubicBezTo>
                      <a:pt x="69" y="82"/>
                      <a:pt x="70" y="81"/>
                      <a:pt x="70" y="81"/>
                    </a:cubicBezTo>
                    <a:cubicBezTo>
                      <a:pt x="70" y="81"/>
                      <a:pt x="71" y="81"/>
                      <a:pt x="71" y="80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73" y="80"/>
                      <a:pt x="72" y="79"/>
                      <a:pt x="73" y="79"/>
                    </a:cubicBezTo>
                    <a:cubicBezTo>
                      <a:pt x="73" y="79"/>
                      <a:pt x="74" y="79"/>
                      <a:pt x="74" y="79"/>
                    </a:cubicBezTo>
                    <a:cubicBezTo>
                      <a:pt x="75" y="78"/>
                      <a:pt x="75" y="78"/>
                      <a:pt x="76" y="78"/>
                    </a:cubicBezTo>
                    <a:cubicBezTo>
                      <a:pt x="77" y="78"/>
                      <a:pt x="77" y="79"/>
                      <a:pt x="78" y="79"/>
                    </a:cubicBezTo>
                    <a:cubicBezTo>
                      <a:pt x="78" y="79"/>
                      <a:pt x="78" y="79"/>
                      <a:pt x="79" y="78"/>
                    </a:cubicBezTo>
                    <a:cubicBezTo>
                      <a:pt x="79" y="78"/>
                      <a:pt x="79" y="78"/>
                      <a:pt x="79" y="77"/>
                    </a:cubicBezTo>
                    <a:cubicBezTo>
                      <a:pt x="80" y="77"/>
                      <a:pt x="80" y="76"/>
                      <a:pt x="81" y="75"/>
                    </a:cubicBezTo>
                    <a:cubicBezTo>
                      <a:pt x="81" y="74"/>
                      <a:pt x="82" y="74"/>
                      <a:pt x="82" y="74"/>
                    </a:cubicBezTo>
                    <a:cubicBezTo>
                      <a:pt x="83" y="74"/>
                      <a:pt x="83" y="73"/>
                      <a:pt x="83" y="73"/>
                    </a:cubicBezTo>
                    <a:cubicBezTo>
                      <a:pt x="83" y="72"/>
                      <a:pt x="84" y="72"/>
                      <a:pt x="84" y="72"/>
                    </a:cubicBezTo>
                    <a:cubicBezTo>
                      <a:pt x="84" y="72"/>
                      <a:pt x="84" y="72"/>
                      <a:pt x="84" y="72"/>
                    </a:cubicBezTo>
                    <a:cubicBezTo>
                      <a:pt x="85" y="71"/>
                      <a:pt x="85" y="71"/>
                      <a:pt x="85" y="70"/>
                    </a:cubicBezTo>
                    <a:cubicBezTo>
                      <a:pt x="86" y="70"/>
                      <a:pt x="86" y="69"/>
                      <a:pt x="87" y="69"/>
                    </a:cubicBezTo>
                    <a:cubicBezTo>
                      <a:pt x="87" y="68"/>
                      <a:pt x="87" y="68"/>
                      <a:pt x="88" y="67"/>
                    </a:cubicBezTo>
                    <a:cubicBezTo>
                      <a:pt x="89" y="66"/>
                      <a:pt x="89" y="66"/>
                      <a:pt x="89" y="65"/>
                    </a:cubicBezTo>
                    <a:cubicBezTo>
                      <a:pt x="90" y="65"/>
                      <a:pt x="90" y="65"/>
                      <a:pt x="91" y="65"/>
                    </a:cubicBezTo>
                    <a:cubicBezTo>
                      <a:pt x="91" y="64"/>
                      <a:pt x="91" y="64"/>
                      <a:pt x="92" y="64"/>
                    </a:cubicBezTo>
                    <a:cubicBezTo>
                      <a:pt x="92" y="63"/>
                      <a:pt x="92" y="63"/>
                      <a:pt x="93" y="63"/>
                    </a:cubicBezTo>
                    <a:cubicBezTo>
                      <a:pt x="93" y="62"/>
                      <a:pt x="93" y="62"/>
                      <a:pt x="94" y="62"/>
                    </a:cubicBezTo>
                    <a:cubicBezTo>
                      <a:pt x="94" y="62"/>
                      <a:pt x="94" y="62"/>
                      <a:pt x="94" y="61"/>
                    </a:cubicBezTo>
                    <a:cubicBezTo>
                      <a:pt x="94" y="61"/>
                      <a:pt x="95" y="61"/>
                      <a:pt x="95" y="60"/>
                    </a:cubicBezTo>
                    <a:cubicBezTo>
                      <a:pt x="96" y="60"/>
                      <a:pt x="96" y="59"/>
                      <a:pt x="96" y="59"/>
                    </a:cubicBezTo>
                    <a:cubicBezTo>
                      <a:pt x="97" y="58"/>
                      <a:pt x="97" y="58"/>
                      <a:pt x="98" y="57"/>
                    </a:cubicBezTo>
                    <a:cubicBezTo>
                      <a:pt x="98" y="57"/>
                      <a:pt x="98" y="56"/>
                      <a:pt x="98" y="56"/>
                    </a:cubicBezTo>
                    <a:cubicBezTo>
                      <a:pt x="99" y="55"/>
                      <a:pt x="98" y="55"/>
                      <a:pt x="99" y="54"/>
                    </a:cubicBezTo>
                    <a:cubicBezTo>
                      <a:pt x="99" y="54"/>
                      <a:pt x="100" y="54"/>
                      <a:pt x="100" y="53"/>
                    </a:cubicBezTo>
                    <a:cubicBezTo>
                      <a:pt x="100" y="53"/>
                      <a:pt x="100" y="52"/>
                      <a:pt x="101" y="52"/>
                    </a:cubicBezTo>
                    <a:cubicBezTo>
                      <a:pt x="101" y="51"/>
                      <a:pt x="101" y="51"/>
                      <a:pt x="101" y="50"/>
                    </a:cubicBezTo>
                    <a:cubicBezTo>
                      <a:pt x="101" y="49"/>
                      <a:pt x="101" y="49"/>
                      <a:pt x="101" y="48"/>
                    </a:cubicBezTo>
                    <a:cubicBezTo>
                      <a:pt x="101" y="48"/>
                      <a:pt x="101" y="47"/>
                      <a:pt x="101" y="47"/>
                    </a:cubicBezTo>
                    <a:cubicBezTo>
                      <a:pt x="101" y="46"/>
                      <a:pt x="101" y="46"/>
                      <a:pt x="101" y="45"/>
                    </a:cubicBezTo>
                    <a:cubicBezTo>
                      <a:pt x="101" y="45"/>
                      <a:pt x="101" y="44"/>
                      <a:pt x="101" y="43"/>
                    </a:cubicBezTo>
                    <a:cubicBezTo>
                      <a:pt x="101" y="42"/>
                      <a:pt x="101" y="42"/>
                      <a:pt x="101" y="41"/>
                    </a:cubicBezTo>
                    <a:cubicBezTo>
                      <a:pt x="101" y="41"/>
                      <a:pt x="101" y="41"/>
                      <a:pt x="101" y="41"/>
                    </a:cubicBezTo>
                    <a:cubicBezTo>
                      <a:pt x="101" y="41"/>
                      <a:pt x="101" y="41"/>
                      <a:pt x="101" y="40"/>
                    </a:cubicBezTo>
                    <a:cubicBezTo>
                      <a:pt x="100" y="40"/>
                      <a:pt x="100" y="39"/>
                      <a:pt x="100" y="39"/>
                    </a:cubicBezTo>
                    <a:cubicBezTo>
                      <a:pt x="99" y="38"/>
                      <a:pt x="98" y="38"/>
                      <a:pt x="98" y="37"/>
                    </a:cubicBezTo>
                    <a:cubicBezTo>
                      <a:pt x="98" y="37"/>
                      <a:pt x="98" y="36"/>
                      <a:pt x="98" y="36"/>
                    </a:cubicBezTo>
                    <a:cubicBezTo>
                      <a:pt x="99" y="35"/>
                      <a:pt x="99" y="35"/>
                      <a:pt x="98" y="34"/>
                    </a:cubicBezTo>
                    <a:cubicBezTo>
                      <a:pt x="98" y="34"/>
                      <a:pt x="98" y="34"/>
                      <a:pt x="97" y="34"/>
                    </a:cubicBezTo>
                    <a:cubicBezTo>
                      <a:pt x="97" y="34"/>
                      <a:pt x="97" y="34"/>
                      <a:pt x="96" y="34"/>
                    </a:cubicBezTo>
                    <a:cubicBezTo>
                      <a:pt x="96" y="33"/>
                      <a:pt x="96" y="33"/>
                      <a:pt x="96" y="32"/>
                    </a:cubicBezTo>
                    <a:cubicBezTo>
                      <a:pt x="96" y="32"/>
                      <a:pt x="96" y="31"/>
                      <a:pt x="96" y="31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29"/>
                      <a:pt x="95" y="29"/>
                      <a:pt x="95" y="28"/>
                    </a:cubicBezTo>
                    <a:cubicBezTo>
                      <a:pt x="95" y="28"/>
                      <a:pt x="95" y="28"/>
                      <a:pt x="95" y="27"/>
                    </a:cubicBezTo>
                    <a:cubicBezTo>
                      <a:pt x="95" y="27"/>
                      <a:pt x="94" y="27"/>
                      <a:pt x="94" y="27"/>
                    </a:cubicBezTo>
                    <a:cubicBezTo>
                      <a:pt x="94" y="27"/>
                      <a:pt x="93" y="27"/>
                      <a:pt x="93" y="26"/>
                    </a:cubicBezTo>
                    <a:cubicBezTo>
                      <a:pt x="93" y="26"/>
                      <a:pt x="93" y="26"/>
                      <a:pt x="93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1" y="25"/>
                      <a:pt x="91" y="25"/>
                      <a:pt x="91" y="24"/>
                    </a:cubicBezTo>
                    <a:cubicBezTo>
                      <a:pt x="90" y="24"/>
                      <a:pt x="90" y="24"/>
                      <a:pt x="90" y="23"/>
                    </a:cubicBezTo>
                    <a:cubicBezTo>
                      <a:pt x="90" y="23"/>
                      <a:pt x="90" y="22"/>
                      <a:pt x="90" y="21"/>
                    </a:cubicBezTo>
                    <a:cubicBezTo>
                      <a:pt x="90" y="21"/>
                      <a:pt x="90" y="21"/>
                      <a:pt x="90" y="21"/>
                    </a:cubicBezTo>
                    <a:cubicBezTo>
                      <a:pt x="90" y="20"/>
                      <a:pt x="90" y="20"/>
                      <a:pt x="90" y="19"/>
                    </a:cubicBezTo>
                    <a:cubicBezTo>
                      <a:pt x="90" y="19"/>
                      <a:pt x="90" y="19"/>
                      <a:pt x="90" y="18"/>
                    </a:cubicBezTo>
                    <a:cubicBezTo>
                      <a:pt x="90" y="18"/>
                      <a:pt x="90" y="17"/>
                      <a:pt x="90" y="17"/>
                    </a:cubicBezTo>
                    <a:cubicBezTo>
                      <a:pt x="90" y="16"/>
                      <a:pt x="90" y="15"/>
                      <a:pt x="90" y="14"/>
                    </a:cubicBezTo>
                    <a:cubicBezTo>
                      <a:pt x="90" y="13"/>
                      <a:pt x="90" y="13"/>
                      <a:pt x="90" y="12"/>
                    </a:cubicBezTo>
                    <a:cubicBezTo>
                      <a:pt x="89" y="12"/>
                      <a:pt x="89" y="12"/>
                      <a:pt x="89" y="11"/>
                    </a:cubicBezTo>
                    <a:cubicBezTo>
                      <a:pt x="89" y="11"/>
                      <a:pt x="89" y="11"/>
                      <a:pt x="89" y="11"/>
                    </a:cubicBezTo>
                    <a:cubicBezTo>
                      <a:pt x="89" y="10"/>
                      <a:pt x="89" y="10"/>
                      <a:pt x="88" y="10"/>
                    </a:cubicBezTo>
                    <a:cubicBezTo>
                      <a:pt x="88" y="10"/>
                      <a:pt x="88" y="10"/>
                      <a:pt x="87" y="11"/>
                    </a:cubicBezTo>
                    <a:cubicBezTo>
                      <a:pt x="87" y="11"/>
                      <a:pt x="87" y="11"/>
                      <a:pt x="87" y="11"/>
                    </a:cubicBezTo>
                    <a:cubicBezTo>
                      <a:pt x="87" y="11"/>
                      <a:pt x="86" y="11"/>
                      <a:pt x="86" y="11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6" y="10"/>
                      <a:pt x="86" y="10"/>
                      <a:pt x="86" y="9"/>
                    </a:cubicBezTo>
                    <a:cubicBezTo>
                      <a:pt x="86" y="9"/>
                      <a:pt x="86" y="8"/>
                      <a:pt x="86" y="7"/>
                    </a:cubicBezTo>
                    <a:cubicBezTo>
                      <a:pt x="86" y="7"/>
                      <a:pt x="86" y="6"/>
                      <a:pt x="86" y="5"/>
                    </a:cubicBezTo>
                    <a:cubicBezTo>
                      <a:pt x="86" y="5"/>
                      <a:pt x="86" y="4"/>
                      <a:pt x="86" y="4"/>
                    </a:cubicBezTo>
                    <a:cubicBezTo>
                      <a:pt x="86" y="3"/>
                      <a:pt x="85" y="3"/>
                      <a:pt x="85" y="3"/>
                    </a:cubicBezTo>
                    <a:cubicBezTo>
                      <a:pt x="85" y="2"/>
                      <a:pt x="86" y="1"/>
                      <a:pt x="85" y="1"/>
                    </a:cubicBezTo>
                    <a:cubicBezTo>
                      <a:pt x="85" y="0"/>
                      <a:pt x="84" y="0"/>
                      <a:pt x="84" y="0"/>
                    </a:cubicBezTo>
                    <a:cubicBezTo>
                      <a:pt x="83" y="1"/>
                      <a:pt x="83" y="1"/>
                      <a:pt x="83" y="2"/>
                    </a:cubicBezTo>
                    <a:cubicBezTo>
                      <a:pt x="83" y="2"/>
                      <a:pt x="83" y="2"/>
                      <a:pt x="83" y="3"/>
                    </a:cubicBezTo>
                    <a:cubicBezTo>
                      <a:pt x="83" y="3"/>
                      <a:pt x="82" y="4"/>
                      <a:pt x="82" y="4"/>
                    </a:cubicBezTo>
                    <a:cubicBezTo>
                      <a:pt x="82" y="5"/>
                      <a:pt x="82" y="5"/>
                      <a:pt x="82" y="6"/>
                    </a:cubicBezTo>
                    <a:cubicBezTo>
                      <a:pt x="82" y="7"/>
                      <a:pt x="82" y="7"/>
                      <a:pt x="82" y="8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81" y="10"/>
                      <a:pt x="81" y="11"/>
                    </a:cubicBezTo>
                    <a:cubicBezTo>
                      <a:pt x="81" y="11"/>
                      <a:pt x="81" y="11"/>
                      <a:pt x="81" y="11"/>
                    </a:cubicBezTo>
                    <a:cubicBezTo>
                      <a:pt x="80" y="12"/>
                      <a:pt x="80" y="12"/>
                      <a:pt x="80" y="13"/>
                    </a:cubicBezTo>
                    <a:cubicBezTo>
                      <a:pt x="80" y="14"/>
                      <a:pt x="80" y="14"/>
                      <a:pt x="79" y="15"/>
                    </a:cubicBezTo>
                    <a:cubicBezTo>
                      <a:pt x="79" y="16"/>
                      <a:pt x="79" y="16"/>
                      <a:pt x="79" y="17"/>
                    </a:cubicBezTo>
                    <a:cubicBezTo>
                      <a:pt x="79" y="17"/>
                      <a:pt x="79" y="18"/>
                      <a:pt x="79" y="19"/>
                    </a:cubicBezTo>
                    <a:cubicBezTo>
                      <a:pt x="78" y="19"/>
                      <a:pt x="78" y="19"/>
                      <a:pt x="77" y="20"/>
                    </a:cubicBezTo>
                    <a:cubicBezTo>
                      <a:pt x="77" y="20"/>
                      <a:pt x="76" y="20"/>
                      <a:pt x="76" y="20"/>
                    </a:cubicBezTo>
                    <a:cubicBezTo>
                      <a:pt x="75" y="20"/>
                      <a:pt x="75" y="20"/>
                      <a:pt x="74" y="20"/>
                    </a:cubicBezTo>
                    <a:cubicBezTo>
                      <a:pt x="74" y="20"/>
                      <a:pt x="74" y="19"/>
                      <a:pt x="73" y="19"/>
                    </a:cubicBezTo>
                    <a:cubicBezTo>
                      <a:pt x="73" y="18"/>
                      <a:pt x="72" y="18"/>
                      <a:pt x="72" y="18"/>
                    </a:cubicBezTo>
                    <a:cubicBezTo>
                      <a:pt x="71" y="17"/>
                      <a:pt x="71" y="17"/>
                      <a:pt x="70" y="16"/>
                    </a:cubicBezTo>
                    <a:cubicBezTo>
                      <a:pt x="70" y="16"/>
                      <a:pt x="70" y="16"/>
                      <a:pt x="69" y="16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8" y="15"/>
                      <a:pt x="68" y="15"/>
                      <a:pt x="67" y="15"/>
                    </a:cubicBezTo>
                    <a:cubicBezTo>
                      <a:pt x="67" y="14"/>
                      <a:pt x="67" y="14"/>
                      <a:pt x="67" y="13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5" y="13"/>
                      <a:pt x="65" y="12"/>
                      <a:pt x="65" y="12"/>
                    </a:cubicBezTo>
                    <a:cubicBezTo>
                      <a:pt x="65" y="12"/>
                      <a:pt x="66" y="11"/>
                      <a:pt x="66" y="11"/>
                    </a:cubicBezTo>
                    <a:cubicBezTo>
                      <a:pt x="66" y="11"/>
                      <a:pt x="66" y="11"/>
                      <a:pt x="66" y="11"/>
                    </a:cubicBezTo>
                    <a:cubicBezTo>
                      <a:pt x="66" y="11"/>
                      <a:pt x="67" y="10"/>
                      <a:pt x="67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7"/>
                      <a:pt x="67" y="7"/>
                      <a:pt x="68" y="7"/>
                    </a:cubicBezTo>
                    <a:cubicBezTo>
                      <a:pt x="68" y="7"/>
                      <a:pt x="69" y="8"/>
                      <a:pt x="69" y="7"/>
                    </a:cubicBezTo>
                    <a:cubicBezTo>
                      <a:pt x="69" y="7"/>
                      <a:pt x="69" y="6"/>
                      <a:pt x="69" y="6"/>
                    </a:cubicBezTo>
                    <a:cubicBezTo>
                      <a:pt x="69" y="6"/>
                      <a:pt x="70" y="5"/>
                      <a:pt x="70" y="5"/>
                    </a:cubicBezTo>
                    <a:cubicBezTo>
                      <a:pt x="70" y="5"/>
                      <a:pt x="70" y="4"/>
                      <a:pt x="69" y="4"/>
                    </a:cubicBezTo>
                    <a:cubicBezTo>
                      <a:pt x="69" y="4"/>
                      <a:pt x="69" y="4"/>
                      <a:pt x="68" y="4"/>
                    </a:cubicBezTo>
                    <a:cubicBezTo>
                      <a:pt x="68" y="4"/>
                      <a:pt x="68" y="4"/>
                      <a:pt x="67" y="4"/>
                    </a:cubicBezTo>
                    <a:cubicBezTo>
                      <a:pt x="67" y="4"/>
                      <a:pt x="67" y="3"/>
                      <a:pt x="67" y="3"/>
                    </a:cubicBezTo>
                    <a:cubicBezTo>
                      <a:pt x="67" y="3"/>
                      <a:pt x="67" y="3"/>
                      <a:pt x="66" y="3"/>
                    </a:cubicBezTo>
                    <a:cubicBezTo>
                      <a:pt x="66" y="4"/>
                      <a:pt x="66" y="4"/>
                      <a:pt x="65" y="4"/>
                    </a:cubicBezTo>
                    <a:cubicBezTo>
                      <a:pt x="65" y="4"/>
                      <a:pt x="65" y="4"/>
                      <a:pt x="64" y="4"/>
                    </a:cubicBezTo>
                    <a:cubicBezTo>
                      <a:pt x="64" y="4"/>
                      <a:pt x="63" y="4"/>
                      <a:pt x="63" y="4"/>
                    </a:cubicBezTo>
                    <a:cubicBezTo>
                      <a:pt x="62" y="3"/>
                      <a:pt x="62" y="3"/>
                      <a:pt x="62" y="3"/>
                    </a:cubicBezTo>
                    <a:cubicBezTo>
                      <a:pt x="61" y="3"/>
                      <a:pt x="61" y="3"/>
                      <a:pt x="60" y="3"/>
                    </a:cubicBezTo>
                    <a:cubicBezTo>
                      <a:pt x="60" y="3"/>
                      <a:pt x="60" y="2"/>
                      <a:pt x="60" y="2"/>
                    </a:cubicBezTo>
                    <a:cubicBezTo>
                      <a:pt x="59" y="2"/>
                      <a:pt x="59" y="2"/>
                      <a:pt x="59" y="2"/>
                    </a:cubicBezTo>
                    <a:cubicBezTo>
                      <a:pt x="58" y="2"/>
                      <a:pt x="58" y="1"/>
                      <a:pt x="57" y="2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3"/>
                      <a:pt x="57" y="3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9" y="3"/>
                      <a:pt x="58" y="4"/>
                      <a:pt x="58" y="4"/>
                    </a:cubicBezTo>
                    <a:cubicBezTo>
                      <a:pt x="58" y="5"/>
                      <a:pt x="58" y="4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6" y="5"/>
                      <a:pt x="56" y="4"/>
                      <a:pt x="56" y="4"/>
                    </a:cubicBezTo>
                    <a:cubicBezTo>
                      <a:pt x="55" y="4"/>
                      <a:pt x="55" y="5"/>
                      <a:pt x="55" y="5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3" y="6"/>
                      <a:pt x="53" y="6"/>
                      <a:pt x="53" y="6"/>
                    </a:cubicBezTo>
                    <a:cubicBezTo>
                      <a:pt x="53" y="6"/>
                      <a:pt x="52" y="6"/>
                      <a:pt x="52" y="7"/>
                    </a:cubicBezTo>
                    <a:cubicBezTo>
                      <a:pt x="52" y="7"/>
                      <a:pt x="53" y="8"/>
                      <a:pt x="52" y="8"/>
                    </a:cubicBezTo>
                    <a:cubicBezTo>
                      <a:pt x="52" y="9"/>
                      <a:pt x="52" y="8"/>
                      <a:pt x="51" y="9"/>
                    </a:cubicBezTo>
                    <a:cubicBezTo>
                      <a:pt x="51" y="9"/>
                      <a:pt x="51" y="9"/>
                      <a:pt x="51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2"/>
                      <a:pt x="51" y="12"/>
                      <a:pt x="51" y="12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49" y="13"/>
                      <a:pt x="49" y="12"/>
                      <a:pt x="48" y="12"/>
                    </a:cubicBezTo>
                    <a:cubicBezTo>
                      <a:pt x="47" y="12"/>
                      <a:pt x="47" y="13"/>
                      <a:pt x="47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46" y="12"/>
                      <a:pt x="46" y="12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0"/>
                      <a:pt x="46" y="10"/>
                      <a:pt x="45" y="10"/>
                    </a:cubicBezTo>
                    <a:cubicBezTo>
                      <a:pt x="45" y="10"/>
                      <a:pt x="45" y="10"/>
                      <a:pt x="44" y="9"/>
                    </a:cubicBezTo>
                    <a:cubicBezTo>
                      <a:pt x="44" y="9"/>
                      <a:pt x="44" y="9"/>
                      <a:pt x="43" y="9"/>
                    </a:cubicBezTo>
                    <a:cubicBezTo>
                      <a:pt x="43" y="9"/>
                      <a:pt x="43" y="9"/>
                      <a:pt x="42" y="10"/>
                    </a:cubicBezTo>
                    <a:cubicBezTo>
                      <a:pt x="42" y="10"/>
                      <a:pt x="42" y="10"/>
                      <a:pt x="42" y="11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41" y="11"/>
                      <a:pt x="41" y="11"/>
                      <a:pt x="40" y="11"/>
                    </a:cubicBezTo>
                    <a:cubicBezTo>
                      <a:pt x="40" y="11"/>
                      <a:pt x="40" y="12"/>
                      <a:pt x="39" y="12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38" y="14"/>
                      <a:pt x="38" y="13"/>
                      <a:pt x="37" y="14"/>
                    </a:cubicBezTo>
                    <a:cubicBezTo>
                      <a:pt x="37" y="14"/>
                      <a:pt x="37" y="14"/>
                      <a:pt x="37" y="15"/>
                    </a:cubicBezTo>
                    <a:cubicBezTo>
                      <a:pt x="37" y="15"/>
                      <a:pt x="37" y="16"/>
                      <a:pt x="37" y="16"/>
                    </a:cubicBezTo>
                    <a:cubicBezTo>
                      <a:pt x="36" y="16"/>
                      <a:pt x="36" y="16"/>
                      <a:pt x="36" y="17"/>
                    </a:cubicBezTo>
                    <a:cubicBezTo>
                      <a:pt x="35" y="17"/>
                      <a:pt x="34" y="16"/>
                      <a:pt x="34" y="17"/>
                    </a:cubicBezTo>
                    <a:cubicBezTo>
                      <a:pt x="34" y="17"/>
                      <a:pt x="34" y="17"/>
                      <a:pt x="35" y="18"/>
                    </a:cubicBezTo>
                    <a:cubicBezTo>
                      <a:pt x="35" y="18"/>
                      <a:pt x="34" y="19"/>
                      <a:pt x="33" y="19"/>
                    </a:cubicBezTo>
                    <a:cubicBezTo>
                      <a:pt x="33" y="19"/>
                      <a:pt x="33" y="19"/>
                      <a:pt x="33" y="18"/>
                    </a:cubicBezTo>
                    <a:cubicBezTo>
                      <a:pt x="33" y="18"/>
                      <a:pt x="33" y="17"/>
                      <a:pt x="33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1" y="18"/>
                      <a:pt x="31" y="18"/>
                      <a:pt x="31" y="19"/>
                    </a:cubicBezTo>
                    <a:cubicBezTo>
                      <a:pt x="31" y="19"/>
                      <a:pt x="31" y="19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1"/>
                      <a:pt x="30" y="21"/>
                    </a:cubicBezTo>
                    <a:cubicBezTo>
                      <a:pt x="30" y="21"/>
                      <a:pt x="30" y="22"/>
                      <a:pt x="30" y="22"/>
                    </a:cubicBezTo>
                    <a:cubicBezTo>
                      <a:pt x="30" y="22"/>
                      <a:pt x="29" y="22"/>
                      <a:pt x="29" y="23"/>
                    </a:cubicBezTo>
                    <a:cubicBezTo>
                      <a:pt x="29" y="23"/>
                      <a:pt x="28" y="23"/>
                      <a:pt x="28" y="24"/>
                    </a:cubicBezTo>
                    <a:cubicBezTo>
                      <a:pt x="28" y="24"/>
                      <a:pt x="27" y="24"/>
                      <a:pt x="27" y="25"/>
                    </a:cubicBezTo>
                    <a:cubicBezTo>
                      <a:pt x="27" y="25"/>
                      <a:pt x="27" y="25"/>
                      <a:pt x="27" y="26"/>
                    </a:cubicBezTo>
                    <a:cubicBezTo>
                      <a:pt x="27" y="26"/>
                      <a:pt x="26" y="26"/>
                      <a:pt x="26" y="27"/>
                    </a:cubicBezTo>
                    <a:cubicBezTo>
                      <a:pt x="26" y="27"/>
                      <a:pt x="26" y="27"/>
                      <a:pt x="25" y="27"/>
                    </a:cubicBezTo>
                    <a:cubicBezTo>
                      <a:pt x="25" y="27"/>
                      <a:pt x="25" y="27"/>
                      <a:pt x="24" y="27"/>
                    </a:cubicBezTo>
                    <a:cubicBezTo>
                      <a:pt x="23" y="28"/>
                      <a:pt x="23" y="27"/>
                      <a:pt x="22" y="27"/>
                    </a:cubicBezTo>
                    <a:cubicBezTo>
                      <a:pt x="22" y="27"/>
                      <a:pt x="21" y="27"/>
                      <a:pt x="21" y="27"/>
                    </a:cubicBezTo>
                    <a:cubicBezTo>
                      <a:pt x="21" y="28"/>
                      <a:pt x="21" y="28"/>
                      <a:pt x="20" y="28"/>
                    </a:cubicBezTo>
                    <a:cubicBezTo>
                      <a:pt x="20" y="29"/>
                      <a:pt x="20" y="28"/>
                      <a:pt x="19" y="28"/>
                    </a:cubicBezTo>
                    <a:cubicBezTo>
                      <a:pt x="19" y="28"/>
                      <a:pt x="18" y="28"/>
                      <a:pt x="18" y="29"/>
                    </a:cubicBezTo>
                    <a:cubicBezTo>
                      <a:pt x="18" y="29"/>
                      <a:pt x="18" y="29"/>
                      <a:pt x="17" y="29"/>
                    </a:cubicBezTo>
                    <a:cubicBezTo>
                      <a:pt x="17" y="30"/>
                      <a:pt x="17" y="29"/>
                      <a:pt x="16" y="30"/>
                    </a:cubicBezTo>
                    <a:cubicBezTo>
                      <a:pt x="16" y="30"/>
                      <a:pt x="16" y="29"/>
                      <a:pt x="15" y="29"/>
                    </a:cubicBezTo>
                    <a:cubicBezTo>
                      <a:pt x="15" y="30"/>
                      <a:pt x="14" y="30"/>
                      <a:pt x="14" y="30"/>
                    </a:cubicBezTo>
                    <a:cubicBezTo>
                      <a:pt x="14" y="30"/>
                      <a:pt x="13" y="30"/>
                      <a:pt x="13" y="30"/>
                    </a:cubicBezTo>
                    <a:cubicBezTo>
                      <a:pt x="13" y="30"/>
                      <a:pt x="12" y="31"/>
                      <a:pt x="12" y="31"/>
                    </a:cubicBezTo>
                    <a:cubicBezTo>
                      <a:pt x="12" y="31"/>
                      <a:pt x="12" y="31"/>
                      <a:pt x="11" y="31"/>
                    </a:cubicBezTo>
                    <a:cubicBezTo>
                      <a:pt x="11" y="32"/>
                      <a:pt x="11" y="32"/>
                      <a:pt x="11" y="32"/>
                    </a:cubicBezTo>
                    <a:cubicBezTo>
                      <a:pt x="10" y="32"/>
                      <a:pt x="10" y="32"/>
                      <a:pt x="10" y="3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4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7" y="35"/>
                      <a:pt x="7" y="35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7"/>
                      <a:pt x="7" y="37"/>
                      <a:pt x="6" y="37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9"/>
                      <a:pt x="5" y="39"/>
                      <a:pt x="5" y="39"/>
                    </a:cubicBezTo>
                    <a:cubicBezTo>
                      <a:pt x="5" y="40"/>
                      <a:pt x="5" y="40"/>
                      <a:pt x="5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1"/>
                      <a:pt x="6" y="42"/>
                    </a:cubicBezTo>
                    <a:cubicBezTo>
                      <a:pt x="6" y="42"/>
                      <a:pt x="6" y="42"/>
                      <a:pt x="6" y="43"/>
                    </a:cubicBezTo>
                    <a:cubicBezTo>
                      <a:pt x="6" y="44"/>
                      <a:pt x="6" y="44"/>
                      <a:pt x="6" y="45"/>
                    </a:cubicBezTo>
                    <a:cubicBezTo>
                      <a:pt x="6" y="45"/>
                      <a:pt x="6" y="45"/>
                      <a:pt x="5" y="45"/>
                    </a:cubicBezTo>
                    <a:cubicBezTo>
                      <a:pt x="5" y="45"/>
                      <a:pt x="5" y="45"/>
                      <a:pt x="5" y="44"/>
                    </a:cubicBezTo>
                    <a:cubicBezTo>
                      <a:pt x="5" y="44"/>
                      <a:pt x="5" y="43"/>
                      <a:pt x="4" y="43"/>
                    </a:cubicBezTo>
                    <a:cubicBezTo>
                      <a:pt x="4" y="43"/>
                      <a:pt x="4" y="44"/>
                      <a:pt x="4" y="44"/>
                    </a:cubicBezTo>
                    <a:cubicBezTo>
                      <a:pt x="4" y="44"/>
                      <a:pt x="4" y="44"/>
                      <a:pt x="4" y="45"/>
                    </a:cubicBezTo>
                    <a:cubicBezTo>
                      <a:pt x="4" y="45"/>
                      <a:pt x="4" y="45"/>
                      <a:pt x="4" y="46"/>
                    </a:cubicBezTo>
                    <a:cubicBezTo>
                      <a:pt x="4" y="46"/>
                      <a:pt x="3" y="45"/>
                      <a:pt x="3" y="45"/>
                    </a:cubicBezTo>
                    <a:cubicBezTo>
                      <a:pt x="3" y="45"/>
                      <a:pt x="3" y="46"/>
                      <a:pt x="3" y="46"/>
                    </a:cubicBezTo>
                    <a:cubicBezTo>
                      <a:pt x="3" y="47"/>
                      <a:pt x="3" y="47"/>
                      <a:pt x="4" y="47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4" y="51"/>
                      <a:pt x="5" y="52"/>
                      <a:pt x="5" y="52"/>
                    </a:cubicBezTo>
                    <a:cubicBezTo>
                      <a:pt x="5" y="53"/>
                      <a:pt x="5" y="53"/>
                      <a:pt x="5" y="54"/>
                    </a:cubicBezTo>
                    <a:cubicBezTo>
                      <a:pt x="5" y="54"/>
                      <a:pt x="4" y="55"/>
                      <a:pt x="4" y="55"/>
                    </a:cubicBezTo>
                    <a:cubicBezTo>
                      <a:pt x="4" y="56"/>
                      <a:pt x="4" y="57"/>
                      <a:pt x="4" y="57"/>
                    </a:cubicBezTo>
                    <a:cubicBezTo>
                      <a:pt x="4" y="58"/>
                      <a:pt x="4" y="59"/>
                      <a:pt x="4" y="60"/>
                    </a:cubicBezTo>
                    <a:cubicBezTo>
                      <a:pt x="4" y="60"/>
                      <a:pt x="4" y="61"/>
                      <a:pt x="4" y="61"/>
                    </a:cubicBezTo>
                    <a:cubicBezTo>
                      <a:pt x="4" y="62"/>
                      <a:pt x="4" y="62"/>
                      <a:pt x="4" y="62"/>
                    </a:cubicBezTo>
                    <a:cubicBezTo>
                      <a:pt x="4" y="62"/>
                      <a:pt x="4" y="63"/>
                      <a:pt x="4" y="63"/>
                    </a:cubicBezTo>
                    <a:cubicBezTo>
                      <a:pt x="4" y="64"/>
                      <a:pt x="3" y="64"/>
                      <a:pt x="3" y="64"/>
                    </a:cubicBezTo>
                    <a:cubicBezTo>
                      <a:pt x="3" y="65"/>
                      <a:pt x="3" y="66"/>
                      <a:pt x="2" y="66"/>
                    </a:cubicBezTo>
                    <a:cubicBezTo>
                      <a:pt x="2" y="66"/>
                      <a:pt x="2" y="66"/>
                      <a:pt x="1" y="67"/>
                    </a:cubicBezTo>
                    <a:cubicBezTo>
                      <a:pt x="1" y="67"/>
                      <a:pt x="1" y="67"/>
                      <a:pt x="0" y="67"/>
                    </a:cubicBezTo>
                    <a:cubicBezTo>
                      <a:pt x="0" y="67"/>
                      <a:pt x="0" y="68"/>
                      <a:pt x="0" y="68"/>
                    </a:cubicBezTo>
                    <a:cubicBezTo>
                      <a:pt x="1" y="68"/>
                      <a:pt x="1" y="68"/>
                      <a:pt x="1" y="6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79" name="Freeform 82">
                <a:extLst>
                  <a:ext uri="{FF2B5EF4-FFF2-40B4-BE49-F238E27FC236}">
                    <a16:creationId xmlns:a16="http://schemas.microsoft.com/office/drawing/2014/main" id="{E087C5EE-F40C-404F-839A-5E924E7CB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5414" y="3432176"/>
                <a:ext cx="42863" cy="33338"/>
              </a:xfrm>
              <a:custGeom>
                <a:avLst/>
                <a:gdLst>
                  <a:gd name="T0" fmla="*/ 1 w 4"/>
                  <a:gd name="T1" fmla="*/ 2 h 3"/>
                  <a:gd name="T2" fmla="*/ 1 w 4"/>
                  <a:gd name="T3" fmla="*/ 2 h 3"/>
                  <a:gd name="T4" fmla="*/ 1 w 4"/>
                  <a:gd name="T5" fmla="*/ 3 h 3"/>
                  <a:gd name="T6" fmla="*/ 2 w 4"/>
                  <a:gd name="T7" fmla="*/ 3 h 3"/>
                  <a:gd name="T8" fmla="*/ 3 w 4"/>
                  <a:gd name="T9" fmla="*/ 2 h 3"/>
                  <a:gd name="T10" fmla="*/ 4 w 4"/>
                  <a:gd name="T11" fmla="*/ 1 h 3"/>
                  <a:gd name="T12" fmla="*/ 3 w 4"/>
                  <a:gd name="T13" fmla="*/ 1 h 3"/>
                  <a:gd name="T14" fmla="*/ 2 w 4"/>
                  <a:gd name="T15" fmla="*/ 1 h 3"/>
                  <a:gd name="T16" fmla="*/ 1 w 4"/>
                  <a:gd name="T17" fmla="*/ 1 h 3"/>
                  <a:gd name="T18" fmla="*/ 0 w 4"/>
                  <a:gd name="T19" fmla="*/ 1 h 3"/>
                  <a:gd name="T20" fmla="*/ 0 w 4"/>
                  <a:gd name="T21" fmla="*/ 2 h 3"/>
                  <a:gd name="T22" fmla="*/ 1 w 4"/>
                  <a:gd name="T2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3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0" name="Freeform 83">
                <a:extLst>
                  <a:ext uri="{FF2B5EF4-FFF2-40B4-BE49-F238E27FC236}">
                    <a16:creationId xmlns:a16="http://schemas.microsoft.com/office/drawing/2014/main" id="{36502514-5B71-4154-B441-82D3A55631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2552" y="4200526"/>
                <a:ext cx="42863" cy="11113"/>
              </a:xfrm>
              <a:custGeom>
                <a:avLst/>
                <a:gdLst>
                  <a:gd name="T0" fmla="*/ 1 w 4"/>
                  <a:gd name="T1" fmla="*/ 1 h 1"/>
                  <a:gd name="T2" fmla="*/ 2 w 4"/>
                  <a:gd name="T3" fmla="*/ 1 h 1"/>
                  <a:gd name="T4" fmla="*/ 3 w 4"/>
                  <a:gd name="T5" fmla="*/ 1 h 1"/>
                  <a:gd name="T6" fmla="*/ 4 w 4"/>
                  <a:gd name="T7" fmla="*/ 1 h 1"/>
                  <a:gd name="T8" fmla="*/ 4 w 4"/>
                  <a:gd name="T9" fmla="*/ 0 h 1"/>
                  <a:gd name="T10" fmla="*/ 3 w 4"/>
                  <a:gd name="T11" fmla="*/ 0 h 1"/>
                  <a:gd name="T12" fmla="*/ 2 w 4"/>
                  <a:gd name="T13" fmla="*/ 0 h 1"/>
                  <a:gd name="T14" fmla="*/ 0 w 4"/>
                  <a:gd name="T15" fmla="*/ 1 h 1"/>
                  <a:gd name="T16" fmla="*/ 0 w 4"/>
                  <a:gd name="T17" fmla="*/ 1 h 1"/>
                  <a:gd name="T18" fmla="*/ 1 w 4"/>
                  <a:gd name="T1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1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1" name="Freeform 84">
                <a:extLst>
                  <a:ext uri="{FF2B5EF4-FFF2-40B4-BE49-F238E27FC236}">
                    <a16:creationId xmlns:a16="http://schemas.microsoft.com/office/drawing/2014/main" id="{77C39298-86FB-4AD6-A575-1428024B2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1614" y="4330701"/>
                <a:ext cx="20638" cy="9525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  <a:gd name="T8" fmla="*/ 0 w 2"/>
                  <a:gd name="T9" fmla="*/ 0 h 1"/>
                  <a:gd name="T10" fmla="*/ 0 w 2"/>
                  <a:gd name="T11" fmla="*/ 1 h 1"/>
                  <a:gd name="T12" fmla="*/ 1 w 2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2" name="Freeform 85">
                <a:extLst>
                  <a:ext uri="{FF2B5EF4-FFF2-40B4-BE49-F238E27FC236}">
                    <a16:creationId xmlns:a16="http://schemas.microsoft.com/office/drawing/2014/main" id="{A4DCE04F-5BBD-4648-A16D-0A92CE0229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18452" y="4330701"/>
                <a:ext cx="22225" cy="20638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2 w 2"/>
                  <a:gd name="T5" fmla="*/ 0 h 2"/>
                  <a:gd name="T6" fmla="*/ 1 w 2"/>
                  <a:gd name="T7" fmla="*/ 0 h 2"/>
                  <a:gd name="T8" fmla="*/ 1 w 2"/>
                  <a:gd name="T9" fmla="*/ 0 h 2"/>
                  <a:gd name="T10" fmla="*/ 0 w 2"/>
                  <a:gd name="T11" fmla="*/ 1 h 2"/>
                  <a:gd name="T12" fmla="*/ 0 w 2"/>
                  <a:gd name="T13" fmla="*/ 2 h 2"/>
                  <a:gd name="T14" fmla="*/ 1 w 2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3" name="Freeform 86">
                <a:extLst>
                  <a:ext uri="{FF2B5EF4-FFF2-40B4-BE49-F238E27FC236}">
                    <a16:creationId xmlns:a16="http://schemas.microsoft.com/office/drawing/2014/main" id="{A6403D81-DF39-4829-A112-48622B574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9389" y="4362451"/>
                <a:ext cx="130175" cy="85725"/>
              </a:xfrm>
              <a:custGeom>
                <a:avLst/>
                <a:gdLst>
                  <a:gd name="T0" fmla="*/ 1 w 12"/>
                  <a:gd name="T1" fmla="*/ 8 h 8"/>
                  <a:gd name="T2" fmla="*/ 2 w 12"/>
                  <a:gd name="T3" fmla="*/ 8 h 8"/>
                  <a:gd name="T4" fmla="*/ 3 w 12"/>
                  <a:gd name="T5" fmla="*/ 7 h 8"/>
                  <a:gd name="T6" fmla="*/ 4 w 12"/>
                  <a:gd name="T7" fmla="*/ 7 h 8"/>
                  <a:gd name="T8" fmla="*/ 6 w 12"/>
                  <a:gd name="T9" fmla="*/ 6 h 8"/>
                  <a:gd name="T10" fmla="*/ 7 w 12"/>
                  <a:gd name="T11" fmla="*/ 6 h 8"/>
                  <a:gd name="T12" fmla="*/ 8 w 12"/>
                  <a:gd name="T13" fmla="*/ 4 h 8"/>
                  <a:gd name="T14" fmla="*/ 9 w 12"/>
                  <a:gd name="T15" fmla="*/ 4 h 8"/>
                  <a:gd name="T16" fmla="*/ 10 w 12"/>
                  <a:gd name="T17" fmla="*/ 2 h 8"/>
                  <a:gd name="T18" fmla="*/ 10 w 12"/>
                  <a:gd name="T19" fmla="*/ 1 h 8"/>
                  <a:gd name="T20" fmla="*/ 11 w 12"/>
                  <a:gd name="T21" fmla="*/ 0 h 8"/>
                  <a:gd name="T22" fmla="*/ 10 w 12"/>
                  <a:gd name="T23" fmla="*/ 0 h 8"/>
                  <a:gd name="T24" fmla="*/ 9 w 12"/>
                  <a:gd name="T25" fmla="*/ 0 h 8"/>
                  <a:gd name="T26" fmla="*/ 8 w 12"/>
                  <a:gd name="T27" fmla="*/ 0 h 8"/>
                  <a:gd name="T28" fmla="*/ 7 w 12"/>
                  <a:gd name="T29" fmla="*/ 1 h 8"/>
                  <a:gd name="T30" fmla="*/ 6 w 12"/>
                  <a:gd name="T31" fmla="*/ 1 h 8"/>
                  <a:gd name="T32" fmla="*/ 6 w 12"/>
                  <a:gd name="T33" fmla="*/ 0 h 8"/>
                  <a:gd name="T34" fmla="*/ 5 w 12"/>
                  <a:gd name="T35" fmla="*/ 0 h 8"/>
                  <a:gd name="T36" fmla="*/ 3 w 12"/>
                  <a:gd name="T37" fmla="*/ 0 h 8"/>
                  <a:gd name="T38" fmla="*/ 3 w 12"/>
                  <a:gd name="T39" fmla="*/ 0 h 8"/>
                  <a:gd name="T40" fmla="*/ 2 w 12"/>
                  <a:gd name="T41" fmla="*/ 1 h 8"/>
                  <a:gd name="T42" fmla="*/ 2 w 12"/>
                  <a:gd name="T43" fmla="*/ 3 h 8"/>
                  <a:gd name="T44" fmla="*/ 2 w 12"/>
                  <a:gd name="T45" fmla="*/ 4 h 8"/>
                  <a:gd name="T46" fmla="*/ 1 w 12"/>
                  <a:gd name="T47" fmla="*/ 5 h 8"/>
                  <a:gd name="T48" fmla="*/ 1 w 12"/>
                  <a:gd name="T49" fmla="*/ 6 h 8"/>
                  <a:gd name="T50" fmla="*/ 1 w 12"/>
                  <a:gd name="T51" fmla="*/ 7 h 8"/>
                  <a:gd name="T52" fmla="*/ 1 w 12"/>
                  <a:gd name="T5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8">
                    <a:moveTo>
                      <a:pt x="1" y="8"/>
                    </a:move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3" y="8"/>
                      <a:pt x="3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5" y="7"/>
                      <a:pt x="5" y="6"/>
                      <a:pt x="6" y="6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3"/>
                      <a:pt x="10" y="3"/>
                      <a:pt x="10" y="2"/>
                    </a:cubicBezTo>
                    <a:cubicBezTo>
                      <a:pt x="10" y="2"/>
                      <a:pt x="10" y="1"/>
                      <a:pt x="10" y="1"/>
                    </a:cubicBezTo>
                    <a:cubicBezTo>
                      <a:pt x="11" y="1"/>
                      <a:pt x="12" y="1"/>
                      <a:pt x="11" y="0"/>
                    </a:cubicBez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  <a:cubicBezTo>
                      <a:pt x="8" y="0"/>
                      <a:pt x="8" y="1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7"/>
                      <a:pt x="0" y="8"/>
                      <a:pt x="1" y="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4" name="Freeform 87">
                <a:extLst>
                  <a:ext uri="{FF2B5EF4-FFF2-40B4-BE49-F238E27FC236}">
                    <a16:creationId xmlns:a16="http://schemas.microsoft.com/office/drawing/2014/main" id="{D40C87E0-5BE3-4345-B5A5-3A58BBA4E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2139" y="2243139"/>
                <a:ext cx="22225" cy="22225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0 h 2"/>
                  <a:gd name="T4" fmla="*/ 0 w 2"/>
                  <a:gd name="T5" fmla="*/ 1 h 2"/>
                  <a:gd name="T6" fmla="*/ 0 w 2"/>
                  <a:gd name="T7" fmla="*/ 1 h 2"/>
                  <a:gd name="T8" fmla="*/ 1 w 2"/>
                  <a:gd name="T9" fmla="*/ 1 h 2"/>
                  <a:gd name="T10" fmla="*/ 2 w 2"/>
                  <a:gd name="T11" fmla="*/ 1 h 2"/>
                  <a:gd name="T12" fmla="*/ 2 w 2"/>
                  <a:gd name="T13" fmla="*/ 0 h 2"/>
                  <a:gd name="T14" fmla="*/ 1 w 2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5" name="Freeform 88">
                <a:extLst>
                  <a:ext uri="{FF2B5EF4-FFF2-40B4-BE49-F238E27FC236}">
                    <a16:creationId xmlns:a16="http://schemas.microsoft.com/office/drawing/2014/main" id="{83AE6B93-A309-427B-A70F-9A002C337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6952" y="1757364"/>
                <a:ext cx="117475" cy="161925"/>
              </a:xfrm>
              <a:custGeom>
                <a:avLst/>
                <a:gdLst>
                  <a:gd name="T0" fmla="*/ 2 w 11"/>
                  <a:gd name="T1" fmla="*/ 9 h 15"/>
                  <a:gd name="T2" fmla="*/ 3 w 11"/>
                  <a:gd name="T3" fmla="*/ 9 h 15"/>
                  <a:gd name="T4" fmla="*/ 4 w 11"/>
                  <a:gd name="T5" fmla="*/ 10 h 15"/>
                  <a:gd name="T6" fmla="*/ 4 w 11"/>
                  <a:gd name="T7" fmla="*/ 11 h 15"/>
                  <a:gd name="T8" fmla="*/ 4 w 11"/>
                  <a:gd name="T9" fmla="*/ 13 h 15"/>
                  <a:gd name="T10" fmla="*/ 4 w 11"/>
                  <a:gd name="T11" fmla="*/ 14 h 15"/>
                  <a:gd name="T12" fmla="*/ 6 w 11"/>
                  <a:gd name="T13" fmla="*/ 14 h 15"/>
                  <a:gd name="T14" fmla="*/ 7 w 11"/>
                  <a:gd name="T15" fmla="*/ 14 h 15"/>
                  <a:gd name="T16" fmla="*/ 8 w 11"/>
                  <a:gd name="T17" fmla="*/ 14 h 15"/>
                  <a:gd name="T18" fmla="*/ 8 w 11"/>
                  <a:gd name="T19" fmla="*/ 14 h 15"/>
                  <a:gd name="T20" fmla="*/ 9 w 11"/>
                  <a:gd name="T21" fmla="*/ 14 h 15"/>
                  <a:gd name="T22" fmla="*/ 9 w 11"/>
                  <a:gd name="T23" fmla="*/ 13 h 15"/>
                  <a:gd name="T24" fmla="*/ 10 w 11"/>
                  <a:gd name="T25" fmla="*/ 12 h 15"/>
                  <a:gd name="T26" fmla="*/ 11 w 11"/>
                  <a:gd name="T27" fmla="*/ 11 h 15"/>
                  <a:gd name="T28" fmla="*/ 11 w 11"/>
                  <a:gd name="T29" fmla="*/ 11 h 15"/>
                  <a:gd name="T30" fmla="*/ 10 w 11"/>
                  <a:gd name="T31" fmla="*/ 10 h 15"/>
                  <a:gd name="T32" fmla="*/ 10 w 11"/>
                  <a:gd name="T33" fmla="*/ 10 h 15"/>
                  <a:gd name="T34" fmla="*/ 9 w 11"/>
                  <a:gd name="T35" fmla="*/ 9 h 15"/>
                  <a:gd name="T36" fmla="*/ 9 w 11"/>
                  <a:gd name="T37" fmla="*/ 8 h 15"/>
                  <a:gd name="T38" fmla="*/ 9 w 11"/>
                  <a:gd name="T39" fmla="*/ 8 h 15"/>
                  <a:gd name="T40" fmla="*/ 10 w 11"/>
                  <a:gd name="T41" fmla="*/ 7 h 15"/>
                  <a:gd name="T42" fmla="*/ 10 w 11"/>
                  <a:gd name="T43" fmla="*/ 7 h 15"/>
                  <a:gd name="T44" fmla="*/ 11 w 11"/>
                  <a:gd name="T45" fmla="*/ 6 h 15"/>
                  <a:gd name="T46" fmla="*/ 11 w 11"/>
                  <a:gd name="T47" fmla="*/ 4 h 15"/>
                  <a:gd name="T48" fmla="*/ 11 w 11"/>
                  <a:gd name="T49" fmla="*/ 4 h 15"/>
                  <a:gd name="T50" fmla="*/ 10 w 11"/>
                  <a:gd name="T51" fmla="*/ 2 h 15"/>
                  <a:gd name="T52" fmla="*/ 11 w 11"/>
                  <a:gd name="T53" fmla="*/ 1 h 15"/>
                  <a:gd name="T54" fmla="*/ 11 w 11"/>
                  <a:gd name="T55" fmla="*/ 1 h 15"/>
                  <a:gd name="T56" fmla="*/ 10 w 11"/>
                  <a:gd name="T57" fmla="*/ 0 h 15"/>
                  <a:gd name="T58" fmla="*/ 10 w 11"/>
                  <a:gd name="T59" fmla="*/ 1 h 15"/>
                  <a:gd name="T60" fmla="*/ 9 w 11"/>
                  <a:gd name="T61" fmla="*/ 0 h 15"/>
                  <a:gd name="T62" fmla="*/ 8 w 11"/>
                  <a:gd name="T63" fmla="*/ 0 h 15"/>
                  <a:gd name="T64" fmla="*/ 8 w 11"/>
                  <a:gd name="T65" fmla="*/ 1 h 15"/>
                  <a:gd name="T66" fmla="*/ 8 w 11"/>
                  <a:gd name="T67" fmla="*/ 2 h 15"/>
                  <a:gd name="T68" fmla="*/ 6 w 11"/>
                  <a:gd name="T69" fmla="*/ 4 h 15"/>
                  <a:gd name="T70" fmla="*/ 6 w 11"/>
                  <a:gd name="T71" fmla="*/ 5 h 15"/>
                  <a:gd name="T72" fmla="*/ 5 w 11"/>
                  <a:gd name="T73" fmla="*/ 6 h 15"/>
                  <a:gd name="T74" fmla="*/ 3 w 11"/>
                  <a:gd name="T75" fmla="*/ 6 h 15"/>
                  <a:gd name="T76" fmla="*/ 2 w 11"/>
                  <a:gd name="T77" fmla="*/ 7 h 15"/>
                  <a:gd name="T78" fmla="*/ 1 w 11"/>
                  <a:gd name="T79" fmla="*/ 7 h 15"/>
                  <a:gd name="T80" fmla="*/ 1 w 11"/>
                  <a:gd name="T81" fmla="*/ 8 h 15"/>
                  <a:gd name="T82" fmla="*/ 0 w 11"/>
                  <a:gd name="T83" fmla="*/ 8 h 15"/>
                  <a:gd name="T84" fmla="*/ 0 w 11"/>
                  <a:gd name="T85" fmla="*/ 8 h 15"/>
                  <a:gd name="T86" fmla="*/ 1 w 11"/>
                  <a:gd name="T87" fmla="*/ 9 h 15"/>
                  <a:gd name="T88" fmla="*/ 2 w 11"/>
                  <a:gd name="T89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1" h="15">
                    <a:moveTo>
                      <a:pt x="2" y="9"/>
                    </a:moveTo>
                    <a:cubicBezTo>
                      <a:pt x="2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10"/>
                    </a:cubicBezTo>
                    <a:cubicBezTo>
                      <a:pt x="4" y="10"/>
                      <a:pt x="4" y="11"/>
                      <a:pt x="4" y="11"/>
                    </a:cubicBezTo>
                    <a:cubicBezTo>
                      <a:pt x="4" y="12"/>
                      <a:pt x="4" y="12"/>
                      <a:pt x="4" y="13"/>
                    </a:cubicBezTo>
                    <a:cubicBezTo>
                      <a:pt x="4" y="13"/>
                      <a:pt x="4" y="14"/>
                      <a:pt x="4" y="14"/>
                    </a:cubicBezTo>
                    <a:cubicBezTo>
                      <a:pt x="5" y="15"/>
                      <a:pt x="5" y="14"/>
                      <a:pt x="6" y="14"/>
                    </a:cubicBezTo>
                    <a:cubicBezTo>
                      <a:pt x="6" y="14"/>
                      <a:pt x="7" y="14"/>
                      <a:pt x="7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9" y="14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11" y="12"/>
                      <a:pt x="11" y="12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0" y="11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9"/>
                      <a:pt x="9" y="10"/>
                      <a:pt x="9" y="9"/>
                    </a:cubicBezTo>
                    <a:cubicBezTo>
                      <a:pt x="9" y="9"/>
                      <a:pt x="8" y="9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0" y="3"/>
                      <a:pt x="10" y="2"/>
                    </a:cubicBezTo>
                    <a:cubicBezTo>
                      <a:pt x="10" y="2"/>
                      <a:pt x="11" y="2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0" y="0"/>
                      <a:pt x="10" y="0"/>
                    </a:cubicBezTo>
                    <a:cubicBezTo>
                      <a:pt x="10" y="0"/>
                      <a:pt x="10" y="1"/>
                      <a:pt x="10" y="1"/>
                    </a:cubicBezTo>
                    <a:cubicBezTo>
                      <a:pt x="9" y="1"/>
                      <a:pt x="9" y="0"/>
                      <a:pt x="9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0"/>
                      <a:pt x="9" y="1"/>
                      <a:pt x="8" y="1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7" y="3"/>
                      <a:pt x="7" y="3"/>
                      <a:pt x="6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4" y="6"/>
                      <a:pt x="3" y="6"/>
                    </a:cubicBezTo>
                    <a:cubicBezTo>
                      <a:pt x="3" y="7"/>
                      <a:pt x="2" y="7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2" y="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6" name="Freeform 89">
                <a:extLst>
                  <a:ext uri="{FF2B5EF4-FFF2-40B4-BE49-F238E27FC236}">
                    <a16:creationId xmlns:a16="http://schemas.microsoft.com/office/drawing/2014/main" id="{52135AE1-3C83-46FD-B0EA-D3ACC4D72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2" y="3032126"/>
                <a:ext cx="182563" cy="238125"/>
              </a:xfrm>
              <a:custGeom>
                <a:avLst/>
                <a:gdLst>
                  <a:gd name="T0" fmla="*/ 1 w 17"/>
                  <a:gd name="T1" fmla="*/ 10 h 22"/>
                  <a:gd name="T2" fmla="*/ 1 w 17"/>
                  <a:gd name="T3" fmla="*/ 11 h 22"/>
                  <a:gd name="T4" fmla="*/ 0 w 17"/>
                  <a:gd name="T5" fmla="*/ 13 h 22"/>
                  <a:gd name="T6" fmla="*/ 0 w 17"/>
                  <a:gd name="T7" fmla="*/ 15 h 22"/>
                  <a:gd name="T8" fmla="*/ 2 w 17"/>
                  <a:gd name="T9" fmla="*/ 16 h 22"/>
                  <a:gd name="T10" fmla="*/ 2 w 17"/>
                  <a:gd name="T11" fmla="*/ 18 h 22"/>
                  <a:gd name="T12" fmla="*/ 1 w 17"/>
                  <a:gd name="T13" fmla="*/ 21 h 22"/>
                  <a:gd name="T14" fmla="*/ 4 w 17"/>
                  <a:gd name="T15" fmla="*/ 21 h 22"/>
                  <a:gd name="T16" fmla="*/ 4 w 17"/>
                  <a:gd name="T17" fmla="*/ 18 h 22"/>
                  <a:gd name="T18" fmla="*/ 4 w 17"/>
                  <a:gd name="T19" fmla="*/ 17 h 22"/>
                  <a:gd name="T20" fmla="*/ 4 w 17"/>
                  <a:gd name="T21" fmla="*/ 15 h 22"/>
                  <a:gd name="T22" fmla="*/ 5 w 17"/>
                  <a:gd name="T23" fmla="*/ 13 h 22"/>
                  <a:gd name="T24" fmla="*/ 6 w 17"/>
                  <a:gd name="T25" fmla="*/ 14 h 22"/>
                  <a:gd name="T26" fmla="*/ 6 w 17"/>
                  <a:gd name="T27" fmla="*/ 17 h 22"/>
                  <a:gd name="T28" fmla="*/ 7 w 17"/>
                  <a:gd name="T29" fmla="*/ 17 h 22"/>
                  <a:gd name="T30" fmla="*/ 7 w 17"/>
                  <a:gd name="T31" fmla="*/ 19 h 22"/>
                  <a:gd name="T32" fmla="*/ 8 w 17"/>
                  <a:gd name="T33" fmla="*/ 18 h 22"/>
                  <a:gd name="T34" fmla="*/ 10 w 17"/>
                  <a:gd name="T35" fmla="*/ 18 h 22"/>
                  <a:gd name="T36" fmla="*/ 10 w 17"/>
                  <a:gd name="T37" fmla="*/ 16 h 22"/>
                  <a:gd name="T38" fmla="*/ 9 w 17"/>
                  <a:gd name="T39" fmla="*/ 15 h 22"/>
                  <a:gd name="T40" fmla="*/ 9 w 17"/>
                  <a:gd name="T41" fmla="*/ 14 h 22"/>
                  <a:gd name="T42" fmla="*/ 7 w 17"/>
                  <a:gd name="T43" fmla="*/ 12 h 22"/>
                  <a:gd name="T44" fmla="*/ 7 w 17"/>
                  <a:gd name="T45" fmla="*/ 11 h 22"/>
                  <a:gd name="T46" fmla="*/ 9 w 17"/>
                  <a:gd name="T47" fmla="*/ 10 h 22"/>
                  <a:gd name="T48" fmla="*/ 11 w 17"/>
                  <a:gd name="T49" fmla="*/ 8 h 22"/>
                  <a:gd name="T50" fmla="*/ 12 w 17"/>
                  <a:gd name="T51" fmla="*/ 7 h 22"/>
                  <a:gd name="T52" fmla="*/ 10 w 17"/>
                  <a:gd name="T53" fmla="*/ 7 h 22"/>
                  <a:gd name="T54" fmla="*/ 9 w 17"/>
                  <a:gd name="T55" fmla="*/ 8 h 22"/>
                  <a:gd name="T56" fmla="*/ 7 w 17"/>
                  <a:gd name="T57" fmla="*/ 8 h 22"/>
                  <a:gd name="T58" fmla="*/ 5 w 17"/>
                  <a:gd name="T59" fmla="*/ 9 h 22"/>
                  <a:gd name="T60" fmla="*/ 4 w 17"/>
                  <a:gd name="T61" fmla="*/ 7 h 22"/>
                  <a:gd name="T62" fmla="*/ 4 w 17"/>
                  <a:gd name="T63" fmla="*/ 4 h 22"/>
                  <a:gd name="T64" fmla="*/ 6 w 17"/>
                  <a:gd name="T65" fmla="*/ 5 h 22"/>
                  <a:gd name="T66" fmla="*/ 9 w 17"/>
                  <a:gd name="T67" fmla="*/ 5 h 22"/>
                  <a:gd name="T68" fmla="*/ 11 w 17"/>
                  <a:gd name="T69" fmla="*/ 5 h 22"/>
                  <a:gd name="T70" fmla="*/ 15 w 17"/>
                  <a:gd name="T71" fmla="*/ 4 h 22"/>
                  <a:gd name="T72" fmla="*/ 16 w 17"/>
                  <a:gd name="T73" fmla="*/ 2 h 22"/>
                  <a:gd name="T74" fmla="*/ 17 w 17"/>
                  <a:gd name="T75" fmla="*/ 1 h 22"/>
                  <a:gd name="T76" fmla="*/ 15 w 17"/>
                  <a:gd name="T77" fmla="*/ 1 h 22"/>
                  <a:gd name="T78" fmla="*/ 14 w 17"/>
                  <a:gd name="T79" fmla="*/ 2 h 22"/>
                  <a:gd name="T80" fmla="*/ 13 w 17"/>
                  <a:gd name="T81" fmla="*/ 3 h 22"/>
                  <a:gd name="T82" fmla="*/ 10 w 17"/>
                  <a:gd name="T83" fmla="*/ 3 h 22"/>
                  <a:gd name="T84" fmla="*/ 8 w 17"/>
                  <a:gd name="T85" fmla="*/ 2 h 22"/>
                  <a:gd name="T86" fmla="*/ 5 w 17"/>
                  <a:gd name="T87" fmla="*/ 2 h 22"/>
                  <a:gd name="T88" fmla="*/ 5 w 17"/>
                  <a:gd name="T89" fmla="*/ 3 h 22"/>
                  <a:gd name="T90" fmla="*/ 3 w 17"/>
                  <a:gd name="T91" fmla="*/ 3 h 22"/>
                  <a:gd name="T92" fmla="*/ 2 w 17"/>
                  <a:gd name="T93" fmla="*/ 6 h 22"/>
                  <a:gd name="T94" fmla="*/ 1 w 17"/>
                  <a:gd name="T95" fmla="*/ 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" h="22">
                    <a:moveTo>
                      <a:pt x="1" y="9"/>
                    </a:moveTo>
                    <a:cubicBezTo>
                      <a:pt x="1" y="9"/>
                      <a:pt x="1" y="9"/>
                      <a:pt x="1" y="10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2"/>
                    </a:cubicBezTo>
                    <a:cubicBezTo>
                      <a:pt x="1" y="12"/>
                      <a:pt x="0" y="12"/>
                      <a:pt x="0" y="13"/>
                    </a:cubicBezTo>
                    <a:cubicBezTo>
                      <a:pt x="0" y="13"/>
                      <a:pt x="0" y="14"/>
                      <a:pt x="0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1" y="15"/>
                      <a:pt x="1" y="15"/>
                    </a:cubicBezTo>
                    <a:cubicBezTo>
                      <a:pt x="2" y="15"/>
                      <a:pt x="2" y="15"/>
                      <a:pt x="2" y="16"/>
                    </a:cubicBezTo>
                    <a:cubicBezTo>
                      <a:pt x="2" y="16"/>
                      <a:pt x="2" y="16"/>
                      <a:pt x="2" y="17"/>
                    </a:cubicBezTo>
                    <a:cubicBezTo>
                      <a:pt x="2" y="17"/>
                      <a:pt x="2" y="18"/>
                      <a:pt x="2" y="18"/>
                    </a:cubicBezTo>
                    <a:cubicBezTo>
                      <a:pt x="2" y="19"/>
                      <a:pt x="2" y="19"/>
                      <a:pt x="2" y="20"/>
                    </a:cubicBezTo>
                    <a:cubicBezTo>
                      <a:pt x="2" y="20"/>
                      <a:pt x="1" y="21"/>
                      <a:pt x="1" y="21"/>
                    </a:cubicBezTo>
                    <a:cubicBezTo>
                      <a:pt x="1" y="22"/>
                      <a:pt x="2" y="22"/>
                      <a:pt x="3" y="22"/>
                    </a:cubicBezTo>
                    <a:cubicBezTo>
                      <a:pt x="3" y="22"/>
                      <a:pt x="4" y="22"/>
                      <a:pt x="4" y="21"/>
                    </a:cubicBezTo>
                    <a:cubicBezTo>
                      <a:pt x="4" y="21"/>
                      <a:pt x="4" y="20"/>
                      <a:pt x="4" y="20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6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3"/>
                      <a:pt x="4" y="13"/>
                      <a:pt x="5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6" y="13"/>
                      <a:pt x="6" y="14"/>
                      <a:pt x="6" y="14"/>
                    </a:cubicBezTo>
                    <a:cubicBezTo>
                      <a:pt x="6" y="15"/>
                      <a:pt x="5" y="15"/>
                      <a:pt x="6" y="16"/>
                    </a:cubicBezTo>
                    <a:cubicBezTo>
                      <a:pt x="6" y="16"/>
                      <a:pt x="6" y="16"/>
                      <a:pt x="6" y="17"/>
                    </a:cubicBezTo>
                    <a:cubicBezTo>
                      <a:pt x="6" y="17"/>
                      <a:pt x="7" y="16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8"/>
                      <a:pt x="6" y="19"/>
                      <a:pt x="7" y="19"/>
                    </a:cubicBezTo>
                    <a:cubicBezTo>
                      <a:pt x="7" y="20"/>
                      <a:pt x="8" y="20"/>
                      <a:pt x="8" y="19"/>
                    </a:cubicBezTo>
                    <a:cubicBezTo>
                      <a:pt x="8" y="19"/>
                      <a:pt x="8" y="19"/>
                      <a:pt x="8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8"/>
                      <a:pt x="10" y="18"/>
                      <a:pt x="10" y="18"/>
                    </a:cubicBezTo>
                    <a:cubicBezTo>
                      <a:pt x="10" y="18"/>
                      <a:pt x="11" y="18"/>
                      <a:pt x="11" y="17"/>
                    </a:cubicBezTo>
                    <a:cubicBezTo>
                      <a:pt x="10" y="17"/>
                      <a:pt x="10" y="17"/>
                      <a:pt x="10" y="16"/>
                    </a:cubicBezTo>
                    <a:cubicBezTo>
                      <a:pt x="10" y="16"/>
                      <a:pt x="9" y="16"/>
                      <a:pt x="9" y="16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10" y="15"/>
                      <a:pt x="10" y="14"/>
                    </a:cubicBezTo>
                    <a:cubicBezTo>
                      <a:pt x="10" y="14"/>
                      <a:pt x="9" y="14"/>
                      <a:pt x="9" y="14"/>
                    </a:cubicBezTo>
                    <a:cubicBezTo>
                      <a:pt x="9" y="13"/>
                      <a:pt x="9" y="13"/>
                      <a:pt x="8" y="13"/>
                    </a:cubicBezTo>
                    <a:cubicBezTo>
                      <a:pt x="8" y="12"/>
                      <a:pt x="8" y="12"/>
                      <a:pt x="7" y="12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8" y="11"/>
                      <a:pt x="8" y="10"/>
                    </a:cubicBezTo>
                    <a:cubicBezTo>
                      <a:pt x="8" y="10"/>
                      <a:pt x="8" y="10"/>
                      <a:pt x="9" y="10"/>
                    </a:cubicBezTo>
                    <a:cubicBezTo>
                      <a:pt x="9" y="10"/>
                      <a:pt x="10" y="10"/>
                      <a:pt x="10" y="9"/>
                    </a:cubicBezTo>
                    <a:cubicBezTo>
                      <a:pt x="10" y="9"/>
                      <a:pt x="10" y="8"/>
                      <a:pt x="11" y="8"/>
                    </a:cubicBezTo>
                    <a:cubicBezTo>
                      <a:pt x="11" y="8"/>
                      <a:pt x="12" y="9"/>
                      <a:pt x="12" y="8"/>
                    </a:cubicBezTo>
                    <a:cubicBezTo>
                      <a:pt x="12" y="8"/>
                      <a:pt x="12" y="8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7"/>
                      <a:pt x="10" y="7"/>
                    </a:cubicBezTo>
                    <a:cubicBezTo>
                      <a:pt x="10" y="7"/>
                      <a:pt x="9" y="7"/>
                      <a:pt x="9" y="7"/>
                    </a:cubicBezTo>
                    <a:cubicBezTo>
                      <a:pt x="9" y="7"/>
                      <a:pt x="9" y="7"/>
                      <a:pt x="9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7"/>
                      <a:pt x="5" y="7"/>
                      <a:pt x="4" y="7"/>
                    </a:cubicBezTo>
                    <a:cubicBezTo>
                      <a:pt x="4" y="7"/>
                      <a:pt x="4" y="6"/>
                      <a:pt x="4" y="6"/>
                    </a:cubicBezTo>
                    <a:cubicBezTo>
                      <a:pt x="4" y="5"/>
                      <a:pt x="4" y="5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1" y="5"/>
                    </a:cubicBezTo>
                    <a:cubicBezTo>
                      <a:pt x="12" y="5"/>
                      <a:pt x="12" y="4"/>
                      <a:pt x="13" y="4"/>
                    </a:cubicBezTo>
                    <a:cubicBezTo>
                      <a:pt x="14" y="4"/>
                      <a:pt x="14" y="5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6" y="3"/>
                      <a:pt x="16" y="3"/>
                      <a:pt x="16" y="2"/>
                    </a:cubicBezTo>
                    <a:cubicBezTo>
                      <a:pt x="16" y="2"/>
                      <a:pt x="16" y="2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2"/>
                      <a:pt x="14" y="1"/>
                      <a:pt x="14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3"/>
                      <a:pt x="13" y="3"/>
                      <a:pt x="13" y="3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11" y="3"/>
                      <a:pt x="11" y="3"/>
                      <a:pt x="10" y="3"/>
                    </a:cubicBezTo>
                    <a:cubicBezTo>
                      <a:pt x="10" y="3"/>
                      <a:pt x="10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2" y="8"/>
                      <a:pt x="1" y="8"/>
                      <a:pt x="1" y="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7" name="Freeform 90">
                <a:extLst>
                  <a:ext uri="{FF2B5EF4-FFF2-40B4-BE49-F238E27FC236}">
                    <a16:creationId xmlns:a16="http://schemas.microsoft.com/office/drawing/2014/main" id="{05B481B8-DF37-4669-BCEF-36E6BEBC5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7027" y="2200276"/>
                <a:ext cx="227013" cy="573088"/>
              </a:xfrm>
              <a:custGeom>
                <a:avLst/>
                <a:gdLst>
                  <a:gd name="T0" fmla="*/ 4 w 21"/>
                  <a:gd name="T1" fmla="*/ 25 h 53"/>
                  <a:gd name="T2" fmla="*/ 4 w 21"/>
                  <a:gd name="T3" fmla="*/ 27 h 53"/>
                  <a:gd name="T4" fmla="*/ 5 w 21"/>
                  <a:gd name="T5" fmla="*/ 28 h 53"/>
                  <a:gd name="T6" fmla="*/ 6 w 21"/>
                  <a:gd name="T7" fmla="*/ 29 h 53"/>
                  <a:gd name="T8" fmla="*/ 7 w 21"/>
                  <a:gd name="T9" fmla="*/ 34 h 53"/>
                  <a:gd name="T10" fmla="*/ 8 w 21"/>
                  <a:gd name="T11" fmla="*/ 36 h 53"/>
                  <a:gd name="T12" fmla="*/ 12 w 21"/>
                  <a:gd name="T13" fmla="*/ 36 h 53"/>
                  <a:gd name="T14" fmla="*/ 13 w 21"/>
                  <a:gd name="T15" fmla="*/ 34 h 53"/>
                  <a:gd name="T16" fmla="*/ 15 w 21"/>
                  <a:gd name="T17" fmla="*/ 34 h 53"/>
                  <a:gd name="T18" fmla="*/ 16 w 21"/>
                  <a:gd name="T19" fmla="*/ 36 h 53"/>
                  <a:gd name="T20" fmla="*/ 17 w 21"/>
                  <a:gd name="T21" fmla="*/ 42 h 53"/>
                  <a:gd name="T22" fmla="*/ 18 w 21"/>
                  <a:gd name="T23" fmla="*/ 44 h 53"/>
                  <a:gd name="T24" fmla="*/ 18 w 21"/>
                  <a:gd name="T25" fmla="*/ 48 h 53"/>
                  <a:gd name="T26" fmla="*/ 19 w 21"/>
                  <a:gd name="T27" fmla="*/ 50 h 53"/>
                  <a:gd name="T28" fmla="*/ 19 w 21"/>
                  <a:gd name="T29" fmla="*/ 52 h 53"/>
                  <a:gd name="T30" fmla="*/ 20 w 21"/>
                  <a:gd name="T31" fmla="*/ 50 h 53"/>
                  <a:gd name="T32" fmla="*/ 21 w 21"/>
                  <a:gd name="T33" fmla="*/ 47 h 53"/>
                  <a:gd name="T34" fmla="*/ 20 w 21"/>
                  <a:gd name="T35" fmla="*/ 44 h 53"/>
                  <a:gd name="T36" fmla="*/ 19 w 21"/>
                  <a:gd name="T37" fmla="*/ 41 h 53"/>
                  <a:gd name="T38" fmla="*/ 19 w 21"/>
                  <a:gd name="T39" fmla="*/ 38 h 53"/>
                  <a:gd name="T40" fmla="*/ 18 w 21"/>
                  <a:gd name="T41" fmla="*/ 34 h 53"/>
                  <a:gd name="T42" fmla="*/ 15 w 21"/>
                  <a:gd name="T43" fmla="*/ 31 h 53"/>
                  <a:gd name="T44" fmla="*/ 15 w 21"/>
                  <a:gd name="T45" fmla="*/ 28 h 53"/>
                  <a:gd name="T46" fmla="*/ 15 w 21"/>
                  <a:gd name="T47" fmla="*/ 26 h 53"/>
                  <a:gd name="T48" fmla="*/ 17 w 21"/>
                  <a:gd name="T49" fmla="*/ 25 h 53"/>
                  <a:gd name="T50" fmla="*/ 20 w 21"/>
                  <a:gd name="T51" fmla="*/ 22 h 53"/>
                  <a:gd name="T52" fmla="*/ 20 w 21"/>
                  <a:gd name="T53" fmla="*/ 20 h 53"/>
                  <a:gd name="T54" fmla="*/ 17 w 21"/>
                  <a:gd name="T55" fmla="*/ 18 h 53"/>
                  <a:gd name="T56" fmla="*/ 16 w 21"/>
                  <a:gd name="T57" fmla="*/ 16 h 53"/>
                  <a:gd name="T58" fmla="*/ 14 w 21"/>
                  <a:gd name="T59" fmla="*/ 13 h 53"/>
                  <a:gd name="T60" fmla="*/ 12 w 21"/>
                  <a:gd name="T61" fmla="*/ 10 h 53"/>
                  <a:gd name="T62" fmla="*/ 14 w 21"/>
                  <a:gd name="T63" fmla="*/ 6 h 53"/>
                  <a:gd name="T64" fmla="*/ 11 w 21"/>
                  <a:gd name="T65" fmla="*/ 2 h 53"/>
                  <a:gd name="T66" fmla="*/ 9 w 21"/>
                  <a:gd name="T67" fmla="*/ 0 h 53"/>
                  <a:gd name="T68" fmla="*/ 7 w 21"/>
                  <a:gd name="T69" fmla="*/ 4 h 53"/>
                  <a:gd name="T70" fmla="*/ 5 w 21"/>
                  <a:gd name="T71" fmla="*/ 7 h 53"/>
                  <a:gd name="T72" fmla="*/ 5 w 21"/>
                  <a:gd name="T73" fmla="*/ 10 h 53"/>
                  <a:gd name="T74" fmla="*/ 4 w 21"/>
                  <a:gd name="T75" fmla="*/ 14 h 53"/>
                  <a:gd name="T76" fmla="*/ 3 w 21"/>
                  <a:gd name="T77" fmla="*/ 15 h 53"/>
                  <a:gd name="T78" fmla="*/ 2 w 21"/>
                  <a:gd name="T79" fmla="*/ 17 h 53"/>
                  <a:gd name="T80" fmla="*/ 1 w 21"/>
                  <a:gd name="T81" fmla="*/ 18 h 53"/>
                  <a:gd name="T82" fmla="*/ 1 w 21"/>
                  <a:gd name="T83" fmla="*/ 22 h 53"/>
                  <a:gd name="T84" fmla="*/ 0 w 21"/>
                  <a:gd name="T85" fmla="*/ 2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53">
                    <a:moveTo>
                      <a:pt x="1" y="25"/>
                    </a:moveTo>
                    <a:cubicBezTo>
                      <a:pt x="2" y="25"/>
                      <a:pt x="2" y="24"/>
                      <a:pt x="2" y="24"/>
                    </a:cubicBezTo>
                    <a:cubicBezTo>
                      <a:pt x="3" y="24"/>
                      <a:pt x="4" y="24"/>
                      <a:pt x="4" y="25"/>
                    </a:cubicBezTo>
                    <a:cubicBezTo>
                      <a:pt x="4" y="26"/>
                      <a:pt x="5" y="26"/>
                      <a:pt x="4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3" y="27"/>
                      <a:pt x="4" y="27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8"/>
                      <a:pt x="5" y="28"/>
                      <a:pt x="6" y="28"/>
                    </a:cubicBezTo>
                    <a:cubicBezTo>
                      <a:pt x="6" y="28"/>
                      <a:pt x="6" y="29"/>
                      <a:pt x="6" y="29"/>
                    </a:cubicBezTo>
                    <a:cubicBezTo>
                      <a:pt x="7" y="30"/>
                      <a:pt x="7" y="30"/>
                      <a:pt x="7" y="31"/>
                    </a:cubicBezTo>
                    <a:cubicBezTo>
                      <a:pt x="7" y="31"/>
                      <a:pt x="7" y="32"/>
                      <a:pt x="8" y="32"/>
                    </a:cubicBezTo>
                    <a:cubicBezTo>
                      <a:pt x="8" y="33"/>
                      <a:pt x="7" y="33"/>
                      <a:pt x="7" y="34"/>
                    </a:cubicBezTo>
                    <a:cubicBezTo>
                      <a:pt x="7" y="35"/>
                      <a:pt x="7" y="35"/>
                      <a:pt x="7" y="36"/>
                    </a:cubicBezTo>
                    <a:cubicBezTo>
                      <a:pt x="7" y="36"/>
                      <a:pt x="7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0" y="36"/>
                      <a:pt x="10" y="36"/>
                      <a:pt x="11" y="36"/>
                    </a:cubicBezTo>
                    <a:cubicBezTo>
                      <a:pt x="11" y="36"/>
                      <a:pt x="11" y="36"/>
                      <a:pt x="12" y="36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2" y="35"/>
                      <a:pt x="13" y="35"/>
                      <a:pt x="13" y="35"/>
                    </a:cubicBezTo>
                    <a:cubicBezTo>
                      <a:pt x="13" y="35"/>
                      <a:pt x="13" y="34"/>
                      <a:pt x="13" y="34"/>
                    </a:cubicBezTo>
                    <a:cubicBezTo>
                      <a:pt x="13" y="34"/>
                      <a:pt x="13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4" y="33"/>
                      <a:pt x="14" y="33"/>
                      <a:pt x="15" y="34"/>
                    </a:cubicBezTo>
                    <a:cubicBezTo>
                      <a:pt x="15" y="34"/>
                      <a:pt x="15" y="34"/>
                      <a:pt x="15" y="35"/>
                    </a:cubicBezTo>
                    <a:cubicBezTo>
                      <a:pt x="15" y="35"/>
                      <a:pt x="15" y="35"/>
                      <a:pt x="16" y="35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7" y="37"/>
                      <a:pt x="16" y="38"/>
                      <a:pt x="16" y="39"/>
                    </a:cubicBezTo>
                    <a:cubicBezTo>
                      <a:pt x="17" y="39"/>
                      <a:pt x="17" y="40"/>
                      <a:pt x="17" y="40"/>
                    </a:cubicBezTo>
                    <a:cubicBezTo>
                      <a:pt x="17" y="41"/>
                      <a:pt x="17" y="41"/>
                      <a:pt x="17" y="42"/>
                    </a:cubicBezTo>
                    <a:cubicBezTo>
                      <a:pt x="17" y="42"/>
                      <a:pt x="17" y="43"/>
                      <a:pt x="17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19" y="45"/>
                      <a:pt x="18" y="45"/>
                      <a:pt x="18" y="46"/>
                    </a:cubicBezTo>
                    <a:cubicBezTo>
                      <a:pt x="18" y="46"/>
                      <a:pt x="19" y="46"/>
                      <a:pt x="19" y="47"/>
                    </a:cubicBezTo>
                    <a:cubicBezTo>
                      <a:pt x="19" y="47"/>
                      <a:pt x="18" y="48"/>
                      <a:pt x="18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20" y="49"/>
                      <a:pt x="20" y="50"/>
                      <a:pt x="19" y="50"/>
                    </a:cubicBezTo>
                    <a:cubicBezTo>
                      <a:pt x="19" y="50"/>
                      <a:pt x="19" y="50"/>
                      <a:pt x="19" y="50"/>
                    </a:cubicBezTo>
                    <a:cubicBezTo>
                      <a:pt x="19" y="51"/>
                      <a:pt x="19" y="51"/>
                      <a:pt x="19" y="52"/>
                    </a:cubicBezTo>
                    <a:cubicBezTo>
                      <a:pt x="19" y="52"/>
                      <a:pt x="19" y="53"/>
                      <a:pt x="19" y="53"/>
                    </a:cubicBez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2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0" y="50"/>
                      <a:pt x="21" y="50"/>
                      <a:pt x="21" y="50"/>
                    </a:cubicBezTo>
                    <a:cubicBezTo>
                      <a:pt x="21" y="49"/>
                      <a:pt x="21" y="49"/>
                      <a:pt x="21" y="49"/>
                    </a:cubicBezTo>
                    <a:cubicBezTo>
                      <a:pt x="21" y="48"/>
                      <a:pt x="21" y="48"/>
                      <a:pt x="21" y="47"/>
                    </a:cubicBezTo>
                    <a:cubicBezTo>
                      <a:pt x="21" y="47"/>
                      <a:pt x="21" y="46"/>
                      <a:pt x="21" y="46"/>
                    </a:cubicBezTo>
                    <a:cubicBezTo>
                      <a:pt x="21" y="46"/>
                      <a:pt x="21" y="45"/>
                      <a:pt x="21" y="45"/>
                    </a:cubicBez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3"/>
                      <a:pt x="20" y="43"/>
                      <a:pt x="20" y="43"/>
                    </a:cubicBezTo>
                    <a:cubicBezTo>
                      <a:pt x="20" y="42"/>
                      <a:pt x="20" y="42"/>
                      <a:pt x="20" y="41"/>
                    </a:cubicBezTo>
                    <a:cubicBezTo>
                      <a:pt x="19" y="41"/>
                      <a:pt x="19" y="41"/>
                      <a:pt x="19" y="41"/>
                    </a:cubicBezTo>
                    <a:cubicBezTo>
                      <a:pt x="18" y="41"/>
                      <a:pt x="18" y="40"/>
                      <a:pt x="18" y="40"/>
                    </a:cubicBezTo>
                    <a:cubicBezTo>
                      <a:pt x="18" y="40"/>
                      <a:pt x="18" y="40"/>
                      <a:pt x="19" y="39"/>
                    </a:cubicBezTo>
                    <a:cubicBezTo>
                      <a:pt x="19" y="39"/>
                      <a:pt x="19" y="38"/>
                      <a:pt x="19" y="38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5"/>
                      <a:pt x="18" y="35"/>
                      <a:pt x="18" y="34"/>
                    </a:cubicBezTo>
                    <a:cubicBezTo>
                      <a:pt x="18" y="34"/>
                      <a:pt x="18" y="33"/>
                      <a:pt x="17" y="33"/>
                    </a:cubicBezTo>
                    <a:cubicBezTo>
                      <a:pt x="17" y="32"/>
                      <a:pt x="17" y="32"/>
                      <a:pt x="16" y="32"/>
                    </a:cubicBezTo>
                    <a:cubicBezTo>
                      <a:pt x="16" y="31"/>
                      <a:pt x="16" y="31"/>
                      <a:pt x="15" y="31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5" y="28"/>
                      <a:pt x="15" y="28"/>
                      <a:pt x="15" y="27"/>
                    </a:cubicBezTo>
                    <a:cubicBezTo>
                      <a:pt x="15" y="27"/>
                      <a:pt x="15" y="27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5"/>
                      <a:pt x="15" y="25"/>
                    </a:cubicBezTo>
                    <a:cubicBezTo>
                      <a:pt x="16" y="25"/>
                      <a:pt x="16" y="25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8" y="25"/>
                      <a:pt x="18" y="24"/>
                      <a:pt x="18" y="24"/>
                    </a:cubicBezTo>
                    <a:cubicBezTo>
                      <a:pt x="19" y="24"/>
                      <a:pt x="19" y="24"/>
                      <a:pt x="19" y="23"/>
                    </a:cubicBezTo>
                    <a:cubicBezTo>
                      <a:pt x="20" y="23"/>
                      <a:pt x="20" y="23"/>
                      <a:pt x="20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0" y="21"/>
                      <a:pt x="20" y="20"/>
                    </a:cubicBezTo>
                    <a:cubicBezTo>
                      <a:pt x="19" y="20"/>
                      <a:pt x="19" y="19"/>
                      <a:pt x="19" y="19"/>
                    </a:cubicBezTo>
                    <a:cubicBezTo>
                      <a:pt x="18" y="19"/>
                      <a:pt x="18" y="19"/>
                      <a:pt x="17" y="19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7"/>
                      <a:pt x="18" y="17"/>
                      <a:pt x="18" y="17"/>
                    </a:cubicBezTo>
                    <a:cubicBezTo>
                      <a:pt x="18" y="16"/>
                      <a:pt x="18" y="16"/>
                      <a:pt x="17" y="16"/>
                    </a:cubicBezTo>
                    <a:cubicBezTo>
                      <a:pt x="17" y="16"/>
                      <a:pt x="17" y="16"/>
                      <a:pt x="16" y="16"/>
                    </a:cubicBezTo>
                    <a:cubicBezTo>
                      <a:pt x="16" y="15"/>
                      <a:pt x="16" y="15"/>
                      <a:pt x="16" y="14"/>
                    </a:cubicBezTo>
                    <a:cubicBezTo>
                      <a:pt x="15" y="14"/>
                      <a:pt x="16" y="13"/>
                      <a:pt x="15" y="13"/>
                    </a:cubicBezTo>
                    <a:cubicBezTo>
                      <a:pt x="15" y="12"/>
                      <a:pt x="15" y="13"/>
                      <a:pt x="14" y="13"/>
                    </a:cubicBezTo>
                    <a:cubicBezTo>
                      <a:pt x="14" y="13"/>
                      <a:pt x="13" y="13"/>
                      <a:pt x="13" y="13"/>
                    </a:cubicBezTo>
                    <a:cubicBezTo>
                      <a:pt x="12" y="13"/>
                      <a:pt x="12" y="12"/>
                      <a:pt x="12" y="12"/>
                    </a:cubicBezTo>
                    <a:cubicBezTo>
                      <a:pt x="12" y="11"/>
                      <a:pt x="11" y="11"/>
                      <a:pt x="12" y="10"/>
                    </a:cubicBezTo>
                    <a:cubicBezTo>
                      <a:pt x="12" y="10"/>
                      <a:pt x="12" y="9"/>
                      <a:pt x="13" y="9"/>
                    </a:cubicBezTo>
                    <a:cubicBezTo>
                      <a:pt x="13" y="8"/>
                      <a:pt x="14" y="8"/>
                      <a:pt x="14" y="7"/>
                    </a:cubicBezTo>
                    <a:cubicBezTo>
                      <a:pt x="14" y="7"/>
                      <a:pt x="14" y="7"/>
                      <a:pt x="14" y="6"/>
                    </a:cubicBezTo>
                    <a:cubicBezTo>
                      <a:pt x="13" y="5"/>
                      <a:pt x="14" y="5"/>
                      <a:pt x="13" y="4"/>
                    </a:cubicBezTo>
                    <a:cubicBezTo>
                      <a:pt x="13" y="4"/>
                      <a:pt x="13" y="4"/>
                      <a:pt x="13" y="3"/>
                    </a:cubicBezTo>
                    <a:cubicBezTo>
                      <a:pt x="12" y="3"/>
                      <a:pt x="12" y="2"/>
                      <a:pt x="11" y="2"/>
                    </a:cubicBezTo>
                    <a:cubicBezTo>
                      <a:pt x="11" y="1"/>
                      <a:pt x="11" y="1"/>
                      <a:pt x="10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1"/>
                      <a:pt x="10" y="1"/>
                      <a:pt x="10" y="2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7" y="5"/>
                      <a:pt x="6" y="4"/>
                      <a:pt x="6" y="5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9"/>
                      <a:pt x="5" y="9"/>
                      <a:pt x="4" y="9"/>
                    </a:cubicBezTo>
                    <a:cubicBezTo>
                      <a:pt x="4" y="9"/>
                      <a:pt x="5" y="10"/>
                      <a:pt x="5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5" y="12"/>
                      <a:pt x="4" y="12"/>
                    </a:cubicBezTo>
                    <a:cubicBezTo>
                      <a:pt x="4" y="13"/>
                      <a:pt x="5" y="13"/>
                      <a:pt x="4" y="14"/>
                    </a:cubicBezTo>
                    <a:cubicBezTo>
                      <a:pt x="4" y="14"/>
                      <a:pt x="4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2" y="14"/>
                      <a:pt x="3" y="15"/>
                    </a:cubicBezTo>
                    <a:cubicBezTo>
                      <a:pt x="3" y="15"/>
                      <a:pt x="3" y="15"/>
                      <a:pt x="3" y="16"/>
                    </a:cubicBezTo>
                    <a:cubicBezTo>
                      <a:pt x="3" y="16"/>
                      <a:pt x="2" y="16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3" y="17"/>
                      <a:pt x="3" y="18"/>
                    </a:cubicBezTo>
                    <a:cubicBezTo>
                      <a:pt x="3" y="18"/>
                      <a:pt x="2" y="18"/>
                      <a:pt x="2" y="18"/>
                    </a:cubicBezTo>
                    <a:cubicBezTo>
                      <a:pt x="2" y="19"/>
                      <a:pt x="2" y="18"/>
                      <a:pt x="1" y="18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9"/>
                      <a:pt x="1" y="20"/>
                      <a:pt x="1" y="20"/>
                    </a:cubicBezTo>
                    <a:cubicBezTo>
                      <a:pt x="1" y="21"/>
                      <a:pt x="1" y="21"/>
                      <a:pt x="1" y="22"/>
                    </a:cubicBezTo>
                    <a:cubicBezTo>
                      <a:pt x="0" y="22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4"/>
                      <a:pt x="1" y="25"/>
                      <a:pt x="1" y="2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8" name="Freeform 91">
                <a:extLst>
                  <a:ext uri="{FF2B5EF4-FFF2-40B4-BE49-F238E27FC236}">
                    <a16:creationId xmlns:a16="http://schemas.microsoft.com/office/drawing/2014/main" id="{58B0E95C-5CFE-4277-8469-3D0384BC7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16727" y="3000376"/>
                <a:ext cx="22225" cy="11113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1 h 1"/>
                  <a:gd name="T12" fmla="*/ 2 w 2"/>
                  <a:gd name="T13" fmla="*/ 0 h 1"/>
                  <a:gd name="T14" fmla="*/ 1 w 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89" name="Freeform 92">
                <a:extLst>
                  <a:ext uri="{FF2B5EF4-FFF2-40B4-BE49-F238E27FC236}">
                    <a16:creationId xmlns:a16="http://schemas.microsoft.com/office/drawing/2014/main" id="{EDC8AAB2-AD4E-4E6F-9DB6-29863C864C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7202" y="2903539"/>
                <a:ext cx="301625" cy="366713"/>
              </a:xfrm>
              <a:custGeom>
                <a:avLst/>
                <a:gdLst>
                  <a:gd name="T0" fmla="*/ 8 w 28"/>
                  <a:gd name="T1" fmla="*/ 5 h 34"/>
                  <a:gd name="T2" fmla="*/ 7 w 28"/>
                  <a:gd name="T3" fmla="*/ 3 h 34"/>
                  <a:gd name="T4" fmla="*/ 6 w 28"/>
                  <a:gd name="T5" fmla="*/ 2 h 34"/>
                  <a:gd name="T6" fmla="*/ 2 w 28"/>
                  <a:gd name="T7" fmla="*/ 2 h 34"/>
                  <a:gd name="T8" fmla="*/ 0 w 28"/>
                  <a:gd name="T9" fmla="*/ 1 h 34"/>
                  <a:gd name="T10" fmla="*/ 0 w 28"/>
                  <a:gd name="T11" fmla="*/ 2 h 34"/>
                  <a:gd name="T12" fmla="*/ 2 w 28"/>
                  <a:gd name="T13" fmla="*/ 5 h 34"/>
                  <a:gd name="T14" fmla="*/ 3 w 28"/>
                  <a:gd name="T15" fmla="*/ 6 h 34"/>
                  <a:gd name="T16" fmla="*/ 5 w 28"/>
                  <a:gd name="T17" fmla="*/ 7 h 34"/>
                  <a:gd name="T18" fmla="*/ 6 w 28"/>
                  <a:gd name="T19" fmla="*/ 8 h 34"/>
                  <a:gd name="T20" fmla="*/ 6 w 28"/>
                  <a:gd name="T21" fmla="*/ 10 h 34"/>
                  <a:gd name="T22" fmla="*/ 7 w 28"/>
                  <a:gd name="T23" fmla="*/ 12 h 34"/>
                  <a:gd name="T24" fmla="*/ 9 w 28"/>
                  <a:gd name="T25" fmla="*/ 12 h 34"/>
                  <a:gd name="T26" fmla="*/ 10 w 28"/>
                  <a:gd name="T27" fmla="*/ 16 h 34"/>
                  <a:gd name="T28" fmla="*/ 11 w 28"/>
                  <a:gd name="T29" fmla="*/ 17 h 34"/>
                  <a:gd name="T30" fmla="*/ 12 w 28"/>
                  <a:gd name="T31" fmla="*/ 18 h 34"/>
                  <a:gd name="T32" fmla="*/ 13 w 28"/>
                  <a:gd name="T33" fmla="*/ 20 h 34"/>
                  <a:gd name="T34" fmla="*/ 14 w 28"/>
                  <a:gd name="T35" fmla="*/ 22 h 34"/>
                  <a:gd name="T36" fmla="*/ 15 w 28"/>
                  <a:gd name="T37" fmla="*/ 24 h 34"/>
                  <a:gd name="T38" fmla="*/ 16 w 28"/>
                  <a:gd name="T39" fmla="*/ 25 h 34"/>
                  <a:gd name="T40" fmla="*/ 17 w 28"/>
                  <a:gd name="T41" fmla="*/ 28 h 34"/>
                  <a:gd name="T42" fmla="*/ 18 w 28"/>
                  <a:gd name="T43" fmla="*/ 29 h 34"/>
                  <a:gd name="T44" fmla="*/ 20 w 28"/>
                  <a:gd name="T45" fmla="*/ 30 h 34"/>
                  <a:gd name="T46" fmla="*/ 22 w 28"/>
                  <a:gd name="T47" fmla="*/ 33 h 34"/>
                  <a:gd name="T48" fmla="*/ 24 w 28"/>
                  <a:gd name="T49" fmla="*/ 34 h 34"/>
                  <a:gd name="T50" fmla="*/ 25 w 28"/>
                  <a:gd name="T51" fmla="*/ 33 h 34"/>
                  <a:gd name="T52" fmla="*/ 27 w 28"/>
                  <a:gd name="T53" fmla="*/ 33 h 34"/>
                  <a:gd name="T54" fmla="*/ 27 w 28"/>
                  <a:gd name="T55" fmla="*/ 30 h 34"/>
                  <a:gd name="T56" fmla="*/ 28 w 28"/>
                  <a:gd name="T57" fmla="*/ 27 h 34"/>
                  <a:gd name="T58" fmla="*/ 27 w 28"/>
                  <a:gd name="T59" fmla="*/ 26 h 34"/>
                  <a:gd name="T60" fmla="*/ 26 w 28"/>
                  <a:gd name="T61" fmla="*/ 24 h 34"/>
                  <a:gd name="T62" fmla="*/ 25 w 28"/>
                  <a:gd name="T63" fmla="*/ 23 h 34"/>
                  <a:gd name="T64" fmla="*/ 23 w 28"/>
                  <a:gd name="T65" fmla="*/ 22 h 34"/>
                  <a:gd name="T66" fmla="*/ 23 w 28"/>
                  <a:gd name="T67" fmla="*/ 20 h 34"/>
                  <a:gd name="T68" fmla="*/ 21 w 28"/>
                  <a:gd name="T69" fmla="*/ 18 h 34"/>
                  <a:gd name="T70" fmla="*/ 22 w 28"/>
                  <a:gd name="T71" fmla="*/ 17 h 34"/>
                  <a:gd name="T72" fmla="*/ 20 w 28"/>
                  <a:gd name="T73" fmla="*/ 15 h 34"/>
                  <a:gd name="T74" fmla="*/ 20 w 28"/>
                  <a:gd name="T75" fmla="*/ 15 h 34"/>
                  <a:gd name="T76" fmla="*/ 18 w 28"/>
                  <a:gd name="T77" fmla="*/ 13 h 34"/>
                  <a:gd name="T78" fmla="*/ 17 w 28"/>
                  <a:gd name="T79" fmla="*/ 12 h 34"/>
                  <a:gd name="T80" fmla="*/ 16 w 28"/>
                  <a:gd name="T81" fmla="*/ 11 h 34"/>
                  <a:gd name="T82" fmla="*/ 15 w 28"/>
                  <a:gd name="T83" fmla="*/ 11 h 34"/>
                  <a:gd name="T84" fmla="*/ 13 w 28"/>
                  <a:gd name="T85" fmla="*/ 10 h 34"/>
                  <a:gd name="T86" fmla="*/ 11 w 28"/>
                  <a:gd name="T87" fmla="*/ 8 h 34"/>
                  <a:gd name="T88" fmla="*/ 10 w 28"/>
                  <a:gd name="T89" fmla="*/ 7 h 34"/>
                  <a:gd name="T90" fmla="*/ 9 w 28"/>
                  <a:gd name="T91" fmla="*/ 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8" h="34">
                    <a:moveTo>
                      <a:pt x="9" y="6"/>
                    </a:moveTo>
                    <a:cubicBezTo>
                      <a:pt x="8" y="6"/>
                      <a:pt x="8" y="5"/>
                      <a:pt x="8" y="5"/>
                    </a:cubicBezTo>
                    <a:cubicBezTo>
                      <a:pt x="8" y="5"/>
                      <a:pt x="8" y="5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5" y="1"/>
                      <a:pt x="5" y="2"/>
                      <a:pt x="4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2"/>
                      <a:pt x="2" y="1"/>
                      <a:pt x="1" y="1"/>
                    </a:cubicBezTo>
                    <a:cubicBezTo>
                      <a:pt x="1" y="1"/>
                      <a:pt x="1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1" y="4"/>
                    </a:cubicBezTo>
                    <a:cubicBezTo>
                      <a:pt x="1" y="4"/>
                      <a:pt x="1" y="4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7"/>
                      <a:pt x="5" y="7"/>
                      <a:pt x="5" y="7"/>
                    </a:cubicBezTo>
                    <a:cubicBezTo>
                      <a:pt x="5" y="7"/>
                      <a:pt x="5" y="8"/>
                      <a:pt x="5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1"/>
                      <a:pt x="6" y="11"/>
                      <a:pt x="7" y="11"/>
                    </a:cubicBezTo>
                    <a:cubicBezTo>
                      <a:pt x="7" y="11"/>
                      <a:pt x="7" y="11"/>
                      <a:pt x="7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0" y="16"/>
                      <a:pt x="10" y="17"/>
                      <a:pt x="10" y="17"/>
                    </a:cubicBezTo>
                    <a:cubicBezTo>
                      <a:pt x="10" y="17"/>
                      <a:pt x="10" y="17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9"/>
                      <a:pt x="13" y="19"/>
                      <a:pt x="13" y="19"/>
                    </a:cubicBezTo>
                    <a:cubicBezTo>
                      <a:pt x="13" y="19"/>
                      <a:pt x="13" y="20"/>
                      <a:pt x="13" y="20"/>
                    </a:cubicBezTo>
                    <a:cubicBezTo>
                      <a:pt x="13" y="20"/>
                      <a:pt x="13" y="21"/>
                      <a:pt x="13" y="21"/>
                    </a:cubicBezTo>
                    <a:cubicBezTo>
                      <a:pt x="13" y="21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3"/>
                    </a:cubicBezTo>
                    <a:cubicBezTo>
                      <a:pt x="14" y="23"/>
                      <a:pt x="14" y="23"/>
                      <a:pt x="15" y="24"/>
                    </a:cubicBezTo>
                    <a:cubicBezTo>
                      <a:pt x="15" y="24"/>
                      <a:pt x="15" y="24"/>
                      <a:pt x="15" y="25"/>
                    </a:cubicBezTo>
                    <a:cubicBezTo>
                      <a:pt x="15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7"/>
                    </a:cubicBezTo>
                    <a:cubicBezTo>
                      <a:pt x="17" y="27"/>
                      <a:pt x="17" y="27"/>
                      <a:pt x="17" y="28"/>
                    </a:cubicBezTo>
                    <a:cubicBezTo>
                      <a:pt x="17" y="28"/>
                      <a:pt x="18" y="28"/>
                      <a:pt x="18" y="28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1" y="31"/>
                      <a:pt x="21" y="31"/>
                      <a:pt x="21" y="32"/>
                    </a:cubicBezTo>
                    <a:cubicBezTo>
                      <a:pt x="22" y="32"/>
                      <a:pt x="22" y="32"/>
                      <a:pt x="22" y="33"/>
                    </a:cubicBezTo>
                    <a:cubicBezTo>
                      <a:pt x="23" y="33"/>
                      <a:pt x="22" y="33"/>
                      <a:pt x="23" y="33"/>
                    </a:cubicBezTo>
                    <a:cubicBezTo>
                      <a:pt x="23" y="34"/>
                      <a:pt x="23" y="34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5" y="34"/>
                      <a:pt x="25" y="33"/>
                      <a:pt x="25" y="33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7" y="34"/>
                      <a:pt x="27" y="33"/>
                      <a:pt x="27" y="33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1"/>
                      <a:pt x="27" y="30"/>
                      <a:pt x="27" y="30"/>
                    </a:cubicBezTo>
                    <a:cubicBezTo>
                      <a:pt x="27" y="29"/>
                      <a:pt x="27" y="29"/>
                      <a:pt x="27" y="28"/>
                    </a:cubicBezTo>
                    <a:cubicBezTo>
                      <a:pt x="27" y="28"/>
                      <a:pt x="27" y="28"/>
                      <a:pt x="28" y="27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8" y="26"/>
                      <a:pt x="28" y="26"/>
                      <a:pt x="27" y="26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6" y="25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3"/>
                      <a:pt x="25" y="23"/>
                    </a:cubicBezTo>
                    <a:cubicBezTo>
                      <a:pt x="24" y="23"/>
                      <a:pt x="24" y="23"/>
                      <a:pt x="24" y="22"/>
                    </a:cubicBezTo>
                    <a:cubicBezTo>
                      <a:pt x="24" y="22"/>
                      <a:pt x="23" y="22"/>
                      <a:pt x="23" y="22"/>
                    </a:cubicBezTo>
                    <a:cubicBezTo>
                      <a:pt x="23" y="21"/>
                      <a:pt x="23" y="21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20"/>
                      <a:pt x="22" y="20"/>
                    </a:cubicBezTo>
                    <a:cubicBezTo>
                      <a:pt x="21" y="19"/>
                      <a:pt x="21" y="19"/>
                      <a:pt x="21" y="18"/>
                    </a:cubicBezTo>
                    <a:cubicBezTo>
                      <a:pt x="21" y="18"/>
                      <a:pt x="21" y="18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1" y="16"/>
                    </a:cubicBezTo>
                    <a:cubicBezTo>
                      <a:pt x="21" y="15"/>
                      <a:pt x="21" y="15"/>
                      <a:pt x="20" y="15"/>
                    </a:cubicBezTo>
                    <a:cubicBezTo>
                      <a:pt x="20" y="15"/>
                      <a:pt x="20" y="16"/>
                      <a:pt x="20" y="15"/>
                    </a:cubicBezTo>
                    <a:cubicBezTo>
                      <a:pt x="19" y="15"/>
                      <a:pt x="20" y="15"/>
                      <a:pt x="20" y="15"/>
                    </a:cubicBezTo>
                    <a:cubicBezTo>
                      <a:pt x="20" y="14"/>
                      <a:pt x="20" y="14"/>
                      <a:pt x="19" y="13"/>
                    </a:cubicBezTo>
                    <a:cubicBezTo>
                      <a:pt x="19" y="13"/>
                      <a:pt x="19" y="13"/>
                      <a:pt x="18" y="13"/>
                    </a:cubicBezTo>
                    <a:cubicBezTo>
                      <a:pt x="18" y="13"/>
                      <a:pt x="18" y="13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7" y="11"/>
                      <a:pt x="17" y="11"/>
                      <a:pt x="16" y="11"/>
                    </a:cubicBezTo>
                    <a:cubicBezTo>
                      <a:pt x="16" y="11"/>
                      <a:pt x="16" y="12"/>
                      <a:pt x="16" y="12"/>
                    </a:cubicBezTo>
                    <a:cubicBezTo>
                      <a:pt x="15" y="12"/>
                      <a:pt x="15" y="11"/>
                      <a:pt x="15" y="11"/>
                    </a:cubicBezTo>
                    <a:cubicBezTo>
                      <a:pt x="15" y="11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9"/>
                    </a:cubicBezTo>
                    <a:cubicBezTo>
                      <a:pt x="12" y="9"/>
                      <a:pt x="12" y="9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7"/>
                      <a:pt x="10" y="7"/>
                      <a:pt x="10" y="7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10" y="6"/>
                      <a:pt x="9" y="6"/>
                      <a:pt x="9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0" name="Freeform 93">
                <a:extLst>
                  <a:ext uri="{FF2B5EF4-FFF2-40B4-BE49-F238E27FC236}">
                    <a16:creationId xmlns:a16="http://schemas.microsoft.com/office/drawing/2014/main" id="{8AC83FE4-4E8A-4C83-8D75-404AF99BF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81814" y="3097214"/>
                <a:ext cx="22225" cy="1111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0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1" name="Freeform 94">
                <a:extLst>
                  <a:ext uri="{FF2B5EF4-FFF2-40B4-BE49-F238E27FC236}">
                    <a16:creationId xmlns:a16="http://schemas.microsoft.com/office/drawing/2014/main" id="{05E1EBC8-1472-413D-AADC-1F2E1556BC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65964" y="3086101"/>
                <a:ext cx="11113" cy="22225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1 h 2"/>
                  <a:gd name="T4" fmla="*/ 0 w 1"/>
                  <a:gd name="T5" fmla="*/ 0 h 2"/>
                  <a:gd name="T6" fmla="*/ 0 w 1"/>
                  <a:gd name="T7" fmla="*/ 1 h 2"/>
                  <a:gd name="T8" fmla="*/ 1 w 1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2" name="Freeform 95">
                <a:extLst>
                  <a:ext uri="{FF2B5EF4-FFF2-40B4-BE49-F238E27FC236}">
                    <a16:creationId xmlns:a16="http://schemas.microsoft.com/office/drawing/2014/main" id="{4853F77A-4726-4D0A-BB7B-057BE19275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5027" y="2946401"/>
                <a:ext cx="279400" cy="269875"/>
              </a:xfrm>
              <a:custGeom>
                <a:avLst/>
                <a:gdLst>
                  <a:gd name="T0" fmla="*/ 0 w 26"/>
                  <a:gd name="T1" fmla="*/ 13 h 25"/>
                  <a:gd name="T2" fmla="*/ 0 w 26"/>
                  <a:gd name="T3" fmla="*/ 14 h 25"/>
                  <a:gd name="T4" fmla="*/ 1 w 26"/>
                  <a:gd name="T5" fmla="*/ 15 h 25"/>
                  <a:gd name="T6" fmla="*/ 3 w 26"/>
                  <a:gd name="T7" fmla="*/ 17 h 25"/>
                  <a:gd name="T8" fmla="*/ 3 w 26"/>
                  <a:gd name="T9" fmla="*/ 18 h 25"/>
                  <a:gd name="T10" fmla="*/ 3 w 26"/>
                  <a:gd name="T11" fmla="*/ 20 h 25"/>
                  <a:gd name="T12" fmla="*/ 4 w 26"/>
                  <a:gd name="T13" fmla="*/ 21 h 25"/>
                  <a:gd name="T14" fmla="*/ 4 w 26"/>
                  <a:gd name="T15" fmla="*/ 22 h 25"/>
                  <a:gd name="T16" fmla="*/ 6 w 26"/>
                  <a:gd name="T17" fmla="*/ 22 h 25"/>
                  <a:gd name="T18" fmla="*/ 7 w 26"/>
                  <a:gd name="T19" fmla="*/ 22 h 25"/>
                  <a:gd name="T20" fmla="*/ 8 w 26"/>
                  <a:gd name="T21" fmla="*/ 23 h 25"/>
                  <a:gd name="T22" fmla="*/ 9 w 26"/>
                  <a:gd name="T23" fmla="*/ 23 h 25"/>
                  <a:gd name="T24" fmla="*/ 11 w 26"/>
                  <a:gd name="T25" fmla="*/ 22 h 25"/>
                  <a:gd name="T26" fmla="*/ 13 w 26"/>
                  <a:gd name="T27" fmla="*/ 23 h 25"/>
                  <a:gd name="T28" fmla="*/ 14 w 26"/>
                  <a:gd name="T29" fmla="*/ 24 h 25"/>
                  <a:gd name="T30" fmla="*/ 15 w 26"/>
                  <a:gd name="T31" fmla="*/ 25 h 25"/>
                  <a:gd name="T32" fmla="*/ 17 w 26"/>
                  <a:gd name="T33" fmla="*/ 24 h 25"/>
                  <a:gd name="T34" fmla="*/ 19 w 26"/>
                  <a:gd name="T35" fmla="*/ 21 h 25"/>
                  <a:gd name="T36" fmla="*/ 19 w 26"/>
                  <a:gd name="T37" fmla="*/ 19 h 25"/>
                  <a:gd name="T38" fmla="*/ 20 w 26"/>
                  <a:gd name="T39" fmla="*/ 17 h 25"/>
                  <a:gd name="T40" fmla="*/ 22 w 26"/>
                  <a:gd name="T41" fmla="*/ 16 h 25"/>
                  <a:gd name="T42" fmla="*/ 22 w 26"/>
                  <a:gd name="T43" fmla="*/ 13 h 25"/>
                  <a:gd name="T44" fmla="*/ 22 w 26"/>
                  <a:gd name="T45" fmla="*/ 12 h 25"/>
                  <a:gd name="T46" fmla="*/ 24 w 26"/>
                  <a:gd name="T47" fmla="*/ 11 h 25"/>
                  <a:gd name="T48" fmla="*/ 26 w 26"/>
                  <a:gd name="T49" fmla="*/ 11 h 25"/>
                  <a:gd name="T50" fmla="*/ 25 w 26"/>
                  <a:gd name="T51" fmla="*/ 9 h 25"/>
                  <a:gd name="T52" fmla="*/ 23 w 26"/>
                  <a:gd name="T53" fmla="*/ 8 h 25"/>
                  <a:gd name="T54" fmla="*/ 23 w 26"/>
                  <a:gd name="T55" fmla="*/ 6 h 25"/>
                  <a:gd name="T56" fmla="*/ 22 w 26"/>
                  <a:gd name="T57" fmla="*/ 5 h 25"/>
                  <a:gd name="T58" fmla="*/ 22 w 26"/>
                  <a:gd name="T59" fmla="*/ 3 h 25"/>
                  <a:gd name="T60" fmla="*/ 23 w 26"/>
                  <a:gd name="T61" fmla="*/ 1 h 25"/>
                  <a:gd name="T62" fmla="*/ 22 w 26"/>
                  <a:gd name="T63" fmla="*/ 1 h 25"/>
                  <a:gd name="T64" fmla="*/ 20 w 26"/>
                  <a:gd name="T65" fmla="*/ 0 h 25"/>
                  <a:gd name="T66" fmla="*/ 17 w 26"/>
                  <a:gd name="T67" fmla="*/ 1 h 25"/>
                  <a:gd name="T68" fmla="*/ 17 w 26"/>
                  <a:gd name="T69" fmla="*/ 4 h 25"/>
                  <a:gd name="T70" fmla="*/ 15 w 26"/>
                  <a:gd name="T71" fmla="*/ 6 h 25"/>
                  <a:gd name="T72" fmla="*/ 15 w 26"/>
                  <a:gd name="T73" fmla="*/ 8 h 25"/>
                  <a:gd name="T74" fmla="*/ 13 w 26"/>
                  <a:gd name="T75" fmla="*/ 8 h 25"/>
                  <a:gd name="T76" fmla="*/ 11 w 26"/>
                  <a:gd name="T77" fmla="*/ 9 h 25"/>
                  <a:gd name="T78" fmla="*/ 9 w 26"/>
                  <a:gd name="T79" fmla="*/ 8 h 25"/>
                  <a:gd name="T80" fmla="*/ 7 w 26"/>
                  <a:gd name="T81" fmla="*/ 10 h 25"/>
                  <a:gd name="T82" fmla="*/ 5 w 26"/>
                  <a:gd name="T83" fmla="*/ 9 h 25"/>
                  <a:gd name="T84" fmla="*/ 3 w 26"/>
                  <a:gd name="T85" fmla="*/ 9 h 25"/>
                  <a:gd name="T86" fmla="*/ 2 w 26"/>
                  <a:gd name="T87" fmla="*/ 8 h 25"/>
                  <a:gd name="T88" fmla="*/ 1 w 26"/>
                  <a:gd name="T89" fmla="*/ 8 h 25"/>
                  <a:gd name="T90" fmla="*/ 0 w 26"/>
                  <a:gd name="T91" fmla="*/ 9 h 25"/>
                  <a:gd name="T92" fmla="*/ 0 w 26"/>
                  <a:gd name="T9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6" h="25"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0" y="14"/>
                      <a:pt x="0" y="14"/>
                    </a:cubicBezTo>
                    <a:cubicBezTo>
                      <a:pt x="0" y="14"/>
                      <a:pt x="1" y="14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3" y="17"/>
                    </a:cubicBezTo>
                    <a:cubicBezTo>
                      <a:pt x="3" y="17"/>
                      <a:pt x="2" y="17"/>
                      <a:pt x="2" y="17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9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1"/>
                      <a:pt x="3" y="22"/>
                      <a:pt x="3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3"/>
                    </a:cubicBezTo>
                    <a:cubicBezTo>
                      <a:pt x="7" y="23"/>
                      <a:pt x="7" y="23"/>
                      <a:pt x="8" y="23"/>
                    </a:cubicBezTo>
                    <a:cubicBezTo>
                      <a:pt x="8" y="23"/>
                      <a:pt x="8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10" y="23"/>
                      <a:pt x="10" y="23"/>
                      <a:pt x="10" y="22"/>
                    </a:cubicBezTo>
                    <a:cubicBezTo>
                      <a:pt x="10" y="22"/>
                      <a:pt x="11" y="22"/>
                      <a:pt x="11" y="22"/>
                    </a:cubicBezTo>
                    <a:cubicBezTo>
                      <a:pt x="11" y="22"/>
                      <a:pt x="11" y="23"/>
                      <a:pt x="12" y="23"/>
                    </a:cubicBezTo>
                    <a:cubicBezTo>
                      <a:pt x="12" y="23"/>
                      <a:pt x="12" y="23"/>
                      <a:pt x="13" y="23"/>
                    </a:cubicBezTo>
                    <a:cubicBezTo>
                      <a:pt x="13" y="23"/>
                      <a:pt x="13" y="23"/>
                      <a:pt x="14" y="23"/>
                    </a:cubicBezTo>
                    <a:cubicBezTo>
                      <a:pt x="14" y="23"/>
                      <a:pt x="14" y="24"/>
                      <a:pt x="14" y="24"/>
                    </a:cubicBezTo>
                    <a:cubicBezTo>
                      <a:pt x="14" y="25"/>
                      <a:pt x="14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6" y="25"/>
                      <a:pt x="16" y="25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3"/>
                      <a:pt x="18" y="23"/>
                      <a:pt x="18" y="22"/>
                    </a:cubicBezTo>
                    <a:cubicBezTo>
                      <a:pt x="19" y="22"/>
                      <a:pt x="19" y="22"/>
                      <a:pt x="19" y="21"/>
                    </a:cubicBezTo>
                    <a:cubicBezTo>
                      <a:pt x="19" y="21"/>
                      <a:pt x="19" y="21"/>
                      <a:pt x="19" y="20"/>
                    </a:cubicBezTo>
                    <a:cubicBezTo>
                      <a:pt x="19" y="20"/>
                      <a:pt x="19" y="20"/>
                      <a:pt x="19" y="19"/>
                    </a:cubicBezTo>
                    <a:cubicBezTo>
                      <a:pt x="19" y="19"/>
                      <a:pt x="19" y="19"/>
                      <a:pt x="19" y="18"/>
                    </a:cubicBezTo>
                    <a:cubicBezTo>
                      <a:pt x="20" y="18"/>
                      <a:pt x="20" y="18"/>
                      <a:pt x="20" y="17"/>
                    </a:cubicBezTo>
                    <a:cubicBezTo>
                      <a:pt x="21" y="17"/>
                      <a:pt x="21" y="17"/>
                      <a:pt x="21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5"/>
                      <a:pt x="22" y="15"/>
                      <a:pt x="22" y="14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1"/>
                      <a:pt x="23" y="11"/>
                      <a:pt x="23" y="11"/>
                    </a:cubicBezTo>
                    <a:cubicBezTo>
                      <a:pt x="23" y="11"/>
                      <a:pt x="24" y="11"/>
                      <a:pt x="24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5" y="11"/>
                      <a:pt x="26" y="11"/>
                      <a:pt x="26" y="11"/>
                    </a:cubicBezTo>
                    <a:cubicBezTo>
                      <a:pt x="26" y="11"/>
                      <a:pt x="26" y="10"/>
                      <a:pt x="26" y="10"/>
                    </a:cubicBezTo>
                    <a:cubicBezTo>
                      <a:pt x="26" y="10"/>
                      <a:pt x="25" y="10"/>
                      <a:pt x="25" y="9"/>
                    </a:cubicBezTo>
                    <a:cubicBezTo>
                      <a:pt x="25" y="9"/>
                      <a:pt x="25" y="9"/>
                      <a:pt x="24" y="9"/>
                    </a:cubicBezTo>
                    <a:cubicBezTo>
                      <a:pt x="24" y="8"/>
                      <a:pt x="24" y="9"/>
                      <a:pt x="23" y="8"/>
                    </a:cubicBezTo>
                    <a:cubicBezTo>
                      <a:pt x="23" y="8"/>
                      <a:pt x="24" y="8"/>
                      <a:pt x="24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3" y="6"/>
                      <a:pt x="23" y="6"/>
                      <a:pt x="23" y="5"/>
                    </a:cubicBezTo>
                    <a:cubicBezTo>
                      <a:pt x="23" y="5"/>
                      <a:pt x="22" y="5"/>
                      <a:pt x="22" y="5"/>
                    </a:cubicBezTo>
                    <a:cubicBezTo>
                      <a:pt x="22" y="5"/>
                      <a:pt x="22" y="4"/>
                      <a:pt x="22" y="4"/>
                    </a:cubicBezTo>
                    <a:cubicBezTo>
                      <a:pt x="22" y="4"/>
                      <a:pt x="22" y="3"/>
                      <a:pt x="22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2" y="1"/>
                    </a:cubicBezTo>
                    <a:cubicBezTo>
                      <a:pt x="22" y="1"/>
                      <a:pt x="21" y="1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0"/>
                      <a:pt x="19" y="0"/>
                      <a:pt x="19" y="1"/>
                    </a:cubicBezTo>
                    <a:cubicBezTo>
                      <a:pt x="18" y="1"/>
                      <a:pt x="18" y="0"/>
                      <a:pt x="17" y="1"/>
                    </a:cubicBezTo>
                    <a:cubicBezTo>
                      <a:pt x="17" y="1"/>
                      <a:pt x="17" y="2"/>
                      <a:pt x="17" y="2"/>
                    </a:cubicBezTo>
                    <a:cubicBezTo>
                      <a:pt x="16" y="3"/>
                      <a:pt x="17" y="3"/>
                      <a:pt x="17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6" y="5"/>
                      <a:pt x="15" y="6"/>
                    </a:cubicBezTo>
                    <a:cubicBezTo>
                      <a:pt x="15" y="6"/>
                      <a:pt x="15" y="6"/>
                      <a:pt x="15" y="7"/>
                    </a:cubicBezTo>
                    <a:cubicBezTo>
                      <a:pt x="14" y="7"/>
                      <a:pt x="15" y="7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ubicBezTo>
                      <a:pt x="13" y="8"/>
                      <a:pt x="13" y="9"/>
                      <a:pt x="12" y="9"/>
                    </a:cubicBez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10" y="8"/>
                      <a:pt x="10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8"/>
                      <a:pt x="8" y="9"/>
                      <a:pt x="8" y="9"/>
                    </a:cubicBezTo>
                    <a:cubicBezTo>
                      <a:pt x="8" y="10"/>
                      <a:pt x="8" y="10"/>
                      <a:pt x="7" y="10"/>
                    </a:cubicBezTo>
                    <a:cubicBezTo>
                      <a:pt x="7" y="10"/>
                      <a:pt x="7" y="10"/>
                      <a:pt x="6" y="10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9"/>
                      <a:pt x="4" y="10"/>
                      <a:pt x="4" y="10"/>
                    </a:cubicBezTo>
                    <a:cubicBezTo>
                      <a:pt x="3" y="10"/>
                      <a:pt x="3" y="10"/>
                      <a:pt x="3" y="9"/>
                    </a:cubicBezTo>
                    <a:cubicBezTo>
                      <a:pt x="2" y="9"/>
                      <a:pt x="2" y="9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3" name="Freeform 96">
                <a:extLst>
                  <a:ext uri="{FF2B5EF4-FFF2-40B4-BE49-F238E27FC236}">
                    <a16:creationId xmlns:a16="http://schemas.microsoft.com/office/drawing/2014/main" id="{1DB96E67-B01C-417A-9B01-79AC463AAE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0477" y="2740026"/>
                <a:ext cx="22225" cy="33338"/>
              </a:xfrm>
              <a:custGeom>
                <a:avLst/>
                <a:gdLst>
                  <a:gd name="T0" fmla="*/ 1 w 2"/>
                  <a:gd name="T1" fmla="*/ 3 h 3"/>
                  <a:gd name="T2" fmla="*/ 2 w 2"/>
                  <a:gd name="T3" fmla="*/ 3 h 3"/>
                  <a:gd name="T4" fmla="*/ 2 w 2"/>
                  <a:gd name="T5" fmla="*/ 2 h 3"/>
                  <a:gd name="T6" fmla="*/ 2 w 2"/>
                  <a:gd name="T7" fmla="*/ 1 h 3"/>
                  <a:gd name="T8" fmla="*/ 2 w 2"/>
                  <a:gd name="T9" fmla="*/ 0 h 3"/>
                  <a:gd name="T10" fmla="*/ 1 w 2"/>
                  <a:gd name="T11" fmla="*/ 0 h 3"/>
                  <a:gd name="T12" fmla="*/ 1 w 2"/>
                  <a:gd name="T13" fmla="*/ 1 h 3"/>
                  <a:gd name="T14" fmla="*/ 1 w 2"/>
                  <a:gd name="T15" fmla="*/ 2 h 3"/>
                  <a:gd name="T16" fmla="*/ 0 w 2"/>
                  <a:gd name="T17" fmla="*/ 2 h 3"/>
                  <a:gd name="T18" fmla="*/ 1 w 2"/>
                  <a:gd name="T1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3"/>
                    </a:moveTo>
                    <a:cubicBezTo>
                      <a:pt x="1" y="3"/>
                      <a:pt x="1" y="3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4" name="Freeform 97">
                <a:extLst>
                  <a:ext uri="{FF2B5EF4-FFF2-40B4-BE49-F238E27FC236}">
                    <a16:creationId xmlns:a16="http://schemas.microsoft.com/office/drawing/2014/main" id="{AC585FAC-A588-4E2E-B9F9-1601ECB62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8677" y="2503489"/>
                <a:ext cx="53975" cy="31750"/>
              </a:xfrm>
              <a:custGeom>
                <a:avLst/>
                <a:gdLst>
                  <a:gd name="T0" fmla="*/ 5 w 5"/>
                  <a:gd name="T1" fmla="*/ 1 h 3"/>
                  <a:gd name="T2" fmla="*/ 4 w 5"/>
                  <a:gd name="T3" fmla="*/ 1 h 3"/>
                  <a:gd name="T4" fmla="*/ 2 w 5"/>
                  <a:gd name="T5" fmla="*/ 1 h 3"/>
                  <a:gd name="T6" fmla="*/ 1 w 5"/>
                  <a:gd name="T7" fmla="*/ 1 h 3"/>
                  <a:gd name="T8" fmla="*/ 0 w 5"/>
                  <a:gd name="T9" fmla="*/ 1 h 3"/>
                  <a:gd name="T10" fmla="*/ 0 w 5"/>
                  <a:gd name="T11" fmla="*/ 1 h 3"/>
                  <a:gd name="T12" fmla="*/ 1 w 5"/>
                  <a:gd name="T13" fmla="*/ 2 h 3"/>
                  <a:gd name="T14" fmla="*/ 1 w 5"/>
                  <a:gd name="T15" fmla="*/ 3 h 3"/>
                  <a:gd name="T16" fmla="*/ 2 w 5"/>
                  <a:gd name="T17" fmla="*/ 3 h 3"/>
                  <a:gd name="T18" fmla="*/ 3 w 5"/>
                  <a:gd name="T19" fmla="*/ 2 h 3"/>
                  <a:gd name="T20" fmla="*/ 4 w 5"/>
                  <a:gd name="T21" fmla="*/ 2 h 3"/>
                  <a:gd name="T22" fmla="*/ 5 w 5"/>
                  <a:gd name="T23" fmla="*/ 2 h 3"/>
                  <a:gd name="T24" fmla="*/ 5 w 5"/>
                  <a:gd name="T2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3">
                    <a:moveTo>
                      <a:pt x="5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5" name="Freeform 98">
                <a:extLst>
                  <a:ext uri="{FF2B5EF4-FFF2-40B4-BE49-F238E27FC236}">
                    <a16:creationId xmlns:a16="http://schemas.microsoft.com/office/drawing/2014/main" id="{2B737BA3-2BD8-483A-BC79-422DDB4EB7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0214" y="2524126"/>
                <a:ext cx="119063" cy="141288"/>
              </a:xfrm>
              <a:custGeom>
                <a:avLst/>
                <a:gdLst>
                  <a:gd name="T0" fmla="*/ 10 w 11"/>
                  <a:gd name="T1" fmla="*/ 6 h 13"/>
                  <a:gd name="T2" fmla="*/ 10 w 11"/>
                  <a:gd name="T3" fmla="*/ 6 h 13"/>
                  <a:gd name="T4" fmla="*/ 9 w 11"/>
                  <a:gd name="T5" fmla="*/ 6 h 13"/>
                  <a:gd name="T6" fmla="*/ 8 w 11"/>
                  <a:gd name="T7" fmla="*/ 4 h 13"/>
                  <a:gd name="T8" fmla="*/ 9 w 11"/>
                  <a:gd name="T9" fmla="*/ 3 h 13"/>
                  <a:gd name="T10" fmla="*/ 9 w 11"/>
                  <a:gd name="T11" fmla="*/ 2 h 13"/>
                  <a:gd name="T12" fmla="*/ 9 w 11"/>
                  <a:gd name="T13" fmla="*/ 0 h 13"/>
                  <a:gd name="T14" fmla="*/ 9 w 11"/>
                  <a:gd name="T15" fmla="*/ 0 h 13"/>
                  <a:gd name="T16" fmla="*/ 8 w 11"/>
                  <a:gd name="T17" fmla="*/ 0 h 13"/>
                  <a:gd name="T18" fmla="*/ 7 w 11"/>
                  <a:gd name="T19" fmla="*/ 0 h 13"/>
                  <a:gd name="T20" fmla="*/ 5 w 11"/>
                  <a:gd name="T21" fmla="*/ 0 h 13"/>
                  <a:gd name="T22" fmla="*/ 5 w 11"/>
                  <a:gd name="T23" fmla="*/ 1 h 13"/>
                  <a:gd name="T24" fmla="*/ 5 w 11"/>
                  <a:gd name="T25" fmla="*/ 2 h 13"/>
                  <a:gd name="T26" fmla="*/ 3 w 11"/>
                  <a:gd name="T27" fmla="*/ 2 h 13"/>
                  <a:gd name="T28" fmla="*/ 4 w 11"/>
                  <a:gd name="T29" fmla="*/ 3 h 13"/>
                  <a:gd name="T30" fmla="*/ 5 w 11"/>
                  <a:gd name="T31" fmla="*/ 4 h 13"/>
                  <a:gd name="T32" fmla="*/ 5 w 11"/>
                  <a:gd name="T33" fmla="*/ 4 h 13"/>
                  <a:gd name="T34" fmla="*/ 5 w 11"/>
                  <a:gd name="T35" fmla="*/ 5 h 13"/>
                  <a:gd name="T36" fmla="*/ 3 w 11"/>
                  <a:gd name="T37" fmla="*/ 5 h 13"/>
                  <a:gd name="T38" fmla="*/ 2 w 11"/>
                  <a:gd name="T39" fmla="*/ 5 h 13"/>
                  <a:gd name="T40" fmla="*/ 1 w 11"/>
                  <a:gd name="T41" fmla="*/ 6 h 13"/>
                  <a:gd name="T42" fmla="*/ 1 w 11"/>
                  <a:gd name="T43" fmla="*/ 7 h 13"/>
                  <a:gd name="T44" fmla="*/ 1 w 11"/>
                  <a:gd name="T45" fmla="*/ 8 h 13"/>
                  <a:gd name="T46" fmla="*/ 0 w 11"/>
                  <a:gd name="T47" fmla="*/ 9 h 13"/>
                  <a:gd name="T48" fmla="*/ 0 w 11"/>
                  <a:gd name="T49" fmla="*/ 10 h 13"/>
                  <a:gd name="T50" fmla="*/ 0 w 11"/>
                  <a:gd name="T51" fmla="*/ 10 h 13"/>
                  <a:gd name="T52" fmla="*/ 1 w 11"/>
                  <a:gd name="T53" fmla="*/ 11 h 13"/>
                  <a:gd name="T54" fmla="*/ 2 w 11"/>
                  <a:gd name="T55" fmla="*/ 12 h 13"/>
                  <a:gd name="T56" fmla="*/ 3 w 11"/>
                  <a:gd name="T57" fmla="*/ 12 h 13"/>
                  <a:gd name="T58" fmla="*/ 5 w 11"/>
                  <a:gd name="T59" fmla="*/ 12 h 13"/>
                  <a:gd name="T60" fmla="*/ 5 w 11"/>
                  <a:gd name="T61" fmla="*/ 13 h 13"/>
                  <a:gd name="T62" fmla="*/ 5 w 11"/>
                  <a:gd name="T63" fmla="*/ 12 h 13"/>
                  <a:gd name="T64" fmla="*/ 6 w 11"/>
                  <a:gd name="T65" fmla="*/ 11 h 13"/>
                  <a:gd name="T66" fmla="*/ 7 w 11"/>
                  <a:gd name="T67" fmla="*/ 10 h 13"/>
                  <a:gd name="T68" fmla="*/ 8 w 11"/>
                  <a:gd name="T69" fmla="*/ 10 h 13"/>
                  <a:gd name="T70" fmla="*/ 8 w 11"/>
                  <a:gd name="T71" fmla="*/ 9 h 13"/>
                  <a:gd name="T72" fmla="*/ 8 w 11"/>
                  <a:gd name="T73" fmla="*/ 8 h 13"/>
                  <a:gd name="T74" fmla="*/ 9 w 11"/>
                  <a:gd name="T75" fmla="*/ 7 h 13"/>
                  <a:gd name="T76" fmla="*/ 11 w 11"/>
                  <a:gd name="T77" fmla="*/ 6 h 13"/>
                  <a:gd name="T78" fmla="*/ 11 w 11"/>
                  <a:gd name="T79" fmla="*/ 6 h 13"/>
                  <a:gd name="T80" fmla="*/ 11 w 11"/>
                  <a:gd name="T81" fmla="*/ 6 h 13"/>
                  <a:gd name="T82" fmla="*/ 10 w 11"/>
                  <a:gd name="T8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1" h="13"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4"/>
                      <a:pt x="9" y="4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9" y="1"/>
                      <a:pt x="9" y="1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2"/>
                      <a:pt x="5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6"/>
                      <a:pt x="4" y="5"/>
                      <a:pt x="3" y="5"/>
                    </a:cubicBezTo>
                    <a:cubicBezTo>
                      <a:pt x="3" y="5"/>
                      <a:pt x="3" y="5"/>
                      <a:pt x="2" y="5"/>
                    </a:cubicBezTo>
                    <a:cubicBezTo>
                      <a:pt x="2" y="5"/>
                      <a:pt x="2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1" y="8"/>
                      <a:pt x="1" y="8"/>
                    </a:cubicBezTo>
                    <a:cubicBezTo>
                      <a:pt x="1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1" y="10"/>
                      <a:pt x="1" y="11"/>
                    </a:cubicBezTo>
                    <a:cubicBezTo>
                      <a:pt x="1" y="11"/>
                      <a:pt x="1" y="12"/>
                      <a:pt x="2" y="12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4" y="13"/>
                      <a:pt x="4" y="12"/>
                      <a:pt x="5" y="12"/>
                    </a:cubicBezTo>
                    <a:cubicBezTo>
                      <a:pt x="5" y="12"/>
                      <a:pt x="5" y="12"/>
                      <a:pt x="5" y="13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1"/>
                      <a:pt x="6" y="11"/>
                    </a:cubicBezTo>
                    <a:cubicBezTo>
                      <a:pt x="7" y="11"/>
                      <a:pt x="7" y="11"/>
                      <a:pt x="7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9"/>
                    </a:cubicBezTo>
                    <a:cubicBezTo>
                      <a:pt x="8" y="9"/>
                      <a:pt x="8" y="8"/>
                      <a:pt x="8" y="8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10" y="7"/>
                      <a:pt x="10" y="7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10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6" name="Freeform 99">
                <a:extLst>
                  <a:ext uri="{FF2B5EF4-FFF2-40B4-BE49-F238E27FC236}">
                    <a16:creationId xmlns:a16="http://schemas.microsoft.com/office/drawing/2014/main" id="{85922CE0-F3B7-4CA9-B083-BEF0444B8D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6752" y="2784476"/>
                <a:ext cx="161925" cy="74613"/>
              </a:xfrm>
              <a:custGeom>
                <a:avLst/>
                <a:gdLst>
                  <a:gd name="T0" fmla="*/ 14 w 15"/>
                  <a:gd name="T1" fmla="*/ 6 h 7"/>
                  <a:gd name="T2" fmla="*/ 14 w 15"/>
                  <a:gd name="T3" fmla="*/ 6 h 7"/>
                  <a:gd name="T4" fmla="*/ 15 w 15"/>
                  <a:gd name="T5" fmla="*/ 6 h 7"/>
                  <a:gd name="T6" fmla="*/ 15 w 15"/>
                  <a:gd name="T7" fmla="*/ 5 h 7"/>
                  <a:gd name="T8" fmla="*/ 15 w 15"/>
                  <a:gd name="T9" fmla="*/ 4 h 7"/>
                  <a:gd name="T10" fmla="*/ 15 w 15"/>
                  <a:gd name="T11" fmla="*/ 4 h 7"/>
                  <a:gd name="T12" fmla="*/ 15 w 15"/>
                  <a:gd name="T13" fmla="*/ 3 h 7"/>
                  <a:gd name="T14" fmla="*/ 14 w 15"/>
                  <a:gd name="T15" fmla="*/ 2 h 7"/>
                  <a:gd name="T16" fmla="*/ 13 w 15"/>
                  <a:gd name="T17" fmla="*/ 1 h 7"/>
                  <a:gd name="T18" fmla="*/ 12 w 15"/>
                  <a:gd name="T19" fmla="*/ 0 h 7"/>
                  <a:gd name="T20" fmla="*/ 11 w 15"/>
                  <a:gd name="T21" fmla="*/ 0 h 7"/>
                  <a:gd name="T22" fmla="*/ 9 w 15"/>
                  <a:gd name="T23" fmla="*/ 0 h 7"/>
                  <a:gd name="T24" fmla="*/ 8 w 15"/>
                  <a:gd name="T25" fmla="*/ 0 h 7"/>
                  <a:gd name="T26" fmla="*/ 8 w 15"/>
                  <a:gd name="T27" fmla="*/ 1 h 7"/>
                  <a:gd name="T28" fmla="*/ 7 w 15"/>
                  <a:gd name="T29" fmla="*/ 1 h 7"/>
                  <a:gd name="T30" fmla="*/ 6 w 15"/>
                  <a:gd name="T31" fmla="*/ 2 h 7"/>
                  <a:gd name="T32" fmla="*/ 4 w 15"/>
                  <a:gd name="T33" fmla="*/ 2 h 7"/>
                  <a:gd name="T34" fmla="*/ 3 w 15"/>
                  <a:gd name="T35" fmla="*/ 2 h 7"/>
                  <a:gd name="T36" fmla="*/ 3 w 15"/>
                  <a:gd name="T37" fmla="*/ 0 h 7"/>
                  <a:gd name="T38" fmla="*/ 2 w 15"/>
                  <a:gd name="T39" fmla="*/ 0 h 7"/>
                  <a:gd name="T40" fmla="*/ 2 w 15"/>
                  <a:gd name="T41" fmla="*/ 0 h 7"/>
                  <a:gd name="T42" fmla="*/ 1 w 15"/>
                  <a:gd name="T43" fmla="*/ 0 h 7"/>
                  <a:gd name="T44" fmla="*/ 0 w 15"/>
                  <a:gd name="T45" fmla="*/ 1 h 7"/>
                  <a:gd name="T46" fmla="*/ 1 w 15"/>
                  <a:gd name="T47" fmla="*/ 1 h 7"/>
                  <a:gd name="T48" fmla="*/ 1 w 15"/>
                  <a:gd name="T49" fmla="*/ 2 h 7"/>
                  <a:gd name="T50" fmla="*/ 0 w 15"/>
                  <a:gd name="T51" fmla="*/ 3 h 7"/>
                  <a:gd name="T52" fmla="*/ 0 w 15"/>
                  <a:gd name="T53" fmla="*/ 4 h 7"/>
                  <a:gd name="T54" fmla="*/ 1 w 15"/>
                  <a:gd name="T55" fmla="*/ 4 h 7"/>
                  <a:gd name="T56" fmla="*/ 1 w 15"/>
                  <a:gd name="T57" fmla="*/ 4 h 7"/>
                  <a:gd name="T58" fmla="*/ 3 w 15"/>
                  <a:gd name="T59" fmla="*/ 4 h 7"/>
                  <a:gd name="T60" fmla="*/ 4 w 15"/>
                  <a:gd name="T61" fmla="*/ 4 h 7"/>
                  <a:gd name="T62" fmla="*/ 4 w 15"/>
                  <a:gd name="T63" fmla="*/ 6 h 7"/>
                  <a:gd name="T64" fmla="*/ 6 w 15"/>
                  <a:gd name="T65" fmla="*/ 6 h 7"/>
                  <a:gd name="T66" fmla="*/ 6 w 15"/>
                  <a:gd name="T67" fmla="*/ 7 h 7"/>
                  <a:gd name="T68" fmla="*/ 8 w 15"/>
                  <a:gd name="T69" fmla="*/ 7 h 7"/>
                  <a:gd name="T70" fmla="*/ 8 w 15"/>
                  <a:gd name="T71" fmla="*/ 6 h 7"/>
                  <a:gd name="T72" fmla="*/ 8 w 15"/>
                  <a:gd name="T73" fmla="*/ 5 h 7"/>
                  <a:gd name="T74" fmla="*/ 7 w 15"/>
                  <a:gd name="T75" fmla="*/ 5 h 7"/>
                  <a:gd name="T76" fmla="*/ 8 w 15"/>
                  <a:gd name="T77" fmla="*/ 4 h 7"/>
                  <a:gd name="T78" fmla="*/ 9 w 15"/>
                  <a:gd name="T79" fmla="*/ 3 h 7"/>
                  <a:gd name="T80" fmla="*/ 9 w 15"/>
                  <a:gd name="T81" fmla="*/ 3 h 7"/>
                  <a:gd name="T82" fmla="*/ 10 w 15"/>
                  <a:gd name="T83" fmla="*/ 2 h 7"/>
                  <a:gd name="T84" fmla="*/ 11 w 15"/>
                  <a:gd name="T85" fmla="*/ 2 h 7"/>
                  <a:gd name="T86" fmla="*/ 11 w 15"/>
                  <a:gd name="T87" fmla="*/ 2 h 7"/>
                  <a:gd name="T88" fmla="*/ 13 w 15"/>
                  <a:gd name="T89" fmla="*/ 3 h 7"/>
                  <a:gd name="T90" fmla="*/ 13 w 15"/>
                  <a:gd name="T91" fmla="*/ 4 h 7"/>
                  <a:gd name="T92" fmla="*/ 13 w 15"/>
                  <a:gd name="T93" fmla="*/ 5 h 7"/>
                  <a:gd name="T94" fmla="*/ 13 w 15"/>
                  <a:gd name="T95" fmla="*/ 6 h 7"/>
                  <a:gd name="T96" fmla="*/ 14 w 15"/>
                  <a:gd name="T9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" h="7">
                    <a:moveTo>
                      <a:pt x="14" y="6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5" y="6"/>
                    </a:cubicBezTo>
                    <a:cubicBezTo>
                      <a:pt x="15" y="6"/>
                      <a:pt x="15" y="5"/>
                      <a:pt x="15" y="5"/>
                    </a:cubicBezTo>
                    <a:cubicBezTo>
                      <a:pt x="15" y="5"/>
                      <a:pt x="15" y="4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"/>
                      <a:pt x="13" y="1"/>
                      <a:pt x="13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0" y="0"/>
                      <a:pt x="10" y="0"/>
                      <a:pt x="9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0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4" y="5"/>
                      <a:pt x="4" y="6"/>
                    </a:cubicBezTo>
                    <a:cubicBezTo>
                      <a:pt x="5" y="6"/>
                      <a:pt x="5" y="5"/>
                      <a:pt x="6" y="6"/>
                    </a:cubicBezTo>
                    <a:cubicBezTo>
                      <a:pt x="6" y="6"/>
                      <a:pt x="6" y="6"/>
                      <a:pt x="6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8" y="5"/>
                      <a:pt x="8" y="4"/>
                    </a:cubicBezTo>
                    <a:cubicBezTo>
                      <a:pt x="8" y="4"/>
                      <a:pt x="8" y="4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2"/>
                      <a:pt x="9" y="2"/>
                      <a:pt x="10" y="2"/>
                    </a:cubicBezTo>
                    <a:cubicBezTo>
                      <a:pt x="10" y="2"/>
                      <a:pt x="10" y="2"/>
                      <a:pt x="11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2" y="3"/>
                      <a:pt x="12" y="3"/>
                      <a:pt x="13" y="3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5"/>
                      <a:pt x="13" y="5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4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7" name="Freeform 100">
                <a:extLst>
                  <a:ext uri="{FF2B5EF4-FFF2-40B4-BE49-F238E27FC236}">
                    <a16:creationId xmlns:a16="http://schemas.microsoft.com/office/drawing/2014/main" id="{5B5593A7-045E-421B-82D6-B7503F036C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089" y="2849564"/>
                <a:ext cx="11113" cy="9525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8" name="Freeform 101">
                <a:extLst>
                  <a:ext uri="{FF2B5EF4-FFF2-40B4-BE49-F238E27FC236}">
                    <a16:creationId xmlns:a16="http://schemas.microsoft.com/office/drawing/2014/main" id="{7D84B3C5-D8DC-4BB2-957D-B79D5159F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7102" y="2913064"/>
                <a:ext cx="1068388" cy="1200150"/>
              </a:xfrm>
              <a:custGeom>
                <a:avLst/>
                <a:gdLst>
                  <a:gd name="T0" fmla="*/ 93 w 99"/>
                  <a:gd name="T1" fmla="*/ 30 h 111"/>
                  <a:gd name="T2" fmla="*/ 89 w 99"/>
                  <a:gd name="T3" fmla="*/ 27 h 111"/>
                  <a:gd name="T4" fmla="*/ 83 w 99"/>
                  <a:gd name="T5" fmla="*/ 24 h 111"/>
                  <a:gd name="T6" fmla="*/ 76 w 99"/>
                  <a:gd name="T7" fmla="*/ 23 h 111"/>
                  <a:gd name="T8" fmla="*/ 73 w 99"/>
                  <a:gd name="T9" fmla="*/ 20 h 111"/>
                  <a:gd name="T10" fmla="*/ 67 w 99"/>
                  <a:gd name="T11" fmla="*/ 18 h 111"/>
                  <a:gd name="T12" fmla="*/ 62 w 99"/>
                  <a:gd name="T13" fmla="*/ 21 h 111"/>
                  <a:gd name="T14" fmla="*/ 63 w 99"/>
                  <a:gd name="T15" fmla="*/ 19 h 111"/>
                  <a:gd name="T16" fmla="*/ 61 w 99"/>
                  <a:gd name="T17" fmla="*/ 16 h 111"/>
                  <a:gd name="T18" fmla="*/ 57 w 99"/>
                  <a:gd name="T19" fmla="*/ 19 h 111"/>
                  <a:gd name="T20" fmla="*/ 57 w 99"/>
                  <a:gd name="T21" fmla="*/ 18 h 111"/>
                  <a:gd name="T22" fmla="*/ 60 w 99"/>
                  <a:gd name="T23" fmla="*/ 12 h 111"/>
                  <a:gd name="T24" fmla="*/ 58 w 99"/>
                  <a:gd name="T25" fmla="*/ 7 h 111"/>
                  <a:gd name="T26" fmla="*/ 55 w 99"/>
                  <a:gd name="T27" fmla="*/ 5 h 111"/>
                  <a:gd name="T28" fmla="*/ 51 w 99"/>
                  <a:gd name="T29" fmla="*/ 9 h 111"/>
                  <a:gd name="T30" fmla="*/ 46 w 99"/>
                  <a:gd name="T31" fmla="*/ 9 h 111"/>
                  <a:gd name="T32" fmla="*/ 41 w 99"/>
                  <a:gd name="T33" fmla="*/ 11 h 111"/>
                  <a:gd name="T34" fmla="*/ 36 w 99"/>
                  <a:gd name="T35" fmla="*/ 10 h 111"/>
                  <a:gd name="T36" fmla="*/ 36 w 99"/>
                  <a:gd name="T37" fmla="*/ 5 h 111"/>
                  <a:gd name="T38" fmla="*/ 33 w 99"/>
                  <a:gd name="T39" fmla="*/ 1 h 111"/>
                  <a:gd name="T40" fmla="*/ 29 w 99"/>
                  <a:gd name="T41" fmla="*/ 4 h 111"/>
                  <a:gd name="T42" fmla="*/ 23 w 99"/>
                  <a:gd name="T43" fmla="*/ 4 h 111"/>
                  <a:gd name="T44" fmla="*/ 25 w 99"/>
                  <a:gd name="T45" fmla="*/ 10 h 111"/>
                  <a:gd name="T46" fmla="*/ 17 w 99"/>
                  <a:gd name="T47" fmla="*/ 13 h 111"/>
                  <a:gd name="T48" fmla="*/ 10 w 99"/>
                  <a:gd name="T49" fmla="*/ 11 h 111"/>
                  <a:gd name="T50" fmla="*/ 9 w 99"/>
                  <a:gd name="T51" fmla="*/ 15 h 111"/>
                  <a:gd name="T52" fmla="*/ 10 w 99"/>
                  <a:gd name="T53" fmla="*/ 24 h 111"/>
                  <a:gd name="T54" fmla="*/ 8 w 99"/>
                  <a:gd name="T55" fmla="*/ 28 h 111"/>
                  <a:gd name="T56" fmla="*/ 5 w 99"/>
                  <a:gd name="T57" fmla="*/ 28 h 111"/>
                  <a:gd name="T58" fmla="*/ 1 w 99"/>
                  <a:gd name="T59" fmla="*/ 34 h 111"/>
                  <a:gd name="T60" fmla="*/ 1 w 99"/>
                  <a:gd name="T61" fmla="*/ 40 h 111"/>
                  <a:gd name="T62" fmla="*/ 4 w 99"/>
                  <a:gd name="T63" fmla="*/ 44 h 111"/>
                  <a:gd name="T64" fmla="*/ 8 w 99"/>
                  <a:gd name="T65" fmla="*/ 47 h 111"/>
                  <a:gd name="T66" fmla="*/ 14 w 99"/>
                  <a:gd name="T67" fmla="*/ 48 h 111"/>
                  <a:gd name="T68" fmla="*/ 19 w 99"/>
                  <a:gd name="T69" fmla="*/ 44 h 111"/>
                  <a:gd name="T70" fmla="*/ 22 w 99"/>
                  <a:gd name="T71" fmla="*/ 47 h 111"/>
                  <a:gd name="T72" fmla="*/ 26 w 99"/>
                  <a:gd name="T73" fmla="*/ 52 h 111"/>
                  <a:gd name="T74" fmla="*/ 33 w 99"/>
                  <a:gd name="T75" fmla="*/ 55 h 111"/>
                  <a:gd name="T76" fmla="*/ 35 w 99"/>
                  <a:gd name="T77" fmla="*/ 60 h 111"/>
                  <a:gd name="T78" fmla="*/ 40 w 99"/>
                  <a:gd name="T79" fmla="*/ 63 h 111"/>
                  <a:gd name="T80" fmla="*/ 43 w 99"/>
                  <a:gd name="T81" fmla="*/ 69 h 111"/>
                  <a:gd name="T82" fmla="*/ 42 w 99"/>
                  <a:gd name="T83" fmla="*/ 76 h 111"/>
                  <a:gd name="T84" fmla="*/ 45 w 99"/>
                  <a:gd name="T85" fmla="*/ 79 h 111"/>
                  <a:gd name="T86" fmla="*/ 49 w 99"/>
                  <a:gd name="T87" fmla="*/ 84 h 111"/>
                  <a:gd name="T88" fmla="*/ 52 w 99"/>
                  <a:gd name="T89" fmla="*/ 87 h 111"/>
                  <a:gd name="T90" fmla="*/ 54 w 99"/>
                  <a:gd name="T91" fmla="*/ 91 h 111"/>
                  <a:gd name="T92" fmla="*/ 51 w 99"/>
                  <a:gd name="T93" fmla="*/ 96 h 111"/>
                  <a:gd name="T94" fmla="*/ 47 w 99"/>
                  <a:gd name="T95" fmla="*/ 102 h 111"/>
                  <a:gd name="T96" fmla="*/ 50 w 99"/>
                  <a:gd name="T97" fmla="*/ 104 h 111"/>
                  <a:gd name="T98" fmla="*/ 54 w 99"/>
                  <a:gd name="T99" fmla="*/ 107 h 111"/>
                  <a:gd name="T100" fmla="*/ 60 w 99"/>
                  <a:gd name="T101" fmla="*/ 111 h 111"/>
                  <a:gd name="T102" fmla="*/ 64 w 99"/>
                  <a:gd name="T103" fmla="*/ 105 h 111"/>
                  <a:gd name="T104" fmla="*/ 67 w 99"/>
                  <a:gd name="T105" fmla="*/ 97 h 111"/>
                  <a:gd name="T106" fmla="*/ 68 w 99"/>
                  <a:gd name="T107" fmla="*/ 88 h 111"/>
                  <a:gd name="T108" fmla="*/ 75 w 99"/>
                  <a:gd name="T109" fmla="*/ 84 h 111"/>
                  <a:gd name="T110" fmla="*/ 82 w 99"/>
                  <a:gd name="T111" fmla="*/ 82 h 111"/>
                  <a:gd name="T112" fmla="*/ 85 w 99"/>
                  <a:gd name="T113" fmla="*/ 76 h 111"/>
                  <a:gd name="T114" fmla="*/ 88 w 99"/>
                  <a:gd name="T115" fmla="*/ 69 h 111"/>
                  <a:gd name="T116" fmla="*/ 89 w 99"/>
                  <a:gd name="T117" fmla="*/ 61 h 111"/>
                  <a:gd name="T118" fmla="*/ 88 w 99"/>
                  <a:gd name="T119" fmla="*/ 54 h 111"/>
                  <a:gd name="T120" fmla="*/ 92 w 99"/>
                  <a:gd name="T121" fmla="*/ 49 h 111"/>
                  <a:gd name="T122" fmla="*/ 97 w 99"/>
                  <a:gd name="T123" fmla="*/ 43 h 111"/>
                  <a:gd name="T124" fmla="*/ 98 w 99"/>
                  <a:gd name="T125" fmla="*/ 3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111">
                    <a:moveTo>
                      <a:pt x="98" y="33"/>
                    </a:moveTo>
                    <a:cubicBezTo>
                      <a:pt x="98" y="33"/>
                      <a:pt x="98" y="32"/>
                      <a:pt x="98" y="32"/>
                    </a:cubicBezTo>
                    <a:cubicBezTo>
                      <a:pt x="97" y="32"/>
                      <a:pt x="97" y="31"/>
                      <a:pt x="97" y="31"/>
                    </a:cubicBezTo>
                    <a:cubicBezTo>
                      <a:pt x="97" y="31"/>
                      <a:pt x="96" y="30"/>
                      <a:pt x="96" y="30"/>
                    </a:cubicBezTo>
                    <a:cubicBezTo>
                      <a:pt x="95" y="30"/>
                      <a:pt x="95" y="30"/>
                      <a:pt x="94" y="30"/>
                    </a:cubicBezTo>
                    <a:cubicBezTo>
                      <a:pt x="94" y="30"/>
                      <a:pt x="93" y="30"/>
                      <a:pt x="93" y="30"/>
                    </a:cubicBezTo>
                    <a:cubicBezTo>
                      <a:pt x="92" y="30"/>
                      <a:pt x="92" y="29"/>
                      <a:pt x="92" y="29"/>
                    </a:cubicBezTo>
                    <a:cubicBezTo>
                      <a:pt x="92" y="29"/>
                      <a:pt x="92" y="29"/>
                      <a:pt x="91" y="29"/>
                    </a:cubicBezTo>
                    <a:cubicBezTo>
                      <a:pt x="91" y="29"/>
                      <a:pt x="91" y="29"/>
                      <a:pt x="91" y="28"/>
                    </a:cubicBezTo>
                    <a:cubicBezTo>
                      <a:pt x="91" y="28"/>
                      <a:pt x="91" y="28"/>
                      <a:pt x="91" y="28"/>
                    </a:cubicBezTo>
                    <a:cubicBezTo>
                      <a:pt x="90" y="28"/>
                      <a:pt x="90" y="28"/>
                      <a:pt x="90" y="27"/>
                    </a:cubicBezTo>
                    <a:cubicBezTo>
                      <a:pt x="90" y="27"/>
                      <a:pt x="89" y="27"/>
                      <a:pt x="89" y="27"/>
                    </a:cubicBezTo>
                    <a:cubicBezTo>
                      <a:pt x="89" y="26"/>
                      <a:pt x="88" y="26"/>
                      <a:pt x="88" y="26"/>
                    </a:cubicBezTo>
                    <a:cubicBezTo>
                      <a:pt x="88" y="25"/>
                      <a:pt x="87" y="25"/>
                      <a:pt x="87" y="25"/>
                    </a:cubicBezTo>
                    <a:cubicBezTo>
                      <a:pt x="87" y="25"/>
                      <a:pt x="86" y="25"/>
                      <a:pt x="86" y="24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5" y="23"/>
                      <a:pt x="85" y="23"/>
                      <a:pt x="84" y="24"/>
                    </a:cubicBezTo>
                    <a:cubicBezTo>
                      <a:pt x="84" y="24"/>
                      <a:pt x="83" y="24"/>
                      <a:pt x="83" y="24"/>
                    </a:cubicBezTo>
                    <a:cubicBezTo>
                      <a:pt x="82" y="24"/>
                      <a:pt x="82" y="24"/>
                      <a:pt x="81" y="24"/>
                    </a:cubicBezTo>
                    <a:cubicBezTo>
                      <a:pt x="81" y="24"/>
                      <a:pt x="81" y="24"/>
                      <a:pt x="80" y="24"/>
                    </a:cubicBezTo>
                    <a:cubicBezTo>
                      <a:pt x="80" y="24"/>
                      <a:pt x="80" y="24"/>
                      <a:pt x="79" y="23"/>
                    </a:cubicBezTo>
                    <a:cubicBezTo>
                      <a:pt x="79" y="23"/>
                      <a:pt x="79" y="23"/>
                      <a:pt x="78" y="23"/>
                    </a:cubicBezTo>
                    <a:cubicBezTo>
                      <a:pt x="78" y="23"/>
                      <a:pt x="77" y="23"/>
                      <a:pt x="77" y="23"/>
                    </a:cubicBezTo>
                    <a:cubicBezTo>
                      <a:pt x="77" y="23"/>
                      <a:pt x="77" y="23"/>
                      <a:pt x="76" y="23"/>
                    </a:cubicBezTo>
                    <a:cubicBezTo>
                      <a:pt x="76" y="23"/>
                      <a:pt x="75" y="23"/>
                      <a:pt x="75" y="23"/>
                    </a:cubicBezTo>
                    <a:cubicBezTo>
                      <a:pt x="74" y="23"/>
                      <a:pt x="74" y="24"/>
                      <a:pt x="74" y="24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5" y="22"/>
                      <a:pt x="75" y="22"/>
                      <a:pt x="74" y="22"/>
                    </a:cubicBezTo>
                    <a:cubicBezTo>
                      <a:pt x="74" y="21"/>
                      <a:pt x="74" y="21"/>
                      <a:pt x="74" y="21"/>
                    </a:cubicBezTo>
                    <a:cubicBezTo>
                      <a:pt x="73" y="21"/>
                      <a:pt x="73" y="20"/>
                      <a:pt x="73" y="20"/>
                    </a:cubicBezTo>
                    <a:cubicBezTo>
                      <a:pt x="73" y="20"/>
                      <a:pt x="72" y="20"/>
                      <a:pt x="72" y="20"/>
                    </a:cubicBezTo>
                    <a:cubicBezTo>
                      <a:pt x="72" y="19"/>
                      <a:pt x="72" y="19"/>
                      <a:pt x="71" y="19"/>
                    </a:cubicBezTo>
                    <a:cubicBezTo>
                      <a:pt x="71" y="19"/>
                      <a:pt x="70" y="19"/>
                      <a:pt x="70" y="19"/>
                    </a:cubicBezTo>
                    <a:cubicBezTo>
                      <a:pt x="69" y="19"/>
                      <a:pt x="69" y="18"/>
                      <a:pt x="69" y="18"/>
                    </a:cubicBezTo>
                    <a:cubicBezTo>
                      <a:pt x="68" y="18"/>
                      <a:pt x="68" y="18"/>
                      <a:pt x="68" y="18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6" y="18"/>
                      <a:pt x="66" y="17"/>
                      <a:pt x="65" y="18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9"/>
                      <a:pt x="64" y="19"/>
                      <a:pt x="64" y="20"/>
                    </a:cubicBezTo>
                    <a:cubicBezTo>
                      <a:pt x="64" y="20"/>
                      <a:pt x="64" y="20"/>
                      <a:pt x="63" y="20"/>
                    </a:cubicBezTo>
                    <a:cubicBezTo>
                      <a:pt x="63" y="21"/>
                      <a:pt x="63" y="21"/>
                      <a:pt x="63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2" y="21"/>
                      <a:pt x="61" y="22"/>
                      <a:pt x="61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1" y="21"/>
                      <a:pt x="61" y="20"/>
                      <a:pt x="62" y="20"/>
                    </a:cubicBezTo>
                    <a:cubicBezTo>
                      <a:pt x="62" y="20"/>
                      <a:pt x="62" y="20"/>
                      <a:pt x="63" y="20"/>
                    </a:cubicBezTo>
                    <a:cubicBezTo>
                      <a:pt x="63" y="20"/>
                      <a:pt x="63" y="20"/>
                      <a:pt x="63" y="19"/>
                    </a:cubicBezTo>
                    <a:cubicBezTo>
                      <a:pt x="64" y="19"/>
                      <a:pt x="64" y="18"/>
                      <a:pt x="64" y="18"/>
                    </a:cubicBezTo>
                    <a:cubicBezTo>
                      <a:pt x="64" y="17"/>
                      <a:pt x="65" y="17"/>
                      <a:pt x="64" y="17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16"/>
                      <a:pt x="63" y="16"/>
                      <a:pt x="63" y="16"/>
                    </a:cubicBezTo>
                    <a:cubicBezTo>
                      <a:pt x="62" y="16"/>
                      <a:pt x="62" y="16"/>
                      <a:pt x="62" y="16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0" y="16"/>
                      <a:pt x="60" y="16"/>
                      <a:pt x="59" y="16"/>
                    </a:cubicBezTo>
                    <a:cubicBezTo>
                      <a:pt x="59" y="16"/>
                      <a:pt x="59" y="16"/>
                      <a:pt x="59" y="16"/>
                    </a:cubicBezTo>
                    <a:cubicBezTo>
                      <a:pt x="58" y="16"/>
                      <a:pt x="58" y="17"/>
                      <a:pt x="58" y="17"/>
                    </a:cubicBezTo>
                    <a:cubicBezTo>
                      <a:pt x="58" y="17"/>
                      <a:pt x="58" y="18"/>
                      <a:pt x="58" y="18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8" y="19"/>
                      <a:pt x="57" y="19"/>
                      <a:pt x="57" y="19"/>
                    </a:cubicBezTo>
                    <a:cubicBezTo>
                      <a:pt x="57" y="19"/>
                      <a:pt x="57" y="20"/>
                      <a:pt x="56" y="20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5" y="21"/>
                      <a:pt x="55" y="20"/>
                      <a:pt x="55" y="20"/>
                    </a:cubicBezTo>
                    <a:cubicBezTo>
                      <a:pt x="54" y="20"/>
                      <a:pt x="55" y="20"/>
                      <a:pt x="55" y="20"/>
                    </a:cubicBezTo>
                    <a:cubicBezTo>
                      <a:pt x="55" y="19"/>
                      <a:pt x="56" y="19"/>
                      <a:pt x="56" y="19"/>
                    </a:cubicBezTo>
                    <a:cubicBezTo>
                      <a:pt x="56" y="19"/>
                      <a:pt x="56" y="19"/>
                      <a:pt x="57" y="18"/>
                    </a:cubicBezTo>
                    <a:cubicBezTo>
                      <a:pt x="57" y="18"/>
                      <a:pt x="57" y="17"/>
                      <a:pt x="57" y="17"/>
                    </a:cubicBezTo>
                    <a:cubicBezTo>
                      <a:pt x="57" y="16"/>
                      <a:pt x="57" y="16"/>
                      <a:pt x="58" y="16"/>
                    </a:cubicBezTo>
                    <a:cubicBezTo>
                      <a:pt x="58" y="15"/>
                      <a:pt x="59" y="15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60" y="13"/>
                      <a:pt x="60" y="13"/>
                      <a:pt x="60" y="12"/>
                    </a:cubicBezTo>
                    <a:cubicBezTo>
                      <a:pt x="61" y="12"/>
                      <a:pt x="61" y="12"/>
                      <a:pt x="61" y="11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59" y="11"/>
                      <a:pt x="59" y="11"/>
                      <a:pt x="58" y="10"/>
                    </a:cubicBezTo>
                    <a:cubicBezTo>
                      <a:pt x="58" y="10"/>
                      <a:pt x="58" y="10"/>
                      <a:pt x="58" y="9"/>
                    </a:cubicBezTo>
                    <a:cubicBezTo>
                      <a:pt x="58" y="9"/>
                      <a:pt x="58" y="8"/>
                      <a:pt x="58" y="8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8" y="7"/>
                      <a:pt x="58" y="7"/>
                      <a:pt x="57" y="6"/>
                    </a:cubicBezTo>
                    <a:cubicBezTo>
                      <a:pt x="57" y="6"/>
                      <a:pt x="57" y="5"/>
                      <a:pt x="57" y="5"/>
                    </a:cubicBezTo>
                    <a:cubicBezTo>
                      <a:pt x="57" y="4"/>
                      <a:pt x="57" y="4"/>
                      <a:pt x="57" y="4"/>
                    </a:cubicBezTo>
                    <a:cubicBezTo>
                      <a:pt x="57" y="4"/>
                      <a:pt x="57" y="4"/>
                      <a:pt x="56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6" y="4"/>
                      <a:pt x="55" y="5"/>
                    </a:cubicBezTo>
                    <a:cubicBezTo>
                      <a:pt x="55" y="5"/>
                      <a:pt x="55" y="6"/>
                      <a:pt x="55" y="6"/>
                    </a:cubicBezTo>
                    <a:cubicBezTo>
                      <a:pt x="54" y="7"/>
                      <a:pt x="54" y="7"/>
                      <a:pt x="54" y="8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54" y="8"/>
                      <a:pt x="54" y="8"/>
                      <a:pt x="54" y="9"/>
                    </a:cubicBezTo>
                    <a:cubicBezTo>
                      <a:pt x="53" y="9"/>
                      <a:pt x="53" y="9"/>
                      <a:pt x="52" y="9"/>
                    </a:cubicBezTo>
                    <a:cubicBezTo>
                      <a:pt x="52" y="10"/>
                      <a:pt x="52" y="9"/>
                      <a:pt x="51" y="9"/>
                    </a:cubicBezTo>
                    <a:cubicBezTo>
                      <a:pt x="51" y="9"/>
                      <a:pt x="50" y="10"/>
                      <a:pt x="50" y="10"/>
                    </a:cubicBezTo>
                    <a:cubicBezTo>
                      <a:pt x="50" y="10"/>
                      <a:pt x="50" y="10"/>
                      <a:pt x="49" y="10"/>
                    </a:cubicBezTo>
                    <a:cubicBezTo>
                      <a:pt x="49" y="10"/>
                      <a:pt x="49" y="9"/>
                      <a:pt x="48" y="9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7" y="9"/>
                      <a:pt x="47" y="8"/>
                      <a:pt x="46" y="9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5" y="9"/>
                      <a:pt x="45" y="9"/>
                      <a:pt x="45" y="9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3" y="10"/>
                      <a:pt x="43" y="10"/>
                      <a:pt x="42" y="10"/>
                    </a:cubicBezTo>
                    <a:cubicBezTo>
                      <a:pt x="42" y="10"/>
                      <a:pt x="42" y="10"/>
                      <a:pt x="41" y="11"/>
                    </a:cubicBezTo>
                    <a:cubicBezTo>
                      <a:pt x="41" y="11"/>
                      <a:pt x="41" y="11"/>
                      <a:pt x="40" y="11"/>
                    </a:cubicBezTo>
                    <a:cubicBezTo>
                      <a:pt x="40" y="12"/>
                      <a:pt x="39" y="11"/>
                      <a:pt x="39" y="12"/>
                    </a:cubicBezTo>
                    <a:cubicBezTo>
                      <a:pt x="38" y="12"/>
                      <a:pt x="39" y="12"/>
                      <a:pt x="38" y="12"/>
                    </a:cubicBezTo>
                    <a:cubicBezTo>
                      <a:pt x="38" y="12"/>
                      <a:pt x="38" y="12"/>
                      <a:pt x="37" y="12"/>
                    </a:cubicBezTo>
                    <a:cubicBezTo>
                      <a:pt x="37" y="12"/>
                      <a:pt x="37" y="12"/>
                      <a:pt x="36" y="12"/>
                    </a:cubicBezTo>
                    <a:cubicBezTo>
                      <a:pt x="36" y="11"/>
                      <a:pt x="36" y="11"/>
                      <a:pt x="36" y="10"/>
                    </a:cubicBezTo>
                    <a:cubicBezTo>
                      <a:pt x="35" y="10"/>
                      <a:pt x="36" y="9"/>
                      <a:pt x="35" y="9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8"/>
                      <a:pt x="35" y="8"/>
                      <a:pt x="35" y="8"/>
                    </a:cubicBezTo>
                    <a:cubicBezTo>
                      <a:pt x="35" y="8"/>
                      <a:pt x="35" y="7"/>
                      <a:pt x="35" y="7"/>
                    </a:cubicBezTo>
                    <a:cubicBezTo>
                      <a:pt x="35" y="7"/>
                      <a:pt x="35" y="6"/>
                      <a:pt x="35" y="6"/>
                    </a:cubicBezTo>
                    <a:cubicBezTo>
                      <a:pt x="35" y="6"/>
                      <a:pt x="35" y="5"/>
                      <a:pt x="36" y="5"/>
                    </a:cubicBezTo>
                    <a:cubicBezTo>
                      <a:pt x="36" y="5"/>
                      <a:pt x="36" y="5"/>
                      <a:pt x="36" y="4"/>
                    </a:cubicBezTo>
                    <a:cubicBezTo>
                      <a:pt x="36" y="4"/>
                      <a:pt x="36" y="4"/>
                      <a:pt x="35" y="4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2"/>
                      <a:pt x="35" y="2"/>
                      <a:pt x="35" y="1"/>
                    </a:cubicBezTo>
                    <a:cubicBezTo>
                      <a:pt x="35" y="1"/>
                      <a:pt x="35" y="1"/>
                      <a:pt x="35" y="1"/>
                    </a:cubicBezTo>
                    <a:cubicBezTo>
                      <a:pt x="34" y="0"/>
                      <a:pt x="34" y="1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2"/>
                      <a:pt x="33" y="2"/>
                      <a:pt x="32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0" y="4"/>
                      <a:pt x="30" y="4"/>
                      <a:pt x="29" y="4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8" y="4"/>
                      <a:pt x="28" y="5"/>
                      <a:pt x="27" y="5"/>
                    </a:cubicBezTo>
                    <a:cubicBezTo>
                      <a:pt x="27" y="5"/>
                      <a:pt x="27" y="5"/>
                      <a:pt x="26" y="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2" y="4"/>
                      <a:pt x="24" y="5"/>
                      <a:pt x="24" y="6"/>
                    </a:cubicBezTo>
                    <a:cubicBezTo>
                      <a:pt x="24" y="6"/>
                      <a:pt x="24" y="6"/>
                      <a:pt x="24" y="7"/>
                    </a:cubicBezTo>
                    <a:cubicBezTo>
                      <a:pt x="24" y="7"/>
                      <a:pt x="24" y="7"/>
                      <a:pt x="24" y="8"/>
                    </a:cubicBezTo>
                    <a:cubicBezTo>
                      <a:pt x="24" y="8"/>
                      <a:pt x="24" y="8"/>
                      <a:pt x="24" y="9"/>
                    </a:cubicBezTo>
                    <a:cubicBezTo>
                      <a:pt x="25" y="9"/>
                      <a:pt x="26" y="8"/>
                      <a:pt x="26" y="9"/>
                    </a:cubicBezTo>
                    <a:cubicBezTo>
                      <a:pt x="26" y="9"/>
                      <a:pt x="26" y="10"/>
                      <a:pt x="25" y="10"/>
                    </a:cubicBezTo>
                    <a:cubicBezTo>
                      <a:pt x="25" y="11"/>
                      <a:pt x="24" y="11"/>
                      <a:pt x="24" y="11"/>
                    </a:cubicBezTo>
                    <a:cubicBezTo>
                      <a:pt x="23" y="12"/>
                      <a:pt x="23" y="12"/>
                      <a:pt x="22" y="13"/>
                    </a:cubicBezTo>
                    <a:cubicBezTo>
                      <a:pt x="22" y="13"/>
                      <a:pt x="22" y="13"/>
                      <a:pt x="21" y="14"/>
                    </a:cubicBezTo>
                    <a:cubicBezTo>
                      <a:pt x="20" y="14"/>
                      <a:pt x="20" y="14"/>
                      <a:pt x="19" y="14"/>
                    </a:cubicBezTo>
                    <a:cubicBezTo>
                      <a:pt x="19" y="14"/>
                      <a:pt x="18" y="13"/>
                      <a:pt x="18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6" y="12"/>
                      <a:pt x="17" y="12"/>
                      <a:pt x="16" y="12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10"/>
                      <a:pt x="15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1"/>
                      <a:pt x="11" y="10"/>
                      <a:pt x="11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2"/>
                      <a:pt x="9" y="12"/>
                      <a:pt x="10" y="13"/>
                    </a:cubicBezTo>
                    <a:cubicBezTo>
                      <a:pt x="10" y="13"/>
                      <a:pt x="11" y="13"/>
                      <a:pt x="11" y="13"/>
                    </a:cubicBezTo>
                    <a:cubicBezTo>
                      <a:pt x="11" y="13"/>
                      <a:pt x="11" y="14"/>
                      <a:pt x="11" y="14"/>
                    </a:cubicBezTo>
                    <a:cubicBezTo>
                      <a:pt x="11" y="14"/>
                      <a:pt x="10" y="14"/>
                      <a:pt x="10" y="14"/>
                    </a:cubicBezTo>
                    <a:cubicBezTo>
                      <a:pt x="9" y="14"/>
                      <a:pt x="9" y="14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6"/>
                      <a:pt x="9" y="16"/>
                    </a:cubicBezTo>
                    <a:cubicBezTo>
                      <a:pt x="9" y="17"/>
                      <a:pt x="9" y="17"/>
                      <a:pt x="10" y="17"/>
                    </a:cubicBezTo>
                    <a:cubicBezTo>
                      <a:pt x="10" y="18"/>
                      <a:pt x="10" y="18"/>
                      <a:pt x="10" y="19"/>
                    </a:cubicBezTo>
                    <a:cubicBezTo>
                      <a:pt x="10" y="20"/>
                      <a:pt x="10" y="20"/>
                      <a:pt x="10" y="21"/>
                    </a:cubicBezTo>
                    <a:cubicBezTo>
                      <a:pt x="10" y="21"/>
                      <a:pt x="11" y="22"/>
                      <a:pt x="10" y="23"/>
                    </a:cubicBezTo>
                    <a:cubicBezTo>
                      <a:pt x="10" y="23"/>
                      <a:pt x="10" y="23"/>
                      <a:pt x="10" y="24"/>
                    </a:cubicBezTo>
                    <a:cubicBezTo>
                      <a:pt x="10" y="25"/>
                      <a:pt x="10" y="25"/>
                      <a:pt x="10" y="26"/>
                    </a:cubicBezTo>
                    <a:cubicBezTo>
                      <a:pt x="10" y="26"/>
                      <a:pt x="9" y="26"/>
                      <a:pt x="9" y="27"/>
                    </a:cubicBezTo>
                    <a:cubicBezTo>
                      <a:pt x="9" y="27"/>
                      <a:pt x="10" y="27"/>
                      <a:pt x="10" y="28"/>
                    </a:cubicBezTo>
                    <a:cubicBezTo>
                      <a:pt x="9" y="28"/>
                      <a:pt x="9" y="28"/>
                      <a:pt x="8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9"/>
                      <a:pt x="7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5" y="28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9"/>
                      <a:pt x="4" y="29"/>
                      <a:pt x="4" y="29"/>
                    </a:cubicBezTo>
                    <a:cubicBezTo>
                      <a:pt x="4" y="29"/>
                      <a:pt x="4" y="30"/>
                      <a:pt x="3" y="30"/>
                    </a:cubicBezTo>
                    <a:cubicBezTo>
                      <a:pt x="3" y="30"/>
                      <a:pt x="3" y="30"/>
                      <a:pt x="2" y="30"/>
                    </a:cubicBezTo>
                    <a:cubicBezTo>
                      <a:pt x="2" y="30"/>
                      <a:pt x="2" y="30"/>
                      <a:pt x="2" y="31"/>
                    </a:cubicBezTo>
                    <a:cubicBezTo>
                      <a:pt x="2" y="31"/>
                      <a:pt x="2" y="32"/>
                      <a:pt x="2" y="32"/>
                    </a:cubicBezTo>
                    <a:cubicBezTo>
                      <a:pt x="2" y="33"/>
                      <a:pt x="2" y="33"/>
                      <a:pt x="1" y="34"/>
                    </a:cubicBezTo>
                    <a:cubicBezTo>
                      <a:pt x="1" y="34"/>
                      <a:pt x="1" y="34"/>
                      <a:pt x="0" y="35"/>
                    </a:cubicBezTo>
                    <a:cubicBezTo>
                      <a:pt x="0" y="35"/>
                      <a:pt x="0" y="36"/>
                      <a:pt x="0" y="37"/>
                    </a:cubicBezTo>
                    <a:cubicBezTo>
                      <a:pt x="0" y="37"/>
                      <a:pt x="0" y="37"/>
                      <a:pt x="0" y="38"/>
                    </a:cubicBezTo>
                    <a:cubicBezTo>
                      <a:pt x="0" y="38"/>
                      <a:pt x="0" y="38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2" y="42"/>
                      <a:pt x="2" y="42"/>
                    </a:cubicBezTo>
                    <a:cubicBezTo>
                      <a:pt x="2" y="42"/>
                      <a:pt x="2" y="42"/>
                      <a:pt x="2" y="43"/>
                    </a:cubicBezTo>
                    <a:cubicBezTo>
                      <a:pt x="2" y="43"/>
                      <a:pt x="2" y="43"/>
                      <a:pt x="3" y="43"/>
                    </a:cubicBezTo>
                    <a:cubicBezTo>
                      <a:pt x="3" y="43"/>
                      <a:pt x="3" y="43"/>
                      <a:pt x="4" y="43"/>
                    </a:cubicBezTo>
                    <a:cubicBezTo>
                      <a:pt x="4" y="43"/>
                      <a:pt x="4" y="44"/>
                      <a:pt x="4" y="44"/>
                    </a:cubicBezTo>
                    <a:cubicBezTo>
                      <a:pt x="5" y="44"/>
                      <a:pt x="5" y="44"/>
                      <a:pt x="6" y="44"/>
                    </a:cubicBezTo>
                    <a:cubicBezTo>
                      <a:pt x="6" y="44"/>
                      <a:pt x="6" y="44"/>
                      <a:pt x="7" y="44"/>
                    </a:cubicBezTo>
                    <a:cubicBezTo>
                      <a:pt x="7" y="44"/>
                      <a:pt x="7" y="44"/>
                      <a:pt x="8" y="44"/>
                    </a:cubicBezTo>
                    <a:cubicBezTo>
                      <a:pt x="8" y="44"/>
                      <a:pt x="8" y="43"/>
                      <a:pt x="8" y="45"/>
                    </a:cubicBezTo>
                    <a:cubicBezTo>
                      <a:pt x="8" y="45"/>
                      <a:pt x="8" y="46"/>
                      <a:pt x="8" y="46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8"/>
                      <a:pt x="9" y="47"/>
                      <a:pt x="9" y="47"/>
                    </a:cubicBezTo>
                    <a:cubicBezTo>
                      <a:pt x="10" y="47"/>
                      <a:pt x="10" y="47"/>
                      <a:pt x="10" y="47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2" y="48"/>
                      <a:pt x="12" y="48"/>
                      <a:pt x="13" y="48"/>
                    </a:cubicBezTo>
                    <a:cubicBezTo>
                      <a:pt x="13" y="48"/>
                      <a:pt x="14" y="48"/>
                      <a:pt x="14" y="48"/>
                    </a:cubicBezTo>
                    <a:cubicBezTo>
                      <a:pt x="15" y="47"/>
                      <a:pt x="15" y="47"/>
                      <a:pt x="15" y="47"/>
                    </a:cubicBezTo>
                    <a:cubicBezTo>
                      <a:pt x="15" y="47"/>
                      <a:pt x="15" y="47"/>
                      <a:pt x="15" y="46"/>
                    </a:cubicBezTo>
                    <a:cubicBezTo>
                      <a:pt x="16" y="46"/>
                      <a:pt x="16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8" y="46"/>
                      <a:pt x="18" y="45"/>
                      <a:pt x="18" y="45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1" y="44"/>
                      <a:pt x="21" y="44"/>
                      <a:pt x="21" y="44"/>
                    </a:cubicBezTo>
                    <a:cubicBezTo>
                      <a:pt x="21" y="44"/>
                      <a:pt x="22" y="44"/>
                      <a:pt x="22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2" y="45"/>
                      <a:pt x="22" y="45"/>
                      <a:pt x="22" y="46"/>
                    </a:cubicBezTo>
                    <a:cubicBezTo>
                      <a:pt x="22" y="46"/>
                      <a:pt x="22" y="47"/>
                      <a:pt x="22" y="47"/>
                    </a:cubicBezTo>
                    <a:cubicBezTo>
                      <a:pt x="22" y="48"/>
                      <a:pt x="22" y="48"/>
                      <a:pt x="22" y="49"/>
                    </a:cubicBezTo>
                    <a:cubicBezTo>
                      <a:pt x="22" y="49"/>
                      <a:pt x="22" y="50"/>
                      <a:pt x="22" y="50"/>
                    </a:cubicBezTo>
                    <a:cubicBezTo>
                      <a:pt x="23" y="51"/>
                      <a:pt x="23" y="50"/>
                      <a:pt x="24" y="51"/>
                    </a:cubicBezTo>
                    <a:cubicBezTo>
                      <a:pt x="24" y="51"/>
                      <a:pt x="24" y="51"/>
                      <a:pt x="24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6" y="52"/>
                      <a:pt x="26" y="52"/>
                      <a:pt x="26" y="52"/>
                    </a:cubicBezTo>
                    <a:cubicBezTo>
                      <a:pt x="26" y="52"/>
                      <a:pt x="27" y="52"/>
                      <a:pt x="27" y="52"/>
                    </a:cubicBezTo>
                    <a:cubicBezTo>
                      <a:pt x="28" y="52"/>
                      <a:pt x="28" y="52"/>
                      <a:pt x="28" y="53"/>
                    </a:cubicBezTo>
                    <a:cubicBezTo>
                      <a:pt x="29" y="53"/>
                      <a:pt x="29" y="53"/>
                      <a:pt x="30" y="53"/>
                    </a:cubicBezTo>
                    <a:cubicBezTo>
                      <a:pt x="30" y="54"/>
                      <a:pt x="30" y="54"/>
                      <a:pt x="31" y="54"/>
                    </a:cubicBezTo>
                    <a:cubicBezTo>
                      <a:pt x="31" y="54"/>
                      <a:pt x="31" y="55"/>
                      <a:pt x="31" y="55"/>
                    </a:cubicBezTo>
                    <a:cubicBezTo>
                      <a:pt x="32" y="55"/>
                      <a:pt x="32" y="55"/>
                      <a:pt x="33" y="55"/>
                    </a:cubicBezTo>
                    <a:cubicBezTo>
                      <a:pt x="33" y="55"/>
                      <a:pt x="33" y="55"/>
                      <a:pt x="34" y="55"/>
                    </a:cubicBezTo>
                    <a:cubicBezTo>
                      <a:pt x="34" y="55"/>
                      <a:pt x="34" y="55"/>
                      <a:pt x="34" y="56"/>
                    </a:cubicBezTo>
                    <a:cubicBezTo>
                      <a:pt x="34" y="56"/>
                      <a:pt x="35" y="56"/>
                      <a:pt x="35" y="56"/>
                    </a:cubicBezTo>
                    <a:cubicBezTo>
                      <a:pt x="35" y="56"/>
                      <a:pt x="35" y="57"/>
                      <a:pt x="35" y="57"/>
                    </a:cubicBezTo>
                    <a:cubicBezTo>
                      <a:pt x="35" y="57"/>
                      <a:pt x="35" y="57"/>
                      <a:pt x="35" y="58"/>
                    </a:cubicBezTo>
                    <a:cubicBezTo>
                      <a:pt x="35" y="58"/>
                      <a:pt x="34" y="59"/>
                      <a:pt x="35" y="60"/>
                    </a:cubicBezTo>
                    <a:cubicBezTo>
                      <a:pt x="35" y="60"/>
                      <a:pt x="35" y="60"/>
                      <a:pt x="36" y="60"/>
                    </a:cubicBezTo>
                    <a:cubicBezTo>
                      <a:pt x="36" y="61"/>
                      <a:pt x="36" y="61"/>
                      <a:pt x="36" y="62"/>
                    </a:cubicBezTo>
                    <a:cubicBezTo>
                      <a:pt x="36" y="62"/>
                      <a:pt x="36" y="62"/>
                      <a:pt x="36" y="62"/>
                    </a:cubicBezTo>
                    <a:cubicBezTo>
                      <a:pt x="37" y="63"/>
                      <a:pt x="37" y="63"/>
                      <a:pt x="37" y="63"/>
                    </a:cubicBezTo>
                    <a:cubicBezTo>
                      <a:pt x="38" y="63"/>
                      <a:pt x="39" y="63"/>
                      <a:pt x="40" y="63"/>
                    </a:cubicBezTo>
                    <a:cubicBezTo>
                      <a:pt x="40" y="63"/>
                      <a:pt x="40" y="63"/>
                      <a:pt x="40" y="63"/>
                    </a:cubicBezTo>
                    <a:cubicBezTo>
                      <a:pt x="41" y="64"/>
                      <a:pt x="40" y="64"/>
                      <a:pt x="40" y="64"/>
                    </a:cubicBezTo>
                    <a:cubicBezTo>
                      <a:pt x="40" y="65"/>
                      <a:pt x="40" y="65"/>
                      <a:pt x="40" y="66"/>
                    </a:cubicBezTo>
                    <a:cubicBezTo>
                      <a:pt x="41" y="66"/>
                      <a:pt x="42" y="66"/>
                      <a:pt x="42" y="66"/>
                    </a:cubicBezTo>
                    <a:cubicBezTo>
                      <a:pt x="42" y="66"/>
                      <a:pt x="42" y="67"/>
                      <a:pt x="42" y="67"/>
                    </a:cubicBezTo>
                    <a:cubicBezTo>
                      <a:pt x="43" y="67"/>
                      <a:pt x="43" y="67"/>
                      <a:pt x="43" y="68"/>
                    </a:cubicBezTo>
                    <a:cubicBezTo>
                      <a:pt x="43" y="68"/>
                      <a:pt x="43" y="68"/>
                      <a:pt x="43" y="69"/>
                    </a:cubicBezTo>
                    <a:cubicBezTo>
                      <a:pt x="43" y="70"/>
                      <a:pt x="43" y="70"/>
                      <a:pt x="43" y="71"/>
                    </a:cubicBezTo>
                    <a:cubicBezTo>
                      <a:pt x="42" y="72"/>
                      <a:pt x="42" y="72"/>
                      <a:pt x="42" y="73"/>
                    </a:cubicBezTo>
                    <a:cubicBezTo>
                      <a:pt x="42" y="73"/>
                      <a:pt x="43" y="73"/>
                      <a:pt x="43" y="73"/>
                    </a:cubicBezTo>
                    <a:cubicBezTo>
                      <a:pt x="42" y="74"/>
                      <a:pt x="42" y="73"/>
                      <a:pt x="42" y="73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5"/>
                      <a:pt x="42" y="75"/>
                      <a:pt x="42" y="76"/>
                    </a:cubicBezTo>
                    <a:cubicBezTo>
                      <a:pt x="42" y="76"/>
                      <a:pt x="42" y="76"/>
                      <a:pt x="42" y="77"/>
                    </a:cubicBezTo>
                    <a:cubicBezTo>
                      <a:pt x="42" y="77"/>
                      <a:pt x="42" y="77"/>
                      <a:pt x="42" y="78"/>
                    </a:cubicBezTo>
                    <a:cubicBezTo>
                      <a:pt x="42" y="78"/>
                      <a:pt x="43" y="78"/>
                      <a:pt x="43" y="78"/>
                    </a:cubicBezTo>
                    <a:cubicBezTo>
                      <a:pt x="43" y="79"/>
                      <a:pt x="42" y="79"/>
                      <a:pt x="43" y="79"/>
                    </a:cubicBezTo>
                    <a:cubicBezTo>
                      <a:pt x="43" y="80"/>
                      <a:pt x="43" y="79"/>
                      <a:pt x="44" y="79"/>
                    </a:cubicBezTo>
                    <a:cubicBezTo>
                      <a:pt x="44" y="79"/>
                      <a:pt x="45" y="79"/>
                      <a:pt x="45" y="79"/>
                    </a:cubicBezTo>
                    <a:cubicBezTo>
                      <a:pt x="45" y="79"/>
                      <a:pt x="46" y="79"/>
                      <a:pt x="46" y="79"/>
                    </a:cubicBezTo>
                    <a:cubicBezTo>
                      <a:pt x="47" y="79"/>
                      <a:pt x="47" y="79"/>
                      <a:pt x="47" y="80"/>
                    </a:cubicBezTo>
                    <a:cubicBezTo>
                      <a:pt x="48" y="80"/>
                      <a:pt x="48" y="79"/>
                      <a:pt x="48" y="80"/>
                    </a:cubicBezTo>
                    <a:cubicBezTo>
                      <a:pt x="49" y="80"/>
                      <a:pt x="49" y="81"/>
                      <a:pt x="49" y="81"/>
                    </a:cubicBezTo>
                    <a:cubicBezTo>
                      <a:pt x="49" y="82"/>
                      <a:pt x="49" y="82"/>
                      <a:pt x="49" y="83"/>
                    </a:cubicBezTo>
                    <a:cubicBezTo>
                      <a:pt x="49" y="83"/>
                      <a:pt x="49" y="83"/>
                      <a:pt x="49" y="84"/>
                    </a:cubicBezTo>
                    <a:cubicBezTo>
                      <a:pt x="49" y="84"/>
                      <a:pt x="49" y="84"/>
                      <a:pt x="49" y="84"/>
                    </a:cubicBezTo>
                    <a:cubicBezTo>
                      <a:pt x="49" y="85"/>
                      <a:pt x="50" y="85"/>
                      <a:pt x="50" y="85"/>
                    </a:cubicBezTo>
                    <a:cubicBezTo>
                      <a:pt x="50" y="85"/>
                      <a:pt x="51" y="84"/>
                      <a:pt x="51" y="84"/>
                    </a:cubicBezTo>
                    <a:cubicBezTo>
                      <a:pt x="51" y="84"/>
                      <a:pt x="52" y="84"/>
                      <a:pt x="52" y="84"/>
                    </a:cubicBezTo>
                    <a:cubicBezTo>
                      <a:pt x="52" y="85"/>
                      <a:pt x="52" y="85"/>
                      <a:pt x="52" y="86"/>
                    </a:cubicBezTo>
                    <a:cubicBezTo>
                      <a:pt x="52" y="86"/>
                      <a:pt x="52" y="87"/>
                      <a:pt x="52" y="87"/>
                    </a:cubicBezTo>
                    <a:cubicBezTo>
                      <a:pt x="52" y="88"/>
                      <a:pt x="52" y="88"/>
                      <a:pt x="52" y="88"/>
                    </a:cubicBezTo>
                    <a:cubicBezTo>
                      <a:pt x="52" y="89"/>
                      <a:pt x="52" y="89"/>
                      <a:pt x="52" y="90"/>
                    </a:cubicBezTo>
                    <a:cubicBezTo>
                      <a:pt x="52" y="89"/>
                      <a:pt x="52" y="89"/>
                      <a:pt x="52" y="89"/>
                    </a:cubicBezTo>
                    <a:cubicBezTo>
                      <a:pt x="53" y="90"/>
                      <a:pt x="53" y="89"/>
                      <a:pt x="53" y="90"/>
                    </a:cubicBezTo>
                    <a:cubicBezTo>
                      <a:pt x="54" y="90"/>
                      <a:pt x="54" y="90"/>
                      <a:pt x="54" y="90"/>
                    </a:cubicBezTo>
                    <a:cubicBezTo>
                      <a:pt x="54" y="90"/>
                      <a:pt x="54" y="91"/>
                      <a:pt x="54" y="91"/>
                    </a:cubicBezTo>
                    <a:cubicBezTo>
                      <a:pt x="54" y="92"/>
                      <a:pt x="54" y="92"/>
                      <a:pt x="54" y="93"/>
                    </a:cubicBezTo>
                    <a:cubicBezTo>
                      <a:pt x="54" y="93"/>
                      <a:pt x="54" y="93"/>
                      <a:pt x="54" y="94"/>
                    </a:cubicBezTo>
                    <a:cubicBezTo>
                      <a:pt x="54" y="94"/>
                      <a:pt x="54" y="94"/>
                      <a:pt x="53" y="94"/>
                    </a:cubicBezTo>
                    <a:cubicBezTo>
                      <a:pt x="53" y="95"/>
                      <a:pt x="53" y="94"/>
                      <a:pt x="52" y="95"/>
                    </a:cubicBezTo>
                    <a:cubicBezTo>
                      <a:pt x="52" y="95"/>
                      <a:pt x="52" y="95"/>
                      <a:pt x="52" y="95"/>
                    </a:cubicBezTo>
                    <a:cubicBezTo>
                      <a:pt x="52" y="96"/>
                      <a:pt x="51" y="96"/>
                      <a:pt x="51" y="96"/>
                    </a:cubicBezTo>
                    <a:cubicBezTo>
                      <a:pt x="51" y="96"/>
                      <a:pt x="51" y="96"/>
                      <a:pt x="51" y="97"/>
                    </a:cubicBezTo>
                    <a:cubicBezTo>
                      <a:pt x="50" y="97"/>
                      <a:pt x="50" y="97"/>
                      <a:pt x="50" y="98"/>
                    </a:cubicBezTo>
                    <a:cubicBezTo>
                      <a:pt x="50" y="98"/>
                      <a:pt x="49" y="98"/>
                      <a:pt x="49" y="99"/>
                    </a:cubicBezTo>
                    <a:cubicBezTo>
                      <a:pt x="49" y="99"/>
                      <a:pt x="49" y="99"/>
                      <a:pt x="49" y="100"/>
                    </a:cubicBezTo>
                    <a:cubicBezTo>
                      <a:pt x="48" y="100"/>
                      <a:pt x="48" y="100"/>
                      <a:pt x="48" y="100"/>
                    </a:cubicBezTo>
                    <a:cubicBezTo>
                      <a:pt x="47" y="102"/>
                      <a:pt x="47" y="102"/>
                      <a:pt x="47" y="102"/>
                    </a:cubicBezTo>
                    <a:cubicBezTo>
                      <a:pt x="47" y="102"/>
                      <a:pt x="47" y="102"/>
                      <a:pt x="46" y="103"/>
                    </a:cubicBezTo>
                    <a:cubicBezTo>
                      <a:pt x="47" y="103"/>
                      <a:pt x="47" y="103"/>
                      <a:pt x="47" y="103"/>
                    </a:cubicBezTo>
                    <a:cubicBezTo>
                      <a:pt x="48" y="103"/>
                      <a:pt x="48" y="103"/>
                      <a:pt x="48" y="103"/>
                    </a:cubicBezTo>
                    <a:cubicBezTo>
                      <a:pt x="48" y="103"/>
                      <a:pt x="49" y="103"/>
                      <a:pt x="49" y="103"/>
                    </a:cubicBezTo>
                    <a:cubicBezTo>
                      <a:pt x="49" y="103"/>
                      <a:pt x="50" y="103"/>
                      <a:pt x="50" y="103"/>
                    </a:cubicBezTo>
                    <a:cubicBezTo>
                      <a:pt x="50" y="103"/>
                      <a:pt x="50" y="104"/>
                      <a:pt x="50" y="104"/>
                    </a:cubicBezTo>
                    <a:cubicBezTo>
                      <a:pt x="50" y="105"/>
                      <a:pt x="50" y="105"/>
                      <a:pt x="51" y="105"/>
                    </a:cubicBezTo>
                    <a:cubicBezTo>
                      <a:pt x="51" y="105"/>
                      <a:pt x="51" y="105"/>
                      <a:pt x="51" y="105"/>
                    </a:cubicBezTo>
                    <a:cubicBezTo>
                      <a:pt x="51" y="104"/>
                      <a:pt x="52" y="104"/>
                      <a:pt x="52" y="104"/>
                    </a:cubicBezTo>
                    <a:cubicBezTo>
                      <a:pt x="52" y="105"/>
                      <a:pt x="52" y="105"/>
                      <a:pt x="53" y="106"/>
                    </a:cubicBezTo>
                    <a:cubicBezTo>
                      <a:pt x="53" y="106"/>
                      <a:pt x="53" y="106"/>
                      <a:pt x="54" y="106"/>
                    </a:cubicBezTo>
                    <a:cubicBezTo>
                      <a:pt x="54" y="106"/>
                      <a:pt x="54" y="106"/>
                      <a:pt x="54" y="107"/>
                    </a:cubicBezTo>
                    <a:cubicBezTo>
                      <a:pt x="55" y="107"/>
                      <a:pt x="55" y="107"/>
                      <a:pt x="55" y="107"/>
                    </a:cubicBezTo>
                    <a:cubicBezTo>
                      <a:pt x="56" y="108"/>
                      <a:pt x="56" y="107"/>
                      <a:pt x="56" y="107"/>
                    </a:cubicBezTo>
                    <a:cubicBezTo>
                      <a:pt x="57" y="108"/>
                      <a:pt x="57" y="108"/>
                      <a:pt x="57" y="109"/>
                    </a:cubicBezTo>
                    <a:cubicBezTo>
                      <a:pt x="57" y="109"/>
                      <a:pt x="57" y="110"/>
                      <a:pt x="58" y="110"/>
                    </a:cubicBezTo>
                    <a:cubicBezTo>
                      <a:pt x="58" y="111"/>
                      <a:pt x="59" y="111"/>
                      <a:pt x="60" y="111"/>
                    </a:cubicBezTo>
                    <a:cubicBezTo>
                      <a:pt x="60" y="111"/>
                      <a:pt x="60" y="111"/>
                      <a:pt x="60" y="111"/>
                    </a:cubicBezTo>
                    <a:cubicBezTo>
                      <a:pt x="60" y="111"/>
                      <a:pt x="60" y="111"/>
                      <a:pt x="60" y="110"/>
                    </a:cubicBezTo>
                    <a:cubicBezTo>
                      <a:pt x="60" y="110"/>
                      <a:pt x="60" y="109"/>
                      <a:pt x="61" y="109"/>
                    </a:cubicBezTo>
                    <a:cubicBezTo>
                      <a:pt x="61" y="108"/>
                      <a:pt x="61" y="108"/>
                      <a:pt x="61" y="107"/>
                    </a:cubicBezTo>
                    <a:cubicBezTo>
                      <a:pt x="62" y="107"/>
                      <a:pt x="62" y="107"/>
                      <a:pt x="62" y="107"/>
                    </a:cubicBezTo>
                    <a:cubicBezTo>
                      <a:pt x="63" y="107"/>
                      <a:pt x="62" y="107"/>
                      <a:pt x="63" y="106"/>
                    </a:cubicBezTo>
                    <a:cubicBezTo>
                      <a:pt x="63" y="106"/>
                      <a:pt x="63" y="106"/>
                      <a:pt x="64" y="105"/>
                    </a:cubicBezTo>
                    <a:cubicBezTo>
                      <a:pt x="64" y="105"/>
                      <a:pt x="64" y="104"/>
                      <a:pt x="64" y="104"/>
                    </a:cubicBezTo>
                    <a:cubicBezTo>
                      <a:pt x="64" y="103"/>
                      <a:pt x="64" y="103"/>
                      <a:pt x="64" y="102"/>
                    </a:cubicBezTo>
                    <a:cubicBezTo>
                      <a:pt x="64" y="102"/>
                      <a:pt x="65" y="102"/>
                      <a:pt x="65" y="101"/>
                    </a:cubicBezTo>
                    <a:cubicBezTo>
                      <a:pt x="65" y="100"/>
                      <a:pt x="65" y="100"/>
                      <a:pt x="66" y="100"/>
                    </a:cubicBezTo>
                    <a:cubicBezTo>
                      <a:pt x="66" y="99"/>
                      <a:pt x="66" y="99"/>
                      <a:pt x="66" y="99"/>
                    </a:cubicBezTo>
                    <a:cubicBezTo>
                      <a:pt x="67" y="98"/>
                      <a:pt x="67" y="98"/>
                      <a:pt x="67" y="97"/>
                    </a:cubicBezTo>
                    <a:cubicBezTo>
                      <a:pt x="68" y="96"/>
                      <a:pt x="67" y="95"/>
                      <a:pt x="67" y="94"/>
                    </a:cubicBezTo>
                    <a:cubicBezTo>
                      <a:pt x="67" y="94"/>
                      <a:pt x="67" y="94"/>
                      <a:pt x="67" y="93"/>
                    </a:cubicBezTo>
                    <a:cubicBezTo>
                      <a:pt x="67" y="93"/>
                      <a:pt x="67" y="93"/>
                      <a:pt x="67" y="92"/>
                    </a:cubicBezTo>
                    <a:cubicBezTo>
                      <a:pt x="66" y="91"/>
                      <a:pt x="66" y="91"/>
                      <a:pt x="67" y="90"/>
                    </a:cubicBezTo>
                    <a:cubicBezTo>
                      <a:pt x="67" y="89"/>
                      <a:pt x="67" y="89"/>
                      <a:pt x="67" y="89"/>
                    </a:cubicBezTo>
                    <a:cubicBezTo>
                      <a:pt x="68" y="89"/>
                      <a:pt x="68" y="88"/>
                      <a:pt x="68" y="88"/>
                    </a:cubicBezTo>
                    <a:cubicBezTo>
                      <a:pt x="69" y="88"/>
                      <a:pt x="69" y="88"/>
                      <a:pt x="69" y="87"/>
                    </a:cubicBezTo>
                    <a:cubicBezTo>
                      <a:pt x="69" y="87"/>
                      <a:pt x="70" y="87"/>
                      <a:pt x="70" y="87"/>
                    </a:cubicBezTo>
                    <a:cubicBezTo>
                      <a:pt x="70" y="86"/>
                      <a:pt x="70" y="86"/>
                      <a:pt x="71" y="85"/>
                    </a:cubicBezTo>
                    <a:cubicBezTo>
                      <a:pt x="71" y="85"/>
                      <a:pt x="72" y="85"/>
                      <a:pt x="72" y="85"/>
                    </a:cubicBezTo>
                    <a:cubicBezTo>
                      <a:pt x="73" y="85"/>
                      <a:pt x="73" y="85"/>
                      <a:pt x="74" y="85"/>
                    </a:cubicBezTo>
                    <a:cubicBezTo>
                      <a:pt x="74" y="84"/>
                      <a:pt x="74" y="84"/>
                      <a:pt x="75" y="84"/>
                    </a:cubicBezTo>
                    <a:cubicBezTo>
                      <a:pt x="75" y="84"/>
                      <a:pt x="75" y="84"/>
                      <a:pt x="75" y="84"/>
                    </a:cubicBezTo>
                    <a:cubicBezTo>
                      <a:pt x="75" y="83"/>
                      <a:pt x="75" y="83"/>
                      <a:pt x="76" y="83"/>
                    </a:cubicBezTo>
                    <a:cubicBezTo>
                      <a:pt x="76" y="83"/>
                      <a:pt x="76" y="83"/>
                      <a:pt x="77" y="82"/>
                    </a:cubicBezTo>
                    <a:cubicBezTo>
                      <a:pt x="77" y="82"/>
                      <a:pt x="77" y="82"/>
                      <a:pt x="78" y="82"/>
                    </a:cubicBezTo>
                    <a:cubicBezTo>
                      <a:pt x="79" y="82"/>
                      <a:pt x="79" y="82"/>
                      <a:pt x="80" y="82"/>
                    </a:cubicBezTo>
                    <a:cubicBezTo>
                      <a:pt x="81" y="82"/>
                      <a:pt x="81" y="82"/>
                      <a:pt x="82" y="82"/>
                    </a:cubicBezTo>
                    <a:cubicBezTo>
                      <a:pt x="82" y="82"/>
                      <a:pt x="82" y="81"/>
                      <a:pt x="82" y="81"/>
                    </a:cubicBezTo>
                    <a:cubicBezTo>
                      <a:pt x="83" y="81"/>
                      <a:pt x="83" y="81"/>
                      <a:pt x="83" y="81"/>
                    </a:cubicBezTo>
                    <a:cubicBezTo>
                      <a:pt x="83" y="80"/>
                      <a:pt x="83" y="80"/>
                      <a:pt x="84" y="80"/>
                    </a:cubicBezTo>
                    <a:cubicBezTo>
                      <a:pt x="84" y="79"/>
                      <a:pt x="84" y="79"/>
                      <a:pt x="84" y="79"/>
                    </a:cubicBezTo>
                    <a:cubicBezTo>
                      <a:pt x="85" y="79"/>
                      <a:pt x="85" y="78"/>
                      <a:pt x="85" y="78"/>
                    </a:cubicBezTo>
                    <a:cubicBezTo>
                      <a:pt x="85" y="77"/>
                      <a:pt x="84" y="76"/>
                      <a:pt x="85" y="76"/>
                    </a:cubicBezTo>
                    <a:cubicBezTo>
                      <a:pt x="85" y="76"/>
                      <a:pt x="86" y="76"/>
                      <a:pt x="86" y="76"/>
                    </a:cubicBezTo>
                    <a:cubicBezTo>
                      <a:pt x="86" y="75"/>
                      <a:pt x="86" y="75"/>
                      <a:pt x="86" y="75"/>
                    </a:cubicBezTo>
                    <a:cubicBezTo>
                      <a:pt x="87" y="74"/>
                      <a:pt x="86" y="74"/>
                      <a:pt x="86" y="73"/>
                    </a:cubicBezTo>
                    <a:cubicBezTo>
                      <a:pt x="86" y="73"/>
                      <a:pt x="87" y="73"/>
                      <a:pt x="87" y="73"/>
                    </a:cubicBezTo>
                    <a:cubicBezTo>
                      <a:pt x="87" y="73"/>
                      <a:pt x="87" y="73"/>
                      <a:pt x="88" y="72"/>
                    </a:cubicBezTo>
                    <a:cubicBezTo>
                      <a:pt x="89" y="72"/>
                      <a:pt x="88" y="71"/>
                      <a:pt x="88" y="69"/>
                    </a:cubicBezTo>
                    <a:cubicBezTo>
                      <a:pt x="88" y="69"/>
                      <a:pt x="88" y="68"/>
                      <a:pt x="88" y="68"/>
                    </a:cubicBezTo>
                    <a:cubicBezTo>
                      <a:pt x="88" y="67"/>
                      <a:pt x="89" y="67"/>
                      <a:pt x="89" y="67"/>
                    </a:cubicBezTo>
                    <a:cubicBezTo>
                      <a:pt x="89" y="66"/>
                      <a:pt x="88" y="66"/>
                      <a:pt x="88" y="65"/>
                    </a:cubicBezTo>
                    <a:cubicBezTo>
                      <a:pt x="88" y="65"/>
                      <a:pt x="88" y="64"/>
                      <a:pt x="89" y="64"/>
                    </a:cubicBezTo>
                    <a:cubicBezTo>
                      <a:pt x="89" y="64"/>
                      <a:pt x="89" y="64"/>
                      <a:pt x="89" y="63"/>
                    </a:cubicBezTo>
                    <a:cubicBezTo>
                      <a:pt x="90" y="63"/>
                      <a:pt x="89" y="62"/>
                      <a:pt x="89" y="61"/>
                    </a:cubicBezTo>
                    <a:cubicBezTo>
                      <a:pt x="89" y="61"/>
                      <a:pt x="89" y="60"/>
                      <a:pt x="89" y="60"/>
                    </a:cubicBezTo>
                    <a:cubicBezTo>
                      <a:pt x="89" y="59"/>
                      <a:pt x="89" y="59"/>
                      <a:pt x="89" y="58"/>
                    </a:cubicBezTo>
                    <a:cubicBezTo>
                      <a:pt x="88" y="58"/>
                      <a:pt x="88" y="58"/>
                      <a:pt x="88" y="57"/>
                    </a:cubicBezTo>
                    <a:cubicBezTo>
                      <a:pt x="88" y="57"/>
                      <a:pt x="88" y="56"/>
                      <a:pt x="89" y="56"/>
                    </a:cubicBezTo>
                    <a:cubicBezTo>
                      <a:pt x="89" y="56"/>
                      <a:pt x="89" y="56"/>
                      <a:pt x="89" y="56"/>
                    </a:cubicBezTo>
                    <a:cubicBezTo>
                      <a:pt x="89" y="55"/>
                      <a:pt x="88" y="55"/>
                      <a:pt x="88" y="54"/>
                    </a:cubicBezTo>
                    <a:cubicBezTo>
                      <a:pt x="88" y="54"/>
                      <a:pt x="88" y="54"/>
                      <a:pt x="89" y="53"/>
                    </a:cubicBezTo>
                    <a:cubicBezTo>
                      <a:pt x="89" y="53"/>
                      <a:pt x="89" y="53"/>
                      <a:pt x="90" y="53"/>
                    </a:cubicBezTo>
                    <a:cubicBezTo>
                      <a:pt x="90" y="52"/>
                      <a:pt x="90" y="53"/>
                      <a:pt x="91" y="52"/>
                    </a:cubicBezTo>
                    <a:cubicBezTo>
                      <a:pt x="91" y="52"/>
                      <a:pt x="91" y="52"/>
                      <a:pt x="91" y="51"/>
                    </a:cubicBezTo>
                    <a:cubicBezTo>
                      <a:pt x="91" y="51"/>
                      <a:pt x="91" y="51"/>
                      <a:pt x="92" y="51"/>
                    </a:cubicBezTo>
                    <a:cubicBezTo>
                      <a:pt x="92" y="50"/>
                      <a:pt x="92" y="50"/>
                      <a:pt x="92" y="49"/>
                    </a:cubicBezTo>
                    <a:cubicBezTo>
                      <a:pt x="93" y="49"/>
                      <a:pt x="93" y="48"/>
                      <a:pt x="93" y="47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4" y="46"/>
                      <a:pt x="94" y="47"/>
                      <a:pt x="94" y="47"/>
                    </a:cubicBezTo>
                    <a:cubicBezTo>
                      <a:pt x="95" y="46"/>
                      <a:pt x="95" y="46"/>
                      <a:pt x="95" y="45"/>
                    </a:cubicBezTo>
                    <a:cubicBezTo>
                      <a:pt x="95" y="45"/>
                      <a:pt x="96" y="45"/>
                      <a:pt x="96" y="44"/>
                    </a:cubicBezTo>
                    <a:cubicBezTo>
                      <a:pt x="96" y="43"/>
                      <a:pt x="97" y="43"/>
                      <a:pt x="97" y="43"/>
                    </a:cubicBezTo>
                    <a:cubicBezTo>
                      <a:pt x="97" y="42"/>
                      <a:pt x="98" y="42"/>
                      <a:pt x="98" y="42"/>
                    </a:cubicBezTo>
                    <a:cubicBezTo>
                      <a:pt x="98" y="42"/>
                      <a:pt x="98" y="41"/>
                      <a:pt x="98" y="41"/>
                    </a:cubicBezTo>
                    <a:cubicBezTo>
                      <a:pt x="98" y="40"/>
                      <a:pt x="98" y="40"/>
                      <a:pt x="98" y="39"/>
                    </a:cubicBezTo>
                    <a:cubicBezTo>
                      <a:pt x="98" y="39"/>
                      <a:pt x="98" y="38"/>
                      <a:pt x="98" y="38"/>
                    </a:cubicBezTo>
                    <a:cubicBezTo>
                      <a:pt x="98" y="37"/>
                      <a:pt x="99" y="37"/>
                      <a:pt x="99" y="36"/>
                    </a:cubicBezTo>
                    <a:cubicBezTo>
                      <a:pt x="99" y="36"/>
                      <a:pt x="98" y="35"/>
                      <a:pt x="98" y="35"/>
                    </a:cubicBezTo>
                    <a:cubicBezTo>
                      <a:pt x="98" y="34"/>
                      <a:pt x="98" y="34"/>
                      <a:pt x="98" y="3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199" name="Freeform 102">
                <a:extLst>
                  <a:ext uri="{FF2B5EF4-FFF2-40B4-BE49-F238E27FC236}">
                    <a16:creationId xmlns:a16="http://schemas.microsoft.com/office/drawing/2014/main" id="{691D845A-C99F-4BAA-9176-AC30EFEDD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164" y="1919289"/>
                <a:ext cx="550863" cy="573088"/>
              </a:xfrm>
              <a:custGeom>
                <a:avLst/>
                <a:gdLst>
                  <a:gd name="T0" fmla="*/ 47 w 51"/>
                  <a:gd name="T1" fmla="*/ 44 h 53"/>
                  <a:gd name="T2" fmla="*/ 49 w 51"/>
                  <a:gd name="T3" fmla="*/ 42 h 53"/>
                  <a:gd name="T4" fmla="*/ 50 w 51"/>
                  <a:gd name="T5" fmla="*/ 41 h 53"/>
                  <a:gd name="T6" fmla="*/ 51 w 51"/>
                  <a:gd name="T7" fmla="*/ 39 h 53"/>
                  <a:gd name="T8" fmla="*/ 49 w 51"/>
                  <a:gd name="T9" fmla="*/ 38 h 53"/>
                  <a:gd name="T10" fmla="*/ 48 w 51"/>
                  <a:gd name="T11" fmla="*/ 37 h 53"/>
                  <a:gd name="T12" fmla="*/ 46 w 51"/>
                  <a:gd name="T13" fmla="*/ 35 h 53"/>
                  <a:gd name="T14" fmla="*/ 46 w 51"/>
                  <a:gd name="T15" fmla="*/ 32 h 53"/>
                  <a:gd name="T16" fmla="*/ 46 w 51"/>
                  <a:gd name="T17" fmla="*/ 29 h 53"/>
                  <a:gd name="T18" fmla="*/ 46 w 51"/>
                  <a:gd name="T19" fmla="*/ 27 h 53"/>
                  <a:gd name="T20" fmla="*/ 46 w 51"/>
                  <a:gd name="T21" fmla="*/ 25 h 53"/>
                  <a:gd name="T22" fmla="*/ 45 w 51"/>
                  <a:gd name="T23" fmla="*/ 22 h 53"/>
                  <a:gd name="T24" fmla="*/ 45 w 51"/>
                  <a:gd name="T25" fmla="*/ 21 h 53"/>
                  <a:gd name="T26" fmla="*/ 45 w 51"/>
                  <a:gd name="T27" fmla="*/ 20 h 53"/>
                  <a:gd name="T28" fmla="*/ 44 w 51"/>
                  <a:gd name="T29" fmla="*/ 17 h 53"/>
                  <a:gd name="T30" fmla="*/ 43 w 51"/>
                  <a:gd name="T31" fmla="*/ 15 h 53"/>
                  <a:gd name="T32" fmla="*/ 42 w 51"/>
                  <a:gd name="T33" fmla="*/ 13 h 53"/>
                  <a:gd name="T34" fmla="*/ 40 w 51"/>
                  <a:gd name="T35" fmla="*/ 12 h 53"/>
                  <a:gd name="T36" fmla="*/ 40 w 51"/>
                  <a:gd name="T37" fmla="*/ 10 h 53"/>
                  <a:gd name="T38" fmla="*/ 42 w 51"/>
                  <a:gd name="T39" fmla="*/ 7 h 53"/>
                  <a:gd name="T40" fmla="*/ 41 w 51"/>
                  <a:gd name="T41" fmla="*/ 4 h 53"/>
                  <a:gd name="T42" fmla="*/ 42 w 51"/>
                  <a:gd name="T43" fmla="*/ 2 h 53"/>
                  <a:gd name="T44" fmla="*/ 42 w 51"/>
                  <a:gd name="T45" fmla="*/ 1 h 53"/>
                  <a:gd name="T46" fmla="*/ 39 w 51"/>
                  <a:gd name="T47" fmla="*/ 1 h 53"/>
                  <a:gd name="T48" fmla="*/ 37 w 51"/>
                  <a:gd name="T49" fmla="*/ 1 h 53"/>
                  <a:gd name="T50" fmla="*/ 35 w 51"/>
                  <a:gd name="T51" fmla="*/ 1 h 53"/>
                  <a:gd name="T52" fmla="*/ 34 w 51"/>
                  <a:gd name="T53" fmla="*/ 2 h 53"/>
                  <a:gd name="T54" fmla="*/ 32 w 51"/>
                  <a:gd name="T55" fmla="*/ 1 h 53"/>
                  <a:gd name="T56" fmla="*/ 29 w 51"/>
                  <a:gd name="T57" fmla="*/ 1 h 53"/>
                  <a:gd name="T58" fmla="*/ 27 w 51"/>
                  <a:gd name="T59" fmla="*/ 2 h 53"/>
                  <a:gd name="T60" fmla="*/ 24 w 51"/>
                  <a:gd name="T61" fmla="*/ 2 h 53"/>
                  <a:gd name="T62" fmla="*/ 22 w 51"/>
                  <a:gd name="T63" fmla="*/ 4 h 53"/>
                  <a:gd name="T64" fmla="*/ 20 w 51"/>
                  <a:gd name="T65" fmla="*/ 4 h 53"/>
                  <a:gd name="T66" fmla="*/ 18 w 51"/>
                  <a:gd name="T67" fmla="*/ 5 h 53"/>
                  <a:gd name="T68" fmla="*/ 17 w 51"/>
                  <a:gd name="T69" fmla="*/ 6 h 53"/>
                  <a:gd name="T70" fmla="*/ 18 w 51"/>
                  <a:gd name="T71" fmla="*/ 9 h 53"/>
                  <a:gd name="T72" fmla="*/ 18 w 51"/>
                  <a:gd name="T73" fmla="*/ 11 h 53"/>
                  <a:gd name="T74" fmla="*/ 18 w 51"/>
                  <a:gd name="T75" fmla="*/ 14 h 53"/>
                  <a:gd name="T76" fmla="*/ 19 w 51"/>
                  <a:gd name="T77" fmla="*/ 15 h 53"/>
                  <a:gd name="T78" fmla="*/ 17 w 51"/>
                  <a:gd name="T79" fmla="*/ 16 h 53"/>
                  <a:gd name="T80" fmla="*/ 14 w 51"/>
                  <a:gd name="T81" fmla="*/ 16 h 53"/>
                  <a:gd name="T82" fmla="*/ 14 w 51"/>
                  <a:gd name="T83" fmla="*/ 19 h 53"/>
                  <a:gd name="T84" fmla="*/ 11 w 51"/>
                  <a:gd name="T85" fmla="*/ 20 h 53"/>
                  <a:gd name="T86" fmla="*/ 9 w 51"/>
                  <a:gd name="T87" fmla="*/ 21 h 53"/>
                  <a:gd name="T88" fmla="*/ 7 w 51"/>
                  <a:gd name="T89" fmla="*/ 22 h 53"/>
                  <a:gd name="T90" fmla="*/ 4 w 51"/>
                  <a:gd name="T91" fmla="*/ 23 h 53"/>
                  <a:gd name="T92" fmla="*/ 2 w 51"/>
                  <a:gd name="T93" fmla="*/ 24 h 53"/>
                  <a:gd name="T94" fmla="*/ 1 w 51"/>
                  <a:gd name="T95" fmla="*/ 25 h 53"/>
                  <a:gd name="T96" fmla="*/ 1 w 51"/>
                  <a:gd name="T97" fmla="*/ 28 h 53"/>
                  <a:gd name="T98" fmla="*/ 10 w 51"/>
                  <a:gd name="T99" fmla="*/ 36 h 53"/>
                  <a:gd name="T100" fmla="*/ 25 w 51"/>
                  <a:gd name="T101" fmla="*/ 47 h 53"/>
                  <a:gd name="T102" fmla="*/ 25 w 51"/>
                  <a:gd name="T103" fmla="*/ 48 h 53"/>
                  <a:gd name="T104" fmla="*/ 27 w 51"/>
                  <a:gd name="T105" fmla="*/ 49 h 53"/>
                  <a:gd name="T106" fmla="*/ 28 w 51"/>
                  <a:gd name="T107" fmla="*/ 50 h 53"/>
                  <a:gd name="T108" fmla="*/ 30 w 51"/>
                  <a:gd name="T109" fmla="*/ 52 h 53"/>
                  <a:gd name="T110" fmla="*/ 30 w 51"/>
                  <a:gd name="T111" fmla="*/ 53 h 53"/>
                  <a:gd name="T112" fmla="*/ 31 w 51"/>
                  <a:gd name="T113" fmla="*/ 53 h 53"/>
                  <a:gd name="T114" fmla="*/ 36 w 51"/>
                  <a:gd name="T115" fmla="*/ 52 h 53"/>
                  <a:gd name="T116" fmla="*/ 39 w 51"/>
                  <a:gd name="T117" fmla="*/ 50 h 53"/>
                  <a:gd name="T118" fmla="*/ 43 w 51"/>
                  <a:gd name="T119" fmla="*/ 4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1" h="53">
                    <a:moveTo>
                      <a:pt x="44" y="45"/>
                    </a:moveTo>
                    <a:cubicBezTo>
                      <a:pt x="45" y="44"/>
                      <a:pt x="46" y="45"/>
                      <a:pt x="47" y="44"/>
                    </a:cubicBezTo>
                    <a:cubicBezTo>
                      <a:pt x="47" y="43"/>
                      <a:pt x="47" y="43"/>
                      <a:pt x="48" y="43"/>
                    </a:cubicBezTo>
                    <a:cubicBezTo>
                      <a:pt x="48" y="42"/>
                      <a:pt x="48" y="42"/>
                      <a:pt x="49" y="42"/>
                    </a:cubicBezTo>
                    <a:cubicBezTo>
                      <a:pt x="49" y="42"/>
                      <a:pt x="49" y="42"/>
                      <a:pt x="50" y="41"/>
                    </a:cubicBezTo>
                    <a:cubicBezTo>
                      <a:pt x="50" y="41"/>
                      <a:pt x="50" y="41"/>
                      <a:pt x="50" y="41"/>
                    </a:cubicBezTo>
                    <a:cubicBezTo>
                      <a:pt x="51" y="41"/>
                      <a:pt x="51" y="40"/>
                      <a:pt x="51" y="40"/>
                    </a:cubicBezTo>
                    <a:cubicBezTo>
                      <a:pt x="51" y="40"/>
                      <a:pt x="51" y="39"/>
                      <a:pt x="51" y="39"/>
                    </a:cubicBezTo>
                    <a:cubicBezTo>
                      <a:pt x="51" y="38"/>
                      <a:pt x="50" y="38"/>
                      <a:pt x="50" y="38"/>
                    </a:cubicBezTo>
                    <a:cubicBezTo>
                      <a:pt x="50" y="38"/>
                      <a:pt x="50" y="38"/>
                      <a:pt x="49" y="38"/>
                    </a:cubicBezTo>
                    <a:cubicBezTo>
                      <a:pt x="49" y="37"/>
                      <a:pt x="49" y="37"/>
                      <a:pt x="48" y="37"/>
                    </a:cubicBezTo>
                    <a:cubicBezTo>
                      <a:pt x="48" y="37"/>
                      <a:pt x="48" y="37"/>
                      <a:pt x="48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6"/>
                      <a:pt x="46" y="36"/>
                      <a:pt x="46" y="35"/>
                    </a:cubicBezTo>
                    <a:cubicBezTo>
                      <a:pt x="46" y="35"/>
                      <a:pt x="46" y="35"/>
                      <a:pt x="46" y="34"/>
                    </a:cubicBezTo>
                    <a:cubicBezTo>
                      <a:pt x="46" y="33"/>
                      <a:pt x="46" y="33"/>
                      <a:pt x="46" y="32"/>
                    </a:cubicBezTo>
                    <a:cubicBezTo>
                      <a:pt x="46" y="32"/>
                      <a:pt x="46" y="31"/>
                      <a:pt x="46" y="31"/>
                    </a:cubicBezTo>
                    <a:cubicBezTo>
                      <a:pt x="46" y="30"/>
                      <a:pt x="46" y="30"/>
                      <a:pt x="46" y="29"/>
                    </a:cubicBezTo>
                    <a:cubicBezTo>
                      <a:pt x="46" y="28"/>
                      <a:pt x="46" y="28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6"/>
                      <a:pt x="46" y="26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6" y="24"/>
                      <a:pt x="46" y="24"/>
                      <a:pt x="45" y="24"/>
                    </a:cubicBezTo>
                    <a:cubicBezTo>
                      <a:pt x="45" y="23"/>
                      <a:pt x="46" y="23"/>
                      <a:pt x="45" y="22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0"/>
                      <a:pt x="45" y="20"/>
                      <a:pt x="45" y="20"/>
                    </a:cubicBezTo>
                    <a:cubicBezTo>
                      <a:pt x="45" y="19"/>
                      <a:pt x="45" y="19"/>
                      <a:pt x="45" y="18"/>
                    </a:cubicBezTo>
                    <a:cubicBezTo>
                      <a:pt x="44" y="18"/>
                      <a:pt x="44" y="17"/>
                      <a:pt x="44" y="17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3" y="15"/>
                      <a:pt x="43" y="15"/>
                      <a:pt x="43" y="15"/>
                    </a:cubicBezTo>
                    <a:cubicBezTo>
                      <a:pt x="42" y="15"/>
                      <a:pt x="42" y="15"/>
                      <a:pt x="42" y="14"/>
                    </a:cubicBezTo>
                    <a:cubicBezTo>
                      <a:pt x="42" y="14"/>
                      <a:pt x="42" y="14"/>
                      <a:pt x="42" y="13"/>
                    </a:cubicBezTo>
                    <a:cubicBezTo>
                      <a:pt x="42" y="13"/>
                      <a:pt x="42" y="13"/>
                      <a:pt x="41" y="12"/>
                    </a:cubicBezTo>
                    <a:cubicBezTo>
                      <a:pt x="41" y="12"/>
                      <a:pt x="41" y="12"/>
                      <a:pt x="40" y="12"/>
                    </a:cubicBezTo>
                    <a:cubicBezTo>
                      <a:pt x="40" y="12"/>
                      <a:pt x="40" y="11"/>
                      <a:pt x="40" y="11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9"/>
                      <a:pt x="41" y="9"/>
                      <a:pt x="41" y="9"/>
                    </a:cubicBezTo>
                    <a:cubicBezTo>
                      <a:pt x="42" y="8"/>
                      <a:pt x="42" y="8"/>
                      <a:pt x="42" y="7"/>
                    </a:cubicBezTo>
                    <a:cubicBezTo>
                      <a:pt x="42" y="7"/>
                      <a:pt x="42" y="6"/>
                      <a:pt x="42" y="6"/>
                    </a:cubicBezTo>
                    <a:cubicBezTo>
                      <a:pt x="42" y="5"/>
                      <a:pt x="41" y="5"/>
                      <a:pt x="41" y="4"/>
                    </a:cubicBezTo>
                    <a:cubicBezTo>
                      <a:pt x="41" y="4"/>
                      <a:pt x="42" y="4"/>
                      <a:pt x="42" y="3"/>
                    </a:cubicBezTo>
                    <a:cubicBezTo>
                      <a:pt x="42" y="3"/>
                      <a:pt x="42" y="3"/>
                      <a:pt x="42" y="2"/>
                    </a:cubicBezTo>
                    <a:cubicBezTo>
                      <a:pt x="42" y="2"/>
                      <a:pt x="42" y="2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2"/>
                      <a:pt x="41" y="1"/>
                      <a:pt x="40" y="1"/>
                    </a:cubicBezTo>
                    <a:cubicBezTo>
                      <a:pt x="40" y="1"/>
                      <a:pt x="39" y="1"/>
                      <a:pt x="39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7" y="1"/>
                      <a:pt x="37" y="0"/>
                      <a:pt x="37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6" y="2"/>
                      <a:pt x="36" y="1"/>
                      <a:pt x="35" y="1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5" y="2"/>
                      <a:pt x="35" y="2"/>
                      <a:pt x="34" y="2"/>
                    </a:cubicBezTo>
                    <a:cubicBezTo>
                      <a:pt x="34" y="2"/>
                      <a:pt x="34" y="1"/>
                      <a:pt x="33" y="1"/>
                    </a:cubicBezTo>
                    <a:cubicBezTo>
                      <a:pt x="33" y="1"/>
                      <a:pt x="32" y="1"/>
                      <a:pt x="32" y="1"/>
                    </a:cubicBezTo>
                    <a:cubicBezTo>
                      <a:pt x="31" y="1"/>
                      <a:pt x="31" y="1"/>
                      <a:pt x="30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8" y="1"/>
                      <a:pt x="28" y="2"/>
                      <a:pt x="28" y="2"/>
                    </a:cubicBezTo>
                    <a:cubicBezTo>
                      <a:pt x="28" y="2"/>
                      <a:pt x="27" y="2"/>
                      <a:pt x="27" y="2"/>
                    </a:cubicBezTo>
                    <a:cubicBezTo>
                      <a:pt x="26" y="2"/>
                      <a:pt x="26" y="2"/>
                      <a:pt x="25" y="2"/>
                    </a:cubicBezTo>
                    <a:cubicBezTo>
                      <a:pt x="25" y="2"/>
                      <a:pt x="24" y="2"/>
                      <a:pt x="24" y="2"/>
                    </a:cubicBezTo>
                    <a:cubicBezTo>
                      <a:pt x="24" y="2"/>
                      <a:pt x="23" y="2"/>
                      <a:pt x="23" y="3"/>
                    </a:cubicBezTo>
                    <a:cubicBezTo>
                      <a:pt x="23" y="3"/>
                      <a:pt x="23" y="4"/>
                      <a:pt x="22" y="4"/>
                    </a:cubicBezTo>
                    <a:cubicBezTo>
                      <a:pt x="22" y="4"/>
                      <a:pt x="22" y="4"/>
                      <a:pt x="21" y="4"/>
                    </a:cubicBezTo>
                    <a:cubicBezTo>
                      <a:pt x="21" y="4"/>
                      <a:pt x="20" y="4"/>
                      <a:pt x="20" y="4"/>
                    </a:cubicBezTo>
                    <a:cubicBezTo>
                      <a:pt x="19" y="4"/>
                      <a:pt x="19" y="4"/>
                      <a:pt x="19" y="5"/>
                    </a:cubicBezTo>
                    <a:cubicBezTo>
                      <a:pt x="19" y="5"/>
                      <a:pt x="18" y="5"/>
                      <a:pt x="18" y="5"/>
                    </a:cubicBezTo>
                    <a:cubicBezTo>
                      <a:pt x="18" y="5"/>
                      <a:pt x="18" y="6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8" y="8"/>
                      <a:pt x="18" y="8"/>
                      <a:pt x="18" y="9"/>
                    </a:cubicBezTo>
                    <a:cubicBezTo>
                      <a:pt x="18" y="9"/>
                      <a:pt x="18" y="10"/>
                      <a:pt x="18" y="10"/>
                    </a:cubicBez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2"/>
                      <a:pt x="18" y="12"/>
                    </a:cubicBezTo>
                    <a:cubicBezTo>
                      <a:pt x="18" y="13"/>
                      <a:pt x="18" y="13"/>
                      <a:pt x="18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9" y="16"/>
                      <a:pt x="19" y="16"/>
                      <a:pt x="18" y="16"/>
                    </a:cubicBezTo>
                    <a:cubicBezTo>
                      <a:pt x="18" y="16"/>
                      <a:pt x="17" y="16"/>
                      <a:pt x="17" y="16"/>
                    </a:cubicBezTo>
                    <a:cubicBezTo>
                      <a:pt x="17" y="15"/>
                      <a:pt x="16" y="15"/>
                      <a:pt x="16" y="16"/>
                    </a:cubicBezTo>
                    <a:cubicBezTo>
                      <a:pt x="15" y="16"/>
                      <a:pt x="14" y="16"/>
                      <a:pt x="14" y="16"/>
                    </a:cubicBezTo>
                    <a:cubicBezTo>
                      <a:pt x="14" y="17"/>
                      <a:pt x="13" y="17"/>
                      <a:pt x="13" y="18"/>
                    </a:cubicBezTo>
                    <a:cubicBezTo>
                      <a:pt x="13" y="18"/>
                      <a:pt x="14" y="19"/>
                      <a:pt x="14" y="19"/>
                    </a:cubicBezTo>
                    <a:cubicBezTo>
                      <a:pt x="14" y="20"/>
                      <a:pt x="13" y="20"/>
                      <a:pt x="12" y="20"/>
                    </a:cubicBezTo>
                    <a:cubicBezTo>
                      <a:pt x="12" y="20"/>
                      <a:pt x="12" y="20"/>
                      <a:pt x="11" y="20"/>
                    </a:cubicBezTo>
                    <a:cubicBezTo>
                      <a:pt x="11" y="20"/>
                      <a:pt x="11" y="20"/>
                      <a:pt x="10" y="20"/>
                    </a:cubicBezTo>
                    <a:cubicBezTo>
                      <a:pt x="10" y="20"/>
                      <a:pt x="10" y="21"/>
                      <a:pt x="9" y="21"/>
                    </a:cubicBezTo>
                    <a:cubicBezTo>
                      <a:pt x="9" y="21"/>
                      <a:pt x="8" y="22"/>
                      <a:pt x="8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2"/>
                      <a:pt x="6" y="22"/>
                      <a:pt x="5" y="23"/>
                    </a:cubicBezTo>
                    <a:cubicBezTo>
                      <a:pt x="5" y="23"/>
                      <a:pt x="4" y="23"/>
                      <a:pt x="4" y="23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" y="24"/>
                      <a:pt x="2" y="24"/>
                      <a:pt x="2" y="24"/>
                    </a:cubicBezTo>
                    <a:cubicBezTo>
                      <a:pt x="2" y="24"/>
                      <a:pt x="2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6"/>
                      <a:pt x="1" y="27"/>
                    </a:cubicBezTo>
                    <a:cubicBezTo>
                      <a:pt x="1" y="27"/>
                      <a:pt x="1" y="28"/>
                      <a:pt x="1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5" y="47"/>
                      <a:pt x="25" y="48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49"/>
                      <a:pt x="27" y="49"/>
                      <a:pt x="27" y="49"/>
                    </a:cubicBezTo>
                    <a:cubicBezTo>
                      <a:pt x="27" y="50"/>
                      <a:pt x="27" y="50"/>
                      <a:pt x="28" y="50"/>
                    </a:cubicBezTo>
                    <a:cubicBezTo>
                      <a:pt x="28" y="51"/>
                      <a:pt x="28" y="50"/>
                      <a:pt x="28" y="50"/>
                    </a:cubicBezTo>
                    <a:cubicBezTo>
                      <a:pt x="29" y="50"/>
                      <a:pt x="29" y="50"/>
                      <a:pt x="29" y="51"/>
                    </a:cubicBezTo>
                    <a:cubicBezTo>
                      <a:pt x="30" y="51"/>
                      <a:pt x="30" y="52"/>
                      <a:pt x="30" y="52"/>
                    </a:cubicBezTo>
                    <a:cubicBezTo>
                      <a:pt x="30" y="52"/>
                      <a:pt x="29" y="53"/>
                      <a:pt x="30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1" y="53"/>
                      <a:pt x="31" y="53"/>
                      <a:pt x="32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2" y="53"/>
                      <a:pt x="33" y="52"/>
                      <a:pt x="34" y="52"/>
                    </a:cubicBezTo>
                    <a:cubicBezTo>
                      <a:pt x="35" y="52"/>
                      <a:pt x="35" y="52"/>
                      <a:pt x="36" y="52"/>
                    </a:cubicBezTo>
                    <a:cubicBezTo>
                      <a:pt x="36" y="52"/>
                      <a:pt x="36" y="51"/>
                      <a:pt x="37" y="51"/>
                    </a:cubicBezTo>
                    <a:cubicBezTo>
                      <a:pt x="37" y="51"/>
                      <a:pt x="38" y="50"/>
                      <a:pt x="39" y="50"/>
                    </a:cubicBezTo>
                    <a:cubicBezTo>
                      <a:pt x="39" y="49"/>
                      <a:pt x="40" y="49"/>
                      <a:pt x="40" y="48"/>
                    </a:cubicBezTo>
                    <a:cubicBezTo>
                      <a:pt x="41" y="48"/>
                      <a:pt x="42" y="47"/>
                      <a:pt x="43" y="47"/>
                    </a:cubicBezTo>
                    <a:cubicBezTo>
                      <a:pt x="43" y="46"/>
                      <a:pt x="43" y="45"/>
                      <a:pt x="44" y="4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0" name="Freeform 103">
                <a:extLst>
                  <a:ext uri="{FF2B5EF4-FFF2-40B4-BE49-F238E27FC236}">
                    <a16:creationId xmlns:a16="http://schemas.microsoft.com/office/drawing/2014/main" id="{AEE328E9-CD4E-4B34-B630-BF971B97B7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2989" y="2103439"/>
                <a:ext cx="301625" cy="312738"/>
              </a:xfrm>
              <a:custGeom>
                <a:avLst/>
                <a:gdLst>
                  <a:gd name="T0" fmla="*/ 23 w 28"/>
                  <a:gd name="T1" fmla="*/ 29 h 29"/>
                  <a:gd name="T2" fmla="*/ 24 w 28"/>
                  <a:gd name="T3" fmla="*/ 27 h 29"/>
                  <a:gd name="T4" fmla="*/ 25 w 28"/>
                  <a:gd name="T5" fmla="*/ 27 h 29"/>
                  <a:gd name="T6" fmla="*/ 27 w 28"/>
                  <a:gd name="T7" fmla="*/ 25 h 29"/>
                  <a:gd name="T8" fmla="*/ 28 w 28"/>
                  <a:gd name="T9" fmla="*/ 24 h 29"/>
                  <a:gd name="T10" fmla="*/ 28 w 28"/>
                  <a:gd name="T11" fmla="*/ 23 h 29"/>
                  <a:gd name="T12" fmla="*/ 27 w 28"/>
                  <a:gd name="T13" fmla="*/ 21 h 29"/>
                  <a:gd name="T14" fmla="*/ 26 w 28"/>
                  <a:gd name="T15" fmla="*/ 18 h 29"/>
                  <a:gd name="T16" fmla="*/ 25 w 28"/>
                  <a:gd name="T17" fmla="*/ 16 h 29"/>
                  <a:gd name="T18" fmla="*/ 24 w 28"/>
                  <a:gd name="T19" fmla="*/ 15 h 29"/>
                  <a:gd name="T20" fmla="*/ 23 w 28"/>
                  <a:gd name="T21" fmla="*/ 13 h 29"/>
                  <a:gd name="T22" fmla="*/ 22 w 28"/>
                  <a:gd name="T23" fmla="*/ 11 h 29"/>
                  <a:gd name="T24" fmla="*/ 21 w 28"/>
                  <a:gd name="T25" fmla="*/ 9 h 29"/>
                  <a:gd name="T26" fmla="*/ 19 w 28"/>
                  <a:gd name="T27" fmla="*/ 7 h 29"/>
                  <a:gd name="T28" fmla="*/ 19 w 28"/>
                  <a:gd name="T29" fmla="*/ 5 h 29"/>
                  <a:gd name="T30" fmla="*/ 20 w 28"/>
                  <a:gd name="T31" fmla="*/ 7 h 29"/>
                  <a:gd name="T32" fmla="*/ 22 w 28"/>
                  <a:gd name="T33" fmla="*/ 10 h 29"/>
                  <a:gd name="T34" fmla="*/ 24 w 28"/>
                  <a:gd name="T35" fmla="*/ 10 h 29"/>
                  <a:gd name="T36" fmla="*/ 24 w 28"/>
                  <a:gd name="T37" fmla="*/ 8 h 29"/>
                  <a:gd name="T38" fmla="*/ 25 w 28"/>
                  <a:gd name="T39" fmla="*/ 6 h 29"/>
                  <a:gd name="T40" fmla="*/ 25 w 28"/>
                  <a:gd name="T41" fmla="*/ 5 h 29"/>
                  <a:gd name="T42" fmla="*/ 24 w 28"/>
                  <a:gd name="T43" fmla="*/ 3 h 29"/>
                  <a:gd name="T44" fmla="*/ 23 w 28"/>
                  <a:gd name="T45" fmla="*/ 1 h 29"/>
                  <a:gd name="T46" fmla="*/ 22 w 28"/>
                  <a:gd name="T47" fmla="*/ 1 h 29"/>
                  <a:gd name="T48" fmla="*/ 19 w 28"/>
                  <a:gd name="T49" fmla="*/ 1 h 29"/>
                  <a:gd name="T50" fmla="*/ 16 w 28"/>
                  <a:gd name="T51" fmla="*/ 0 h 29"/>
                  <a:gd name="T52" fmla="*/ 14 w 28"/>
                  <a:gd name="T53" fmla="*/ 0 h 29"/>
                  <a:gd name="T54" fmla="*/ 12 w 28"/>
                  <a:gd name="T55" fmla="*/ 2 h 29"/>
                  <a:gd name="T56" fmla="*/ 8 w 28"/>
                  <a:gd name="T57" fmla="*/ 2 h 29"/>
                  <a:gd name="T58" fmla="*/ 6 w 28"/>
                  <a:gd name="T59" fmla="*/ 1 h 29"/>
                  <a:gd name="T60" fmla="*/ 3 w 28"/>
                  <a:gd name="T61" fmla="*/ 0 h 29"/>
                  <a:gd name="T62" fmla="*/ 2 w 28"/>
                  <a:gd name="T63" fmla="*/ 1 h 29"/>
                  <a:gd name="T64" fmla="*/ 1 w 28"/>
                  <a:gd name="T65" fmla="*/ 0 h 29"/>
                  <a:gd name="T66" fmla="*/ 0 w 28"/>
                  <a:gd name="T67" fmla="*/ 1 h 29"/>
                  <a:gd name="T68" fmla="*/ 1 w 28"/>
                  <a:gd name="T69" fmla="*/ 5 h 29"/>
                  <a:gd name="T70" fmla="*/ 2 w 28"/>
                  <a:gd name="T71" fmla="*/ 27 h 29"/>
                  <a:gd name="T72" fmla="*/ 22 w 28"/>
                  <a:gd name="T73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8" h="29">
                    <a:moveTo>
                      <a:pt x="23" y="28"/>
                    </a:moveTo>
                    <a:cubicBezTo>
                      <a:pt x="23" y="29"/>
                      <a:pt x="23" y="29"/>
                      <a:pt x="23" y="29"/>
                    </a:cubicBezTo>
                    <a:cubicBezTo>
                      <a:pt x="23" y="29"/>
                      <a:pt x="23" y="29"/>
                      <a:pt x="24" y="29"/>
                    </a:cubicBezTo>
                    <a:cubicBezTo>
                      <a:pt x="24" y="28"/>
                      <a:pt x="24" y="28"/>
                      <a:pt x="24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6"/>
                      <a:pt x="25" y="26"/>
                      <a:pt x="26" y="26"/>
                    </a:cubicBezTo>
                    <a:cubicBezTo>
                      <a:pt x="26" y="25"/>
                      <a:pt x="26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8" y="25"/>
                      <a:pt x="28" y="25"/>
                      <a:pt x="28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8" y="24"/>
                      <a:pt x="28" y="24"/>
                      <a:pt x="28" y="23"/>
                    </a:cubicBezTo>
                    <a:cubicBezTo>
                      <a:pt x="28" y="22"/>
                      <a:pt x="28" y="22"/>
                      <a:pt x="28" y="21"/>
                    </a:cubicBezTo>
                    <a:cubicBezTo>
                      <a:pt x="28" y="21"/>
                      <a:pt x="27" y="21"/>
                      <a:pt x="27" y="21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7" y="19"/>
                      <a:pt x="26" y="19"/>
                      <a:pt x="26" y="18"/>
                    </a:cubicBezTo>
                    <a:cubicBezTo>
                      <a:pt x="26" y="18"/>
                      <a:pt x="26" y="18"/>
                      <a:pt x="26" y="17"/>
                    </a:cubicBezTo>
                    <a:cubicBezTo>
                      <a:pt x="25" y="17"/>
                      <a:pt x="25" y="17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4"/>
                      <a:pt x="23" y="14"/>
                      <a:pt x="23" y="14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1" y="10"/>
                    </a:cubicBezTo>
                    <a:cubicBezTo>
                      <a:pt x="21" y="10"/>
                      <a:pt x="21" y="10"/>
                      <a:pt x="21" y="9"/>
                    </a:cubicBezTo>
                    <a:cubicBezTo>
                      <a:pt x="20" y="9"/>
                      <a:pt x="20" y="8"/>
                      <a:pt x="20" y="8"/>
                    </a:cubicBezTo>
                    <a:cubicBezTo>
                      <a:pt x="20" y="7"/>
                      <a:pt x="19" y="7"/>
                      <a:pt x="19" y="7"/>
                    </a:cubicBezTo>
                    <a:cubicBezTo>
                      <a:pt x="19" y="6"/>
                      <a:pt x="19" y="6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0" y="5"/>
                      <a:pt x="20" y="5"/>
                      <a:pt x="20" y="6"/>
                    </a:cubicBezTo>
                    <a:cubicBezTo>
                      <a:pt x="20" y="6"/>
                      <a:pt x="20" y="7"/>
                      <a:pt x="20" y="7"/>
                    </a:cubicBezTo>
                    <a:cubicBezTo>
                      <a:pt x="21" y="8"/>
                      <a:pt x="21" y="8"/>
                      <a:pt x="21" y="9"/>
                    </a:cubicBezTo>
                    <a:cubicBezTo>
                      <a:pt x="22" y="9"/>
                      <a:pt x="22" y="9"/>
                      <a:pt x="22" y="10"/>
                    </a:cubicBezTo>
                    <a:cubicBezTo>
                      <a:pt x="23" y="10"/>
                      <a:pt x="22" y="11"/>
                      <a:pt x="23" y="11"/>
                    </a:cubicBezTo>
                    <a:cubicBezTo>
                      <a:pt x="23" y="11"/>
                      <a:pt x="23" y="11"/>
                      <a:pt x="24" y="10"/>
                    </a:cubicBezTo>
                    <a:cubicBezTo>
                      <a:pt x="24" y="10"/>
                      <a:pt x="24" y="10"/>
                      <a:pt x="24" y="9"/>
                    </a:cubicBezTo>
                    <a:cubicBezTo>
                      <a:pt x="24" y="9"/>
                      <a:pt x="24" y="9"/>
                      <a:pt x="24" y="8"/>
                    </a:cubicBezTo>
                    <a:cubicBezTo>
                      <a:pt x="24" y="8"/>
                      <a:pt x="24" y="8"/>
                      <a:pt x="25" y="7"/>
                    </a:cubicBezTo>
                    <a:cubicBezTo>
                      <a:pt x="25" y="7"/>
                      <a:pt x="24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6"/>
                      <a:pt x="25" y="5"/>
                      <a:pt x="25" y="5"/>
                    </a:cubicBezTo>
                    <a:cubicBezTo>
                      <a:pt x="25" y="5"/>
                      <a:pt x="25" y="4"/>
                      <a:pt x="25" y="4"/>
                    </a:cubicBezTo>
                    <a:cubicBezTo>
                      <a:pt x="25" y="4"/>
                      <a:pt x="24" y="4"/>
                      <a:pt x="24" y="3"/>
                    </a:cubicBezTo>
                    <a:cubicBezTo>
                      <a:pt x="24" y="3"/>
                      <a:pt x="24" y="3"/>
                      <a:pt x="24" y="2"/>
                    </a:cubicBezTo>
                    <a:cubicBezTo>
                      <a:pt x="24" y="2"/>
                      <a:pt x="24" y="2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1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2"/>
                      <a:pt x="12" y="2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1"/>
                      <a:pt x="7" y="2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3" y="28"/>
                      <a:pt x="23" y="2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1" name="Freeform 104">
                <a:extLst>
                  <a:ext uri="{FF2B5EF4-FFF2-40B4-BE49-F238E27FC236}">
                    <a16:creationId xmlns:a16="http://schemas.microsoft.com/office/drawing/2014/main" id="{2B355720-A8A2-4BBF-A74C-DE6FE34D1C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4664" y="2265364"/>
                <a:ext cx="150813" cy="119063"/>
              </a:xfrm>
              <a:custGeom>
                <a:avLst/>
                <a:gdLst>
                  <a:gd name="T0" fmla="*/ 13 w 14"/>
                  <a:gd name="T1" fmla="*/ 2 h 11"/>
                  <a:gd name="T2" fmla="*/ 14 w 14"/>
                  <a:gd name="T3" fmla="*/ 1 h 11"/>
                  <a:gd name="T4" fmla="*/ 14 w 14"/>
                  <a:gd name="T5" fmla="*/ 1 h 11"/>
                  <a:gd name="T6" fmla="*/ 13 w 14"/>
                  <a:gd name="T7" fmla="*/ 0 h 11"/>
                  <a:gd name="T8" fmla="*/ 13 w 14"/>
                  <a:gd name="T9" fmla="*/ 1 h 11"/>
                  <a:gd name="T10" fmla="*/ 12 w 14"/>
                  <a:gd name="T11" fmla="*/ 1 h 11"/>
                  <a:gd name="T12" fmla="*/ 12 w 14"/>
                  <a:gd name="T13" fmla="*/ 2 h 11"/>
                  <a:gd name="T14" fmla="*/ 11 w 14"/>
                  <a:gd name="T15" fmla="*/ 3 h 11"/>
                  <a:gd name="T16" fmla="*/ 10 w 14"/>
                  <a:gd name="T17" fmla="*/ 4 h 11"/>
                  <a:gd name="T18" fmla="*/ 10 w 14"/>
                  <a:gd name="T19" fmla="*/ 5 h 11"/>
                  <a:gd name="T20" fmla="*/ 10 w 14"/>
                  <a:gd name="T21" fmla="*/ 6 h 11"/>
                  <a:gd name="T22" fmla="*/ 9 w 14"/>
                  <a:gd name="T23" fmla="*/ 6 h 11"/>
                  <a:gd name="T24" fmla="*/ 8 w 14"/>
                  <a:gd name="T25" fmla="*/ 7 h 11"/>
                  <a:gd name="T26" fmla="*/ 7 w 14"/>
                  <a:gd name="T27" fmla="*/ 7 h 11"/>
                  <a:gd name="T28" fmla="*/ 6 w 14"/>
                  <a:gd name="T29" fmla="*/ 7 h 11"/>
                  <a:gd name="T30" fmla="*/ 5 w 14"/>
                  <a:gd name="T31" fmla="*/ 6 h 11"/>
                  <a:gd name="T32" fmla="*/ 4 w 14"/>
                  <a:gd name="T33" fmla="*/ 7 h 11"/>
                  <a:gd name="T34" fmla="*/ 4 w 14"/>
                  <a:gd name="T35" fmla="*/ 7 h 11"/>
                  <a:gd name="T36" fmla="*/ 3 w 14"/>
                  <a:gd name="T37" fmla="*/ 6 h 11"/>
                  <a:gd name="T38" fmla="*/ 2 w 14"/>
                  <a:gd name="T39" fmla="*/ 6 h 11"/>
                  <a:gd name="T40" fmla="*/ 2 w 14"/>
                  <a:gd name="T41" fmla="*/ 5 h 11"/>
                  <a:gd name="T42" fmla="*/ 2 w 14"/>
                  <a:gd name="T43" fmla="*/ 5 h 11"/>
                  <a:gd name="T44" fmla="*/ 0 w 14"/>
                  <a:gd name="T45" fmla="*/ 4 h 11"/>
                  <a:gd name="T46" fmla="*/ 0 w 14"/>
                  <a:gd name="T47" fmla="*/ 4 h 11"/>
                  <a:gd name="T48" fmla="*/ 0 w 14"/>
                  <a:gd name="T49" fmla="*/ 5 h 11"/>
                  <a:gd name="T50" fmla="*/ 1 w 14"/>
                  <a:gd name="T51" fmla="*/ 6 h 11"/>
                  <a:gd name="T52" fmla="*/ 2 w 14"/>
                  <a:gd name="T53" fmla="*/ 8 h 11"/>
                  <a:gd name="T54" fmla="*/ 3 w 14"/>
                  <a:gd name="T55" fmla="*/ 8 h 11"/>
                  <a:gd name="T56" fmla="*/ 4 w 14"/>
                  <a:gd name="T57" fmla="*/ 9 h 11"/>
                  <a:gd name="T58" fmla="*/ 5 w 14"/>
                  <a:gd name="T59" fmla="*/ 9 h 11"/>
                  <a:gd name="T60" fmla="*/ 7 w 14"/>
                  <a:gd name="T61" fmla="*/ 9 h 11"/>
                  <a:gd name="T62" fmla="*/ 9 w 14"/>
                  <a:gd name="T63" fmla="*/ 10 h 11"/>
                  <a:gd name="T64" fmla="*/ 11 w 14"/>
                  <a:gd name="T65" fmla="*/ 11 h 11"/>
                  <a:gd name="T66" fmla="*/ 11 w 14"/>
                  <a:gd name="T67" fmla="*/ 10 h 11"/>
                  <a:gd name="T68" fmla="*/ 11 w 14"/>
                  <a:gd name="T69" fmla="*/ 8 h 11"/>
                  <a:gd name="T70" fmla="*/ 12 w 14"/>
                  <a:gd name="T71" fmla="*/ 6 h 11"/>
                  <a:gd name="T72" fmla="*/ 12 w 14"/>
                  <a:gd name="T73" fmla="*/ 4 h 11"/>
                  <a:gd name="T74" fmla="*/ 13 w 14"/>
                  <a:gd name="T75" fmla="*/ 3 h 11"/>
                  <a:gd name="T76" fmla="*/ 14 w 14"/>
                  <a:gd name="T77" fmla="*/ 3 h 11"/>
                  <a:gd name="T78" fmla="*/ 14 w 14"/>
                  <a:gd name="T79" fmla="*/ 2 h 11"/>
                  <a:gd name="T80" fmla="*/ 13 w 14"/>
                  <a:gd name="T8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" h="11">
                    <a:moveTo>
                      <a:pt x="13" y="2"/>
                    </a:moveTo>
                    <a:cubicBezTo>
                      <a:pt x="13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4" y="0"/>
                      <a:pt x="13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3" y="1"/>
                      <a:pt x="13" y="1"/>
                      <a:pt x="12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4"/>
                      <a:pt x="11" y="4"/>
                      <a:pt x="10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6"/>
                      <a:pt x="8" y="6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5" y="6"/>
                      <a:pt x="5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7"/>
                      <a:pt x="3" y="6"/>
                      <a:pt x="3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6"/>
                    </a:cubicBezTo>
                    <a:cubicBezTo>
                      <a:pt x="1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3" y="9"/>
                      <a:pt x="3" y="9"/>
                      <a:pt x="4" y="9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6" y="9"/>
                      <a:pt x="6" y="9"/>
                      <a:pt x="7" y="9"/>
                    </a:cubicBezTo>
                    <a:cubicBezTo>
                      <a:pt x="8" y="9"/>
                      <a:pt x="9" y="9"/>
                      <a:pt x="9" y="10"/>
                    </a:cubicBezTo>
                    <a:cubicBezTo>
                      <a:pt x="10" y="10"/>
                      <a:pt x="10" y="10"/>
                      <a:pt x="11" y="11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9"/>
                      <a:pt x="11" y="8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6"/>
                      <a:pt x="12" y="5"/>
                      <a:pt x="12" y="4"/>
                    </a:cubicBezTo>
                    <a:cubicBezTo>
                      <a:pt x="13" y="4"/>
                      <a:pt x="13" y="4"/>
                      <a:pt x="13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2"/>
                      <a:pt x="13" y="2"/>
                      <a:pt x="13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2" name="Freeform 105">
                <a:extLst>
                  <a:ext uri="{FF2B5EF4-FFF2-40B4-BE49-F238E27FC236}">
                    <a16:creationId xmlns:a16="http://schemas.microsoft.com/office/drawing/2014/main" id="{EC698505-9253-41D1-8C88-E14317D0A5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3427" y="1930401"/>
                <a:ext cx="400050" cy="420688"/>
              </a:xfrm>
              <a:custGeom>
                <a:avLst/>
                <a:gdLst>
                  <a:gd name="T0" fmla="*/ 15 w 37"/>
                  <a:gd name="T1" fmla="*/ 35 h 39"/>
                  <a:gd name="T2" fmla="*/ 18 w 37"/>
                  <a:gd name="T3" fmla="*/ 37 h 39"/>
                  <a:gd name="T4" fmla="*/ 20 w 37"/>
                  <a:gd name="T5" fmla="*/ 39 h 39"/>
                  <a:gd name="T6" fmla="*/ 22 w 37"/>
                  <a:gd name="T7" fmla="*/ 37 h 39"/>
                  <a:gd name="T8" fmla="*/ 25 w 37"/>
                  <a:gd name="T9" fmla="*/ 36 h 39"/>
                  <a:gd name="T10" fmla="*/ 26 w 37"/>
                  <a:gd name="T11" fmla="*/ 35 h 39"/>
                  <a:gd name="T12" fmla="*/ 24 w 37"/>
                  <a:gd name="T13" fmla="*/ 32 h 39"/>
                  <a:gd name="T14" fmla="*/ 23 w 37"/>
                  <a:gd name="T15" fmla="*/ 30 h 39"/>
                  <a:gd name="T16" fmla="*/ 22 w 37"/>
                  <a:gd name="T17" fmla="*/ 28 h 39"/>
                  <a:gd name="T18" fmla="*/ 24 w 37"/>
                  <a:gd name="T19" fmla="*/ 26 h 39"/>
                  <a:gd name="T20" fmla="*/ 25 w 37"/>
                  <a:gd name="T21" fmla="*/ 27 h 39"/>
                  <a:gd name="T22" fmla="*/ 27 w 37"/>
                  <a:gd name="T23" fmla="*/ 26 h 39"/>
                  <a:gd name="T24" fmla="*/ 29 w 37"/>
                  <a:gd name="T25" fmla="*/ 23 h 39"/>
                  <a:gd name="T26" fmla="*/ 31 w 37"/>
                  <a:gd name="T27" fmla="*/ 20 h 39"/>
                  <a:gd name="T28" fmla="*/ 31 w 37"/>
                  <a:gd name="T29" fmla="*/ 19 h 39"/>
                  <a:gd name="T30" fmla="*/ 32 w 37"/>
                  <a:gd name="T31" fmla="*/ 17 h 39"/>
                  <a:gd name="T32" fmla="*/ 33 w 37"/>
                  <a:gd name="T33" fmla="*/ 15 h 39"/>
                  <a:gd name="T34" fmla="*/ 32 w 37"/>
                  <a:gd name="T35" fmla="*/ 13 h 39"/>
                  <a:gd name="T36" fmla="*/ 30 w 37"/>
                  <a:gd name="T37" fmla="*/ 10 h 39"/>
                  <a:gd name="T38" fmla="*/ 32 w 37"/>
                  <a:gd name="T39" fmla="*/ 7 h 39"/>
                  <a:gd name="T40" fmla="*/ 35 w 37"/>
                  <a:gd name="T41" fmla="*/ 6 h 39"/>
                  <a:gd name="T42" fmla="*/ 37 w 37"/>
                  <a:gd name="T43" fmla="*/ 5 h 39"/>
                  <a:gd name="T44" fmla="*/ 33 w 37"/>
                  <a:gd name="T45" fmla="*/ 4 h 39"/>
                  <a:gd name="T46" fmla="*/ 31 w 37"/>
                  <a:gd name="T47" fmla="*/ 1 h 39"/>
                  <a:gd name="T48" fmla="*/ 29 w 37"/>
                  <a:gd name="T49" fmla="*/ 0 h 39"/>
                  <a:gd name="T50" fmla="*/ 26 w 37"/>
                  <a:gd name="T51" fmla="*/ 1 h 39"/>
                  <a:gd name="T52" fmla="*/ 22 w 37"/>
                  <a:gd name="T53" fmla="*/ 3 h 39"/>
                  <a:gd name="T54" fmla="*/ 24 w 37"/>
                  <a:gd name="T55" fmla="*/ 9 h 39"/>
                  <a:gd name="T56" fmla="*/ 20 w 37"/>
                  <a:gd name="T57" fmla="*/ 12 h 39"/>
                  <a:gd name="T58" fmla="*/ 19 w 37"/>
                  <a:gd name="T59" fmla="*/ 16 h 39"/>
                  <a:gd name="T60" fmla="*/ 17 w 37"/>
                  <a:gd name="T61" fmla="*/ 15 h 39"/>
                  <a:gd name="T62" fmla="*/ 14 w 37"/>
                  <a:gd name="T63" fmla="*/ 17 h 39"/>
                  <a:gd name="T64" fmla="*/ 13 w 37"/>
                  <a:gd name="T65" fmla="*/ 19 h 39"/>
                  <a:gd name="T66" fmla="*/ 11 w 37"/>
                  <a:gd name="T67" fmla="*/ 22 h 39"/>
                  <a:gd name="T68" fmla="*/ 7 w 37"/>
                  <a:gd name="T69" fmla="*/ 22 h 39"/>
                  <a:gd name="T70" fmla="*/ 2 w 37"/>
                  <a:gd name="T71" fmla="*/ 21 h 39"/>
                  <a:gd name="T72" fmla="*/ 1 w 37"/>
                  <a:gd name="T73" fmla="*/ 22 h 39"/>
                  <a:gd name="T74" fmla="*/ 3 w 37"/>
                  <a:gd name="T75" fmla="*/ 25 h 39"/>
                  <a:gd name="T76" fmla="*/ 6 w 37"/>
                  <a:gd name="T77" fmla="*/ 26 h 39"/>
                  <a:gd name="T78" fmla="*/ 7 w 37"/>
                  <a:gd name="T79" fmla="*/ 29 h 39"/>
                  <a:gd name="T80" fmla="*/ 4 w 37"/>
                  <a:gd name="T81" fmla="*/ 32 h 39"/>
                  <a:gd name="T82" fmla="*/ 4 w 37"/>
                  <a:gd name="T83" fmla="*/ 35 h 39"/>
                  <a:gd name="T84" fmla="*/ 8 w 37"/>
                  <a:gd name="T85" fmla="*/ 34 h 39"/>
                  <a:gd name="T86" fmla="*/ 12 w 37"/>
                  <a:gd name="T87" fmla="*/ 34 h 39"/>
                  <a:gd name="T88" fmla="*/ 15 w 37"/>
                  <a:gd name="T89" fmla="*/ 3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7" h="39">
                    <a:moveTo>
                      <a:pt x="15" y="34"/>
                    </a:moveTo>
                    <a:cubicBezTo>
                      <a:pt x="15" y="34"/>
                      <a:pt x="15" y="34"/>
                      <a:pt x="16" y="34"/>
                    </a:cubicBezTo>
                    <a:cubicBezTo>
                      <a:pt x="16" y="34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6" y="36"/>
                    </a:cubicBezTo>
                    <a:cubicBezTo>
                      <a:pt x="16" y="36"/>
                      <a:pt x="17" y="36"/>
                      <a:pt x="17" y="36"/>
                    </a:cubicBezTo>
                    <a:cubicBezTo>
                      <a:pt x="17" y="36"/>
                      <a:pt x="17" y="37"/>
                      <a:pt x="18" y="37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8"/>
                      <a:pt x="21" y="38"/>
                      <a:pt x="21" y="38"/>
                    </a:cubicBezTo>
                    <a:cubicBezTo>
                      <a:pt x="21" y="37"/>
                      <a:pt x="21" y="37"/>
                      <a:pt x="22" y="37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7"/>
                      <a:pt x="25" y="36"/>
                      <a:pt x="25" y="36"/>
                    </a:cubicBezTo>
                    <a:cubicBezTo>
                      <a:pt x="26" y="36"/>
                      <a:pt x="26" y="37"/>
                      <a:pt x="26" y="37"/>
                    </a:cubicBezTo>
                    <a:cubicBezTo>
                      <a:pt x="26" y="37"/>
                      <a:pt x="27" y="37"/>
                      <a:pt x="27" y="36"/>
                    </a:cubicBezTo>
                    <a:cubicBezTo>
                      <a:pt x="27" y="36"/>
                      <a:pt x="27" y="36"/>
                      <a:pt x="26" y="35"/>
                    </a:cubicBezTo>
                    <a:cubicBezTo>
                      <a:pt x="26" y="35"/>
                      <a:pt x="26" y="35"/>
                      <a:pt x="26" y="34"/>
                    </a:cubicBezTo>
                    <a:cubicBezTo>
                      <a:pt x="26" y="34"/>
                      <a:pt x="26" y="33"/>
                      <a:pt x="25" y="33"/>
                    </a:cubicBezTo>
                    <a:cubicBezTo>
                      <a:pt x="25" y="33"/>
                      <a:pt x="25" y="33"/>
                      <a:pt x="24" y="32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0"/>
                      <a:pt x="24" y="30"/>
                      <a:pt x="23" y="30"/>
                    </a:cubicBezTo>
                    <a:cubicBezTo>
                      <a:pt x="23" y="30"/>
                      <a:pt x="23" y="31"/>
                      <a:pt x="22" y="31"/>
                    </a:cubicBezTo>
                    <a:cubicBezTo>
                      <a:pt x="22" y="30"/>
                      <a:pt x="22" y="30"/>
                      <a:pt x="22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4" y="27"/>
                      <a:pt x="23" y="27"/>
                      <a:pt x="23" y="27"/>
                    </a:cubicBezTo>
                    <a:cubicBezTo>
                      <a:pt x="23" y="26"/>
                      <a:pt x="23" y="26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26"/>
                      <a:pt x="24" y="27"/>
                      <a:pt x="24" y="27"/>
                    </a:cubicBezTo>
                    <a:cubicBezTo>
                      <a:pt x="24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6" y="26"/>
                    </a:cubicBezTo>
                    <a:cubicBezTo>
                      <a:pt x="26" y="26"/>
                      <a:pt x="26" y="26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8" y="26"/>
                      <a:pt x="28" y="25"/>
                      <a:pt x="28" y="25"/>
                    </a:cubicBezTo>
                    <a:cubicBezTo>
                      <a:pt x="28" y="25"/>
                      <a:pt x="28" y="24"/>
                      <a:pt x="28" y="24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30" y="23"/>
                      <a:pt x="30" y="23"/>
                      <a:pt x="30" y="22"/>
                    </a:cubicBezTo>
                    <a:cubicBezTo>
                      <a:pt x="30" y="22"/>
                      <a:pt x="30" y="22"/>
                      <a:pt x="30" y="21"/>
                    </a:cubicBezTo>
                    <a:cubicBezTo>
                      <a:pt x="30" y="21"/>
                      <a:pt x="30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2" y="20"/>
                      <a:pt x="32" y="20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19"/>
                      <a:pt x="32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3" y="17"/>
                      <a:pt x="32" y="17"/>
                      <a:pt x="32" y="17"/>
                    </a:cubicBezTo>
                    <a:cubicBezTo>
                      <a:pt x="32" y="17"/>
                      <a:pt x="32" y="16"/>
                      <a:pt x="32" y="16"/>
                    </a:cubicBezTo>
                    <a:cubicBezTo>
                      <a:pt x="32" y="16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3" y="15"/>
                    </a:cubicBezTo>
                    <a:cubicBezTo>
                      <a:pt x="33" y="15"/>
                      <a:pt x="34" y="14"/>
                      <a:pt x="33" y="14"/>
                    </a:cubicBezTo>
                    <a:cubicBezTo>
                      <a:pt x="33" y="13"/>
                      <a:pt x="33" y="14"/>
                      <a:pt x="33" y="13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1" y="13"/>
                      <a:pt x="31" y="13"/>
                      <a:pt x="31" y="12"/>
                    </a:cubicBezTo>
                    <a:cubicBezTo>
                      <a:pt x="30" y="12"/>
                      <a:pt x="30" y="12"/>
                      <a:pt x="30" y="11"/>
                    </a:cubicBezTo>
                    <a:cubicBezTo>
                      <a:pt x="30" y="11"/>
                      <a:pt x="30" y="10"/>
                      <a:pt x="30" y="10"/>
                    </a:cubicBezTo>
                    <a:cubicBezTo>
                      <a:pt x="30" y="9"/>
                      <a:pt x="30" y="9"/>
                      <a:pt x="30" y="8"/>
                    </a:cubicBezTo>
                    <a:cubicBezTo>
                      <a:pt x="30" y="8"/>
                      <a:pt x="30" y="7"/>
                      <a:pt x="30" y="7"/>
                    </a:cubicBezTo>
                    <a:cubicBezTo>
                      <a:pt x="31" y="7"/>
                      <a:pt x="31" y="7"/>
                      <a:pt x="32" y="7"/>
                    </a:cubicBezTo>
                    <a:cubicBezTo>
                      <a:pt x="33" y="8"/>
                      <a:pt x="33" y="8"/>
                      <a:pt x="34" y="8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5" y="7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6"/>
                      <a:pt x="36" y="5"/>
                      <a:pt x="37" y="5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6" y="5"/>
                      <a:pt x="36" y="5"/>
                      <a:pt x="35" y="4"/>
                    </a:cubicBezTo>
                    <a:cubicBezTo>
                      <a:pt x="35" y="4"/>
                      <a:pt x="35" y="4"/>
                      <a:pt x="34" y="4"/>
                    </a:cubicBezTo>
                    <a:cubicBezTo>
                      <a:pt x="34" y="4"/>
                      <a:pt x="33" y="4"/>
                      <a:pt x="33" y="4"/>
                    </a:cubicBezTo>
                    <a:cubicBezTo>
                      <a:pt x="33" y="3"/>
                      <a:pt x="32" y="3"/>
                      <a:pt x="32" y="3"/>
                    </a:cubicBezTo>
                    <a:cubicBezTo>
                      <a:pt x="32" y="3"/>
                      <a:pt x="32" y="3"/>
                      <a:pt x="32" y="2"/>
                    </a:cubicBezTo>
                    <a:cubicBezTo>
                      <a:pt x="32" y="2"/>
                      <a:pt x="32" y="1"/>
                      <a:pt x="31" y="1"/>
                    </a:cubicBezTo>
                    <a:cubicBezTo>
                      <a:pt x="31" y="1"/>
                      <a:pt x="30" y="1"/>
                      <a:pt x="30" y="1"/>
                    </a:cubicBezTo>
                    <a:cubicBezTo>
                      <a:pt x="30" y="1"/>
                      <a:pt x="30" y="1"/>
                      <a:pt x="30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1"/>
                      <a:pt x="27" y="1"/>
                    </a:cubicBezTo>
                    <a:cubicBezTo>
                      <a:pt x="27" y="1"/>
                      <a:pt x="26" y="1"/>
                      <a:pt x="26" y="1"/>
                    </a:cubicBezTo>
                    <a:cubicBezTo>
                      <a:pt x="25" y="1"/>
                      <a:pt x="25" y="1"/>
                      <a:pt x="24" y="1"/>
                    </a:cubicBezTo>
                    <a:cubicBezTo>
                      <a:pt x="24" y="1"/>
                      <a:pt x="23" y="2"/>
                      <a:pt x="23" y="2"/>
                    </a:cubicBezTo>
                    <a:cubicBezTo>
                      <a:pt x="22" y="2"/>
                      <a:pt x="22" y="3"/>
                      <a:pt x="22" y="3"/>
                    </a:cubicBezTo>
                    <a:cubicBezTo>
                      <a:pt x="22" y="4"/>
                      <a:pt x="22" y="4"/>
                      <a:pt x="23" y="5"/>
                    </a:cubicBezTo>
                    <a:cubicBezTo>
                      <a:pt x="23" y="5"/>
                      <a:pt x="23" y="5"/>
                      <a:pt x="24" y="6"/>
                    </a:cubicBezTo>
                    <a:cubicBezTo>
                      <a:pt x="24" y="7"/>
                      <a:pt x="25" y="8"/>
                      <a:pt x="24" y="9"/>
                    </a:cubicBezTo>
                    <a:cubicBezTo>
                      <a:pt x="24" y="9"/>
                      <a:pt x="23" y="9"/>
                      <a:pt x="23" y="9"/>
                    </a:cubicBezTo>
                    <a:cubicBezTo>
                      <a:pt x="22" y="9"/>
                      <a:pt x="22" y="9"/>
                      <a:pt x="21" y="9"/>
                    </a:cubicBezTo>
                    <a:cubicBezTo>
                      <a:pt x="20" y="10"/>
                      <a:pt x="20" y="11"/>
                      <a:pt x="20" y="12"/>
                    </a:cubicBezTo>
                    <a:cubicBezTo>
                      <a:pt x="19" y="12"/>
                      <a:pt x="19" y="12"/>
                      <a:pt x="19" y="13"/>
                    </a:cubicBezTo>
                    <a:cubicBezTo>
                      <a:pt x="19" y="13"/>
                      <a:pt x="19" y="14"/>
                      <a:pt x="19" y="14"/>
                    </a:cubicBezTo>
                    <a:cubicBezTo>
                      <a:pt x="20" y="15"/>
                      <a:pt x="20" y="15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8" y="16"/>
                      <a:pt x="18" y="15"/>
                      <a:pt x="18" y="15"/>
                    </a:cubicBezTo>
                    <a:cubicBezTo>
                      <a:pt x="18" y="15"/>
                      <a:pt x="17" y="15"/>
                      <a:pt x="17" y="15"/>
                    </a:cubicBezTo>
                    <a:cubicBezTo>
                      <a:pt x="17" y="15"/>
                      <a:pt x="16" y="15"/>
                      <a:pt x="16" y="16"/>
                    </a:cubicBezTo>
                    <a:cubicBezTo>
                      <a:pt x="15" y="16"/>
                      <a:pt x="16" y="17"/>
                      <a:pt x="15" y="17"/>
                    </a:cubicBezTo>
                    <a:cubicBezTo>
                      <a:pt x="15" y="17"/>
                      <a:pt x="15" y="17"/>
                      <a:pt x="14" y="17"/>
                    </a:cubicBezTo>
                    <a:cubicBezTo>
                      <a:pt x="14" y="17"/>
                      <a:pt x="14" y="17"/>
                      <a:pt x="13" y="17"/>
                    </a:cubicBezTo>
                    <a:cubicBezTo>
                      <a:pt x="13" y="17"/>
                      <a:pt x="13" y="18"/>
                      <a:pt x="13" y="18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20"/>
                      <a:pt x="13" y="20"/>
                      <a:pt x="13" y="21"/>
                    </a:cubicBezTo>
                    <a:cubicBezTo>
                      <a:pt x="12" y="21"/>
                      <a:pt x="12" y="22"/>
                      <a:pt x="11" y="22"/>
                    </a:cubicBezTo>
                    <a:cubicBezTo>
                      <a:pt x="11" y="22"/>
                      <a:pt x="11" y="22"/>
                      <a:pt x="10" y="22"/>
                    </a:cubicBezTo>
                    <a:cubicBezTo>
                      <a:pt x="9" y="22"/>
                      <a:pt x="9" y="22"/>
                      <a:pt x="8" y="22"/>
                    </a:cubicBezTo>
                    <a:cubicBezTo>
                      <a:pt x="8" y="22"/>
                      <a:pt x="8" y="22"/>
                      <a:pt x="7" y="22"/>
                    </a:cubicBezTo>
                    <a:cubicBezTo>
                      <a:pt x="7" y="22"/>
                      <a:pt x="6" y="22"/>
                      <a:pt x="5" y="22"/>
                    </a:cubicBezTo>
                    <a:cubicBezTo>
                      <a:pt x="5" y="22"/>
                      <a:pt x="4" y="22"/>
                      <a:pt x="4" y="22"/>
                    </a:cubicBezTo>
                    <a:cubicBezTo>
                      <a:pt x="3" y="22"/>
                      <a:pt x="3" y="21"/>
                      <a:pt x="2" y="21"/>
                    </a:cubicBezTo>
                    <a:cubicBezTo>
                      <a:pt x="2" y="21"/>
                      <a:pt x="1" y="21"/>
                      <a:pt x="1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1" y="21"/>
                      <a:pt x="1" y="22"/>
                    </a:cubicBezTo>
                    <a:cubicBezTo>
                      <a:pt x="1" y="22"/>
                      <a:pt x="1" y="23"/>
                      <a:pt x="1" y="23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3" y="24"/>
                      <a:pt x="3" y="25"/>
                      <a:pt x="3" y="25"/>
                    </a:cubicBezTo>
                    <a:cubicBezTo>
                      <a:pt x="3" y="25"/>
                      <a:pt x="3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5" y="25"/>
                      <a:pt x="5" y="25"/>
                      <a:pt x="6" y="26"/>
                    </a:cubicBezTo>
                    <a:cubicBezTo>
                      <a:pt x="6" y="26"/>
                      <a:pt x="6" y="27"/>
                      <a:pt x="6" y="27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9"/>
                      <a:pt x="7" y="29"/>
                      <a:pt x="7" y="29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4" y="31"/>
                      <a:pt x="4" y="31"/>
                      <a:pt x="4" y="32"/>
                    </a:cubicBezTo>
                    <a:cubicBezTo>
                      <a:pt x="3" y="32"/>
                      <a:pt x="3" y="32"/>
                      <a:pt x="3" y="33"/>
                    </a:cubicBezTo>
                    <a:cubicBezTo>
                      <a:pt x="3" y="34"/>
                      <a:pt x="4" y="34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5" y="35"/>
                    </a:cubicBezTo>
                    <a:cubicBezTo>
                      <a:pt x="5" y="34"/>
                      <a:pt x="6" y="35"/>
                      <a:pt x="7" y="35"/>
                    </a:cubicBezTo>
                    <a:cubicBezTo>
                      <a:pt x="7" y="34"/>
                      <a:pt x="7" y="34"/>
                      <a:pt x="8" y="34"/>
                    </a:cubicBezTo>
                    <a:cubicBezTo>
                      <a:pt x="8" y="34"/>
                      <a:pt x="8" y="34"/>
                      <a:pt x="9" y="34"/>
                    </a:cubicBezTo>
                    <a:cubicBezTo>
                      <a:pt x="9" y="34"/>
                      <a:pt x="10" y="34"/>
                      <a:pt x="10" y="34"/>
                    </a:cubicBezTo>
                    <a:cubicBezTo>
                      <a:pt x="11" y="35"/>
                      <a:pt x="11" y="35"/>
                      <a:pt x="12" y="34"/>
                    </a:cubicBezTo>
                    <a:cubicBezTo>
                      <a:pt x="12" y="34"/>
                      <a:pt x="13" y="34"/>
                      <a:pt x="13" y="34"/>
                    </a:cubicBezTo>
                    <a:cubicBezTo>
                      <a:pt x="13" y="34"/>
                      <a:pt x="13" y="34"/>
                      <a:pt x="14" y="34"/>
                    </a:cubicBezTo>
                    <a:cubicBezTo>
                      <a:pt x="14" y="33"/>
                      <a:pt x="14" y="33"/>
                      <a:pt x="15" y="3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3" name="Freeform 106">
                <a:extLst>
                  <a:ext uri="{FF2B5EF4-FFF2-40B4-BE49-F238E27FC236}">
                    <a16:creationId xmlns:a16="http://schemas.microsoft.com/office/drawing/2014/main" id="{EE0FE8A0-AF50-4808-9E4E-209210B90F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1189" y="2676526"/>
                <a:ext cx="215900" cy="355600"/>
              </a:xfrm>
              <a:custGeom>
                <a:avLst/>
                <a:gdLst>
                  <a:gd name="T0" fmla="*/ 11 w 20"/>
                  <a:gd name="T1" fmla="*/ 31 h 33"/>
                  <a:gd name="T2" fmla="*/ 14 w 20"/>
                  <a:gd name="T3" fmla="*/ 31 h 33"/>
                  <a:gd name="T4" fmla="*/ 16 w 20"/>
                  <a:gd name="T5" fmla="*/ 31 h 33"/>
                  <a:gd name="T6" fmla="*/ 18 w 20"/>
                  <a:gd name="T7" fmla="*/ 32 h 33"/>
                  <a:gd name="T8" fmla="*/ 19 w 20"/>
                  <a:gd name="T9" fmla="*/ 33 h 33"/>
                  <a:gd name="T10" fmla="*/ 20 w 20"/>
                  <a:gd name="T11" fmla="*/ 32 h 33"/>
                  <a:gd name="T12" fmla="*/ 20 w 20"/>
                  <a:gd name="T13" fmla="*/ 31 h 33"/>
                  <a:gd name="T14" fmla="*/ 19 w 20"/>
                  <a:gd name="T15" fmla="*/ 28 h 33"/>
                  <a:gd name="T16" fmla="*/ 17 w 20"/>
                  <a:gd name="T17" fmla="*/ 25 h 33"/>
                  <a:gd name="T18" fmla="*/ 16 w 20"/>
                  <a:gd name="T19" fmla="*/ 23 h 33"/>
                  <a:gd name="T20" fmla="*/ 16 w 20"/>
                  <a:gd name="T21" fmla="*/ 22 h 33"/>
                  <a:gd name="T22" fmla="*/ 16 w 20"/>
                  <a:gd name="T23" fmla="*/ 20 h 33"/>
                  <a:gd name="T24" fmla="*/ 17 w 20"/>
                  <a:gd name="T25" fmla="*/ 19 h 33"/>
                  <a:gd name="T26" fmla="*/ 18 w 20"/>
                  <a:gd name="T27" fmla="*/ 17 h 33"/>
                  <a:gd name="T28" fmla="*/ 18 w 20"/>
                  <a:gd name="T29" fmla="*/ 16 h 33"/>
                  <a:gd name="T30" fmla="*/ 18 w 20"/>
                  <a:gd name="T31" fmla="*/ 14 h 33"/>
                  <a:gd name="T32" fmla="*/ 16 w 20"/>
                  <a:gd name="T33" fmla="*/ 12 h 33"/>
                  <a:gd name="T34" fmla="*/ 15 w 20"/>
                  <a:gd name="T35" fmla="*/ 11 h 33"/>
                  <a:gd name="T36" fmla="*/ 15 w 20"/>
                  <a:gd name="T37" fmla="*/ 9 h 33"/>
                  <a:gd name="T38" fmla="*/ 17 w 20"/>
                  <a:gd name="T39" fmla="*/ 9 h 33"/>
                  <a:gd name="T40" fmla="*/ 18 w 20"/>
                  <a:gd name="T41" fmla="*/ 8 h 33"/>
                  <a:gd name="T42" fmla="*/ 17 w 20"/>
                  <a:gd name="T43" fmla="*/ 6 h 33"/>
                  <a:gd name="T44" fmla="*/ 17 w 20"/>
                  <a:gd name="T45" fmla="*/ 4 h 33"/>
                  <a:gd name="T46" fmla="*/ 17 w 20"/>
                  <a:gd name="T47" fmla="*/ 2 h 33"/>
                  <a:gd name="T48" fmla="*/ 15 w 20"/>
                  <a:gd name="T49" fmla="*/ 0 h 33"/>
                  <a:gd name="T50" fmla="*/ 14 w 20"/>
                  <a:gd name="T51" fmla="*/ 0 h 33"/>
                  <a:gd name="T52" fmla="*/ 15 w 20"/>
                  <a:gd name="T53" fmla="*/ 2 h 33"/>
                  <a:gd name="T54" fmla="*/ 16 w 20"/>
                  <a:gd name="T55" fmla="*/ 3 h 33"/>
                  <a:gd name="T56" fmla="*/ 15 w 20"/>
                  <a:gd name="T57" fmla="*/ 5 h 33"/>
                  <a:gd name="T58" fmla="*/ 14 w 20"/>
                  <a:gd name="T59" fmla="*/ 6 h 33"/>
                  <a:gd name="T60" fmla="*/ 13 w 20"/>
                  <a:gd name="T61" fmla="*/ 8 h 33"/>
                  <a:gd name="T62" fmla="*/ 12 w 20"/>
                  <a:gd name="T63" fmla="*/ 10 h 33"/>
                  <a:gd name="T64" fmla="*/ 12 w 20"/>
                  <a:gd name="T65" fmla="*/ 11 h 33"/>
                  <a:gd name="T66" fmla="*/ 10 w 20"/>
                  <a:gd name="T67" fmla="*/ 13 h 33"/>
                  <a:gd name="T68" fmla="*/ 9 w 20"/>
                  <a:gd name="T69" fmla="*/ 15 h 33"/>
                  <a:gd name="T70" fmla="*/ 9 w 20"/>
                  <a:gd name="T71" fmla="*/ 16 h 33"/>
                  <a:gd name="T72" fmla="*/ 8 w 20"/>
                  <a:gd name="T73" fmla="*/ 18 h 33"/>
                  <a:gd name="T74" fmla="*/ 7 w 20"/>
                  <a:gd name="T75" fmla="*/ 18 h 33"/>
                  <a:gd name="T76" fmla="*/ 6 w 20"/>
                  <a:gd name="T77" fmla="*/ 17 h 33"/>
                  <a:gd name="T78" fmla="*/ 4 w 20"/>
                  <a:gd name="T79" fmla="*/ 18 h 33"/>
                  <a:gd name="T80" fmla="*/ 3 w 20"/>
                  <a:gd name="T81" fmla="*/ 19 h 33"/>
                  <a:gd name="T82" fmla="*/ 1 w 20"/>
                  <a:gd name="T83" fmla="*/ 21 h 33"/>
                  <a:gd name="T84" fmla="*/ 1 w 20"/>
                  <a:gd name="T85" fmla="*/ 23 h 33"/>
                  <a:gd name="T86" fmla="*/ 0 w 20"/>
                  <a:gd name="T87" fmla="*/ 24 h 33"/>
                  <a:gd name="T88" fmla="*/ 1 w 20"/>
                  <a:gd name="T89" fmla="*/ 24 h 33"/>
                  <a:gd name="T90" fmla="*/ 3 w 20"/>
                  <a:gd name="T91" fmla="*/ 26 h 33"/>
                  <a:gd name="T92" fmla="*/ 4 w 20"/>
                  <a:gd name="T93" fmla="*/ 29 h 33"/>
                  <a:gd name="T94" fmla="*/ 4 w 20"/>
                  <a:gd name="T95" fmla="*/ 31 h 33"/>
                  <a:gd name="T96" fmla="*/ 7 w 20"/>
                  <a:gd name="T97" fmla="*/ 31 h 33"/>
                  <a:gd name="T98" fmla="*/ 8 w 20"/>
                  <a:gd name="T99" fmla="*/ 31 h 33"/>
                  <a:gd name="T100" fmla="*/ 10 w 20"/>
                  <a:gd name="T10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" h="33">
                    <a:moveTo>
                      <a:pt x="10" y="31"/>
                    </a:moveTo>
                    <a:cubicBezTo>
                      <a:pt x="10" y="31"/>
                      <a:pt x="10" y="31"/>
                      <a:pt x="11" y="31"/>
                    </a:cubicBezTo>
                    <a:cubicBezTo>
                      <a:pt x="11" y="31"/>
                      <a:pt x="12" y="31"/>
                      <a:pt x="12" y="31"/>
                    </a:cubicBezTo>
                    <a:cubicBezTo>
                      <a:pt x="13" y="31"/>
                      <a:pt x="13" y="31"/>
                      <a:pt x="14" y="31"/>
                    </a:cubicBezTo>
                    <a:cubicBezTo>
                      <a:pt x="14" y="31"/>
                      <a:pt x="14" y="31"/>
                      <a:pt x="15" y="31"/>
                    </a:cubicBezTo>
                    <a:cubicBezTo>
                      <a:pt x="15" y="31"/>
                      <a:pt x="15" y="31"/>
                      <a:pt x="16" y="31"/>
                    </a:cubicBezTo>
                    <a:cubicBezTo>
                      <a:pt x="16" y="31"/>
                      <a:pt x="17" y="31"/>
                      <a:pt x="17" y="31"/>
                    </a:cubicBezTo>
                    <a:cubicBezTo>
                      <a:pt x="17" y="32"/>
                      <a:pt x="18" y="32"/>
                      <a:pt x="18" y="32"/>
                    </a:cubicBezTo>
                    <a:cubicBezTo>
                      <a:pt x="18" y="32"/>
                      <a:pt x="18" y="33"/>
                      <a:pt x="18" y="33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0"/>
                      <a:pt x="19" y="30"/>
                      <a:pt x="19" y="29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27"/>
                      <a:pt x="19" y="27"/>
                      <a:pt x="18" y="26"/>
                    </a:cubicBezTo>
                    <a:cubicBezTo>
                      <a:pt x="18" y="26"/>
                      <a:pt x="18" y="25"/>
                      <a:pt x="17" y="25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5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2"/>
                      <a:pt x="16" y="21"/>
                      <a:pt x="16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6" y="20"/>
                      <a:pt x="16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7"/>
                      <a:pt x="18" y="17"/>
                      <a:pt x="18" y="17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5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8" y="13"/>
                    </a:cubicBezTo>
                    <a:cubicBezTo>
                      <a:pt x="17" y="12"/>
                      <a:pt x="17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9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7" y="7"/>
                    </a:cubicBezTo>
                    <a:cubicBezTo>
                      <a:pt x="17" y="7"/>
                      <a:pt x="17" y="7"/>
                      <a:pt x="17" y="6"/>
                    </a:cubicBezTo>
                    <a:cubicBezTo>
                      <a:pt x="17" y="6"/>
                      <a:pt x="18" y="5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3"/>
                      <a:pt x="17" y="3"/>
                    </a:cubicBezTo>
                    <a:cubicBezTo>
                      <a:pt x="17" y="3"/>
                      <a:pt x="17" y="2"/>
                      <a:pt x="17" y="2"/>
                    </a:cubicBezTo>
                    <a:cubicBezTo>
                      <a:pt x="17" y="1"/>
                      <a:pt x="16" y="1"/>
                      <a:pt x="16" y="1"/>
                    </a:cubicBezTo>
                    <a:cubicBezTo>
                      <a:pt x="16" y="1"/>
                      <a:pt x="16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6" y="2"/>
                      <a:pt x="16" y="2"/>
                      <a:pt x="16" y="3"/>
                    </a:cubicBezTo>
                    <a:cubicBezTo>
                      <a:pt x="16" y="3"/>
                      <a:pt x="16" y="4"/>
                      <a:pt x="16" y="4"/>
                    </a:cubicBezTo>
                    <a:cubicBezTo>
                      <a:pt x="16" y="4"/>
                      <a:pt x="16" y="5"/>
                      <a:pt x="15" y="5"/>
                    </a:cubicBezTo>
                    <a:cubicBezTo>
                      <a:pt x="15" y="5"/>
                      <a:pt x="15" y="5"/>
                      <a:pt x="14" y="5"/>
                    </a:cubicBezTo>
                    <a:cubicBezTo>
                      <a:pt x="14" y="5"/>
                      <a:pt x="14" y="5"/>
                      <a:pt x="14" y="6"/>
                    </a:cubicBezTo>
                    <a:cubicBezTo>
                      <a:pt x="14" y="6"/>
                      <a:pt x="14" y="6"/>
                      <a:pt x="13" y="7"/>
                    </a:cubicBezTo>
                    <a:cubicBezTo>
                      <a:pt x="13" y="7"/>
                      <a:pt x="13" y="7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2" y="9"/>
                      <a:pt x="13" y="9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2" y="11"/>
                      <a:pt x="12" y="11"/>
                    </a:cubicBezTo>
                    <a:cubicBezTo>
                      <a:pt x="11" y="11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4"/>
                      <a:pt x="10" y="14"/>
                      <a:pt x="9" y="15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17"/>
                      <a:pt x="9" y="17"/>
                      <a:pt x="8" y="18"/>
                    </a:cubicBezTo>
                    <a:cubicBezTo>
                      <a:pt x="8" y="18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4" y="17"/>
                      <a:pt x="4" y="18"/>
                      <a:pt x="4" y="18"/>
                    </a:cubicBezTo>
                    <a:cubicBezTo>
                      <a:pt x="4" y="18"/>
                      <a:pt x="4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20"/>
                      <a:pt x="1" y="21"/>
                      <a:pt x="1" y="21"/>
                    </a:cubicBezTo>
                    <a:cubicBezTo>
                      <a:pt x="1" y="21"/>
                      <a:pt x="1" y="22"/>
                      <a:pt x="1" y="22"/>
                    </a:cubicBezTo>
                    <a:cubicBezTo>
                      <a:pt x="1" y="22"/>
                      <a:pt x="1" y="22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1" y="24"/>
                      <a:pt x="1" y="24"/>
                    </a:cubicBezTo>
                    <a:cubicBezTo>
                      <a:pt x="1" y="24"/>
                      <a:pt x="1" y="25"/>
                      <a:pt x="2" y="25"/>
                    </a:cubicBezTo>
                    <a:cubicBezTo>
                      <a:pt x="2" y="25"/>
                      <a:pt x="2" y="26"/>
                      <a:pt x="3" y="26"/>
                    </a:cubicBezTo>
                    <a:cubicBezTo>
                      <a:pt x="3" y="27"/>
                      <a:pt x="3" y="27"/>
                      <a:pt x="4" y="28"/>
                    </a:cubicBezTo>
                    <a:cubicBezTo>
                      <a:pt x="4" y="28"/>
                      <a:pt x="4" y="29"/>
                      <a:pt x="4" y="29"/>
                    </a:cubicBezTo>
                    <a:cubicBezTo>
                      <a:pt x="4" y="30"/>
                      <a:pt x="4" y="31"/>
                      <a:pt x="4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6" y="31"/>
                      <a:pt x="6" y="31"/>
                      <a:pt x="7" y="31"/>
                    </a:cubicBezTo>
                    <a:cubicBezTo>
                      <a:pt x="7" y="31"/>
                      <a:pt x="7" y="31"/>
                      <a:pt x="8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1"/>
                      <a:pt x="8" y="31"/>
                      <a:pt x="9" y="31"/>
                    </a:cubicBezTo>
                    <a:cubicBezTo>
                      <a:pt x="9" y="30"/>
                      <a:pt x="9" y="31"/>
                      <a:pt x="10" y="3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4" name="Freeform 107">
                <a:extLst>
                  <a:ext uri="{FF2B5EF4-FFF2-40B4-BE49-F238E27FC236}">
                    <a16:creationId xmlns:a16="http://schemas.microsoft.com/office/drawing/2014/main" id="{8419C99E-E96E-422E-ABC4-3F5B4CDD8E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3014" y="2686051"/>
                <a:ext cx="206375" cy="173038"/>
              </a:xfrm>
              <a:custGeom>
                <a:avLst/>
                <a:gdLst>
                  <a:gd name="T0" fmla="*/ 18 w 19"/>
                  <a:gd name="T1" fmla="*/ 10 h 16"/>
                  <a:gd name="T2" fmla="*/ 18 w 19"/>
                  <a:gd name="T3" fmla="*/ 8 h 16"/>
                  <a:gd name="T4" fmla="*/ 18 w 19"/>
                  <a:gd name="T5" fmla="*/ 7 h 16"/>
                  <a:gd name="T6" fmla="*/ 17 w 19"/>
                  <a:gd name="T7" fmla="*/ 5 h 16"/>
                  <a:gd name="T8" fmla="*/ 17 w 19"/>
                  <a:gd name="T9" fmla="*/ 3 h 16"/>
                  <a:gd name="T10" fmla="*/ 16 w 19"/>
                  <a:gd name="T11" fmla="*/ 1 h 16"/>
                  <a:gd name="T12" fmla="*/ 14 w 19"/>
                  <a:gd name="T13" fmla="*/ 1 h 16"/>
                  <a:gd name="T14" fmla="*/ 12 w 19"/>
                  <a:gd name="T15" fmla="*/ 1 h 16"/>
                  <a:gd name="T16" fmla="*/ 11 w 19"/>
                  <a:gd name="T17" fmla="*/ 2 h 16"/>
                  <a:gd name="T18" fmla="*/ 9 w 19"/>
                  <a:gd name="T19" fmla="*/ 1 h 16"/>
                  <a:gd name="T20" fmla="*/ 7 w 19"/>
                  <a:gd name="T21" fmla="*/ 1 h 16"/>
                  <a:gd name="T22" fmla="*/ 5 w 19"/>
                  <a:gd name="T23" fmla="*/ 0 h 16"/>
                  <a:gd name="T24" fmla="*/ 4 w 19"/>
                  <a:gd name="T25" fmla="*/ 0 h 16"/>
                  <a:gd name="T26" fmla="*/ 4 w 19"/>
                  <a:gd name="T27" fmla="*/ 2 h 16"/>
                  <a:gd name="T28" fmla="*/ 2 w 19"/>
                  <a:gd name="T29" fmla="*/ 3 h 16"/>
                  <a:gd name="T30" fmla="*/ 1 w 19"/>
                  <a:gd name="T31" fmla="*/ 4 h 16"/>
                  <a:gd name="T32" fmla="*/ 1 w 19"/>
                  <a:gd name="T33" fmla="*/ 5 h 16"/>
                  <a:gd name="T34" fmla="*/ 2 w 19"/>
                  <a:gd name="T35" fmla="*/ 7 h 16"/>
                  <a:gd name="T36" fmla="*/ 3 w 19"/>
                  <a:gd name="T37" fmla="*/ 8 h 16"/>
                  <a:gd name="T38" fmla="*/ 4 w 19"/>
                  <a:gd name="T39" fmla="*/ 9 h 16"/>
                  <a:gd name="T40" fmla="*/ 5 w 19"/>
                  <a:gd name="T41" fmla="*/ 10 h 16"/>
                  <a:gd name="T42" fmla="*/ 6 w 19"/>
                  <a:gd name="T43" fmla="*/ 10 h 16"/>
                  <a:gd name="T44" fmla="*/ 7 w 19"/>
                  <a:gd name="T45" fmla="*/ 8 h 16"/>
                  <a:gd name="T46" fmla="*/ 9 w 19"/>
                  <a:gd name="T47" fmla="*/ 8 h 16"/>
                  <a:gd name="T48" fmla="*/ 11 w 19"/>
                  <a:gd name="T49" fmla="*/ 9 h 16"/>
                  <a:gd name="T50" fmla="*/ 12 w 19"/>
                  <a:gd name="T51" fmla="*/ 11 h 16"/>
                  <a:gd name="T52" fmla="*/ 11 w 19"/>
                  <a:gd name="T53" fmla="*/ 12 h 16"/>
                  <a:gd name="T54" fmla="*/ 12 w 19"/>
                  <a:gd name="T55" fmla="*/ 12 h 16"/>
                  <a:gd name="T56" fmla="*/ 14 w 19"/>
                  <a:gd name="T57" fmla="*/ 12 h 16"/>
                  <a:gd name="T58" fmla="*/ 14 w 19"/>
                  <a:gd name="T59" fmla="*/ 14 h 16"/>
                  <a:gd name="T60" fmla="*/ 15 w 19"/>
                  <a:gd name="T61" fmla="*/ 15 h 16"/>
                  <a:gd name="T62" fmla="*/ 17 w 19"/>
                  <a:gd name="T63" fmla="*/ 14 h 16"/>
                  <a:gd name="T64" fmla="*/ 18 w 19"/>
                  <a:gd name="T65" fmla="*/ 14 h 16"/>
                  <a:gd name="T66" fmla="*/ 17 w 19"/>
                  <a:gd name="T67" fmla="*/ 12 h 16"/>
                  <a:gd name="T68" fmla="*/ 19 w 19"/>
                  <a:gd name="T69" fmla="*/ 12 h 16"/>
                  <a:gd name="T70" fmla="*/ 18 w 19"/>
                  <a:gd name="T71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" h="16">
                    <a:moveTo>
                      <a:pt x="18" y="11"/>
                    </a:move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6"/>
                      <a:pt x="17" y="6"/>
                      <a:pt x="17" y="6"/>
                    </a:cubicBezTo>
                    <a:cubicBezTo>
                      <a:pt x="17" y="5"/>
                      <a:pt x="18" y="5"/>
                      <a:pt x="17" y="5"/>
                    </a:cubicBezTo>
                    <a:cubicBezTo>
                      <a:pt x="17" y="5"/>
                      <a:pt x="17" y="5"/>
                      <a:pt x="17" y="4"/>
                    </a:cubicBezTo>
                    <a:cubicBezTo>
                      <a:pt x="16" y="4"/>
                      <a:pt x="17" y="4"/>
                      <a:pt x="17" y="3"/>
                    </a:cubicBezTo>
                    <a:cubicBezTo>
                      <a:pt x="16" y="3"/>
                      <a:pt x="16" y="3"/>
                      <a:pt x="16" y="2"/>
                    </a:cubicBezTo>
                    <a:cubicBezTo>
                      <a:pt x="16" y="2"/>
                      <a:pt x="16" y="2"/>
                      <a:pt x="16" y="1"/>
                    </a:cubicBezTo>
                    <a:cubicBezTo>
                      <a:pt x="16" y="1"/>
                      <a:pt x="15" y="1"/>
                      <a:pt x="15" y="1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4" y="1"/>
                      <a:pt x="14" y="2"/>
                      <a:pt x="13" y="2"/>
                    </a:cubicBezTo>
                    <a:cubicBezTo>
                      <a:pt x="13" y="2"/>
                      <a:pt x="12" y="1"/>
                      <a:pt x="12" y="1"/>
                    </a:cubicBezTo>
                    <a:cubicBezTo>
                      <a:pt x="12" y="2"/>
                      <a:pt x="12" y="2"/>
                      <a:pt x="11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0"/>
                      <a:pt x="8" y="1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4" y="2"/>
                      <a:pt x="4" y="2"/>
                    </a:cubicBezTo>
                    <a:cubicBezTo>
                      <a:pt x="4" y="2"/>
                      <a:pt x="4" y="2"/>
                      <a:pt x="3" y="3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8"/>
                      <a:pt x="2" y="8"/>
                    </a:cubicBezTo>
                    <a:cubicBezTo>
                      <a:pt x="2" y="8"/>
                      <a:pt x="3" y="8"/>
                      <a:pt x="3" y="8"/>
                    </a:cubicBezTo>
                    <a:cubicBezTo>
                      <a:pt x="3" y="8"/>
                      <a:pt x="3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5" y="9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0"/>
                      <a:pt x="5" y="10"/>
                      <a:pt x="6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1" y="8"/>
                      <a:pt x="11" y="9"/>
                    </a:cubicBezTo>
                    <a:cubicBezTo>
                      <a:pt x="11" y="9"/>
                      <a:pt x="11" y="9"/>
                      <a:pt x="11" y="10"/>
                    </a:cubicBezTo>
                    <a:cubicBezTo>
                      <a:pt x="11" y="10"/>
                      <a:pt x="12" y="10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1" y="11"/>
                      <a:pt x="11" y="12"/>
                    </a:cubicBezTo>
                    <a:cubicBezTo>
                      <a:pt x="11" y="12"/>
                      <a:pt x="11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3" y="12"/>
                      <a:pt x="13" y="11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3"/>
                      <a:pt x="14" y="13"/>
                      <a:pt x="14" y="14"/>
                    </a:cubicBezTo>
                    <a:cubicBezTo>
                      <a:pt x="14" y="14"/>
                      <a:pt x="14" y="15"/>
                      <a:pt x="14" y="15"/>
                    </a:cubicBezTo>
                    <a:cubicBezTo>
                      <a:pt x="15" y="15"/>
                      <a:pt x="15" y="16"/>
                      <a:pt x="15" y="15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6" y="14"/>
                      <a:pt x="17" y="14"/>
                      <a:pt x="17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2"/>
                      <a:pt x="17" y="12"/>
                      <a:pt x="17" y="12"/>
                    </a:cubicBezTo>
                    <a:cubicBezTo>
                      <a:pt x="17" y="12"/>
                      <a:pt x="18" y="12"/>
                      <a:pt x="18" y="12"/>
                    </a:cubicBezTo>
                    <a:cubicBezTo>
                      <a:pt x="18" y="12"/>
                      <a:pt x="19" y="12"/>
                      <a:pt x="19" y="12"/>
                    </a:cubicBezTo>
                    <a:cubicBezTo>
                      <a:pt x="19" y="12"/>
                      <a:pt x="19" y="11"/>
                      <a:pt x="19" y="11"/>
                    </a:cubicBezTo>
                    <a:cubicBezTo>
                      <a:pt x="19" y="11"/>
                      <a:pt x="18" y="11"/>
                      <a:pt x="18" y="1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5" name="Freeform 108">
                <a:extLst>
                  <a:ext uri="{FF2B5EF4-FFF2-40B4-BE49-F238E27FC236}">
                    <a16:creationId xmlns:a16="http://schemas.microsoft.com/office/drawing/2014/main" id="{AA8D5CD0-563F-41FA-8B6A-37ED43F1F9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7464" y="26860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6" name="Freeform 109">
                <a:extLst>
                  <a:ext uri="{FF2B5EF4-FFF2-40B4-BE49-F238E27FC236}">
                    <a16:creationId xmlns:a16="http://schemas.microsoft.com/office/drawing/2014/main" id="{BCFF2CE4-83B8-41B7-B6BB-F4A1DC9C9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3014" y="27400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7" name="Freeform 110">
                <a:extLst>
                  <a:ext uri="{FF2B5EF4-FFF2-40B4-BE49-F238E27FC236}">
                    <a16:creationId xmlns:a16="http://schemas.microsoft.com/office/drawing/2014/main" id="{600DFCBD-35B5-452A-870B-91280210C6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6864" y="2730501"/>
                <a:ext cx="119063" cy="204788"/>
              </a:xfrm>
              <a:custGeom>
                <a:avLst/>
                <a:gdLst>
                  <a:gd name="T0" fmla="*/ 11 w 11"/>
                  <a:gd name="T1" fmla="*/ 12 h 19"/>
                  <a:gd name="T2" fmla="*/ 11 w 11"/>
                  <a:gd name="T3" fmla="*/ 11 h 19"/>
                  <a:gd name="T4" fmla="*/ 11 w 11"/>
                  <a:gd name="T5" fmla="*/ 10 h 19"/>
                  <a:gd name="T6" fmla="*/ 11 w 11"/>
                  <a:gd name="T7" fmla="*/ 8 h 19"/>
                  <a:gd name="T8" fmla="*/ 10 w 11"/>
                  <a:gd name="T9" fmla="*/ 6 h 19"/>
                  <a:gd name="T10" fmla="*/ 10 w 11"/>
                  <a:gd name="T11" fmla="*/ 5 h 19"/>
                  <a:gd name="T12" fmla="*/ 10 w 11"/>
                  <a:gd name="T13" fmla="*/ 3 h 19"/>
                  <a:gd name="T14" fmla="*/ 10 w 11"/>
                  <a:gd name="T15" fmla="*/ 2 h 19"/>
                  <a:gd name="T16" fmla="*/ 10 w 11"/>
                  <a:gd name="T17" fmla="*/ 1 h 19"/>
                  <a:gd name="T18" fmla="*/ 10 w 11"/>
                  <a:gd name="T19" fmla="*/ 1 h 19"/>
                  <a:gd name="T20" fmla="*/ 9 w 11"/>
                  <a:gd name="T21" fmla="*/ 1 h 19"/>
                  <a:gd name="T22" fmla="*/ 7 w 11"/>
                  <a:gd name="T23" fmla="*/ 0 h 19"/>
                  <a:gd name="T24" fmla="*/ 7 w 11"/>
                  <a:gd name="T25" fmla="*/ 1 h 19"/>
                  <a:gd name="T26" fmla="*/ 6 w 11"/>
                  <a:gd name="T27" fmla="*/ 1 h 19"/>
                  <a:gd name="T28" fmla="*/ 5 w 11"/>
                  <a:gd name="T29" fmla="*/ 1 h 19"/>
                  <a:gd name="T30" fmla="*/ 3 w 11"/>
                  <a:gd name="T31" fmla="*/ 1 h 19"/>
                  <a:gd name="T32" fmla="*/ 2 w 11"/>
                  <a:gd name="T33" fmla="*/ 1 h 19"/>
                  <a:gd name="T34" fmla="*/ 1 w 11"/>
                  <a:gd name="T35" fmla="*/ 2 h 19"/>
                  <a:gd name="T36" fmla="*/ 1 w 11"/>
                  <a:gd name="T37" fmla="*/ 3 h 19"/>
                  <a:gd name="T38" fmla="*/ 1 w 11"/>
                  <a:gd name="T39" fmla="*/ 4 h 19"/>
                  <a:gd name="T40" fmla="*/ 1 w 11"/>
                  <a:gd name="T41" fmla="*/ 5 h 19"/>
                  <a:gd name="T42" fmla="*/ 1 w 11"/>
                  <a:gd name="T43" fmla="*/ 5 h 19"/>
                  <a:gd name="T44" fmla="*/ 2 w 11"/>
                  <a:gd name="T45" fmla="*/ 6 h 19"/>
                  <a:gd name="T46" fmla="*/ 1 w 11"/>
                  <a:gd name="T47" fmla="*/ 7 h 19"/>
                  <a:gd name="T48" fmla="*/ 1 w 11"/>
                  <a:gd name="T49" fmla="*/ 8 h 19"/>
                  <a:gd name="T50" fmla="*/ 1 w 11"/>
                  <a:gd name="T51" fmla="*/ 9 h 19"/>
                  <a:gd name="T52" fmla="*/ 1 w 11"/>
                  <a:gd name="T53" fmla="*/ 11 h 19"/>
                  <a:gd name="T54" fmla="*/ 0 w 11"/>
                  <a:gd name="T55" fmla="*/ 12 h 19"/>
                  <a:gd name="T56" fmla="*/ 0 w 11"/>
                  <a:gd name="T57" fmla="*/ 13 h 19"/>
                  <a:gd name="T58" fmla="*/ 0 w 11"/>
                  <a:gd name="T59" fmla="*/ 14 h 19"/>
                  <a:gd name="T60" fmla="*/ 0 w 11"/>
                  <a:gd name="T61" fmla="*/ 16 h 19"/>
                  <a:gd name="T62" fmla="*/ 1 w 11"/>
                  <a:gd name="T63" fmla="*/ 17 h 19"/>
                  <a:gd name="T64" fmla="*/ 1 w 11"/>
                  <a:gd name="T65" fmla="*/ 18 h 19"/>
                  <a:gd name="T66" fmla="*/ 1 w 11"/>
                  <a:gd name="T67" fmla="*/ 18 h 19"/>
                  <a:gd name="T68" fmla="*/ 2 w 11"/>
                  <a:gd name="T69" fmla="*/ 18 h 19"/>
                  <a:gd name="T70" fmla="*/ 2 w 11"/>
                  <a:gd name="T71" fmla="*/ 19 h 19"/>
                  <a:gd name="T72" fmla="*/ 3 w 11"/>
                  <a:gd name="T73" fmla="*/ 18 h 19"/>
                  <a:gd name="T74" fmla="*/ 5 w 11"/>
                  <a:gd name="T75" fmla="*/ 18 h 19"/>
                  <a:gd name="T76" fmla="*/ 6 w 11"/>
                  <a:gd name="T77" fmla="*/ 17 h 19"/>
                  <a:gd name="T78" fmla="*/ 7 w 11"/>
                  <a:gd name="T79" fmla="*/ 17 h 19"/>
                  <a:gd name="T80" fmla="*/ 7 w 11"/>
                  <a:gd name="T81" fmla="*/ 17 h 19"/>
                  <a:gd name="T82" fmla="*/ 8 w 11"/>
                  <a:gd name="T83" fmla="*/ 16 h 19"/>
                  <a:gd name="T84" fmla="*/ 9 w 11"/>
                  <a:gd name="T85" fmla="*/ 16 h 19"/>
                  <a:gd name="T86" fmla="*/ 10 w 11"/>
                  <a:gd name="T87" fmla="*/ 16 h 19"/>
                  <a:gd name="T88" fmla="*/ 11 w 11"/>
                  <a:gd name="T89" fmla="*/ 15 h 19"/>
                  <a:gd name="T90" fmla="*/ 11 w 11"/>
                  <a:gd name="T91" fmla="*/ 15 h 19"/>
                  <a:gd name="T92" fmla="*/ 11 w 11"/>
                  <a:gd name="T93" fmla="*/ 15 h 19"/>
                  <a:gd name="T94" fmla="*/ 11 w 11"/>
                  <a:gd name="T95" fmla="*/ 14 h 19"/>
                  <a:gd name="T96" fmla="*/ 11 w 11"/>
                  <a:gd name="T97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1" h="19">
                    <a:moveTo>
                      <a:pt x="11" y="12"/>
                    </a:moveTo>
                    <a:cubicBezTo>
                      <a:pt x="10" y="12"/>
                      <a:pt x="11" y="11"/>
                      <a:pt x="11" y="11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8"/>
                    </a:cubicBezTo>
                    <a:cubicBezTo>
                      <a:pt x="11" y="7"/>
                      <a:pt x="10" y="7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10" y="4"/>
                      <a:pt x="10" y="4"/>
                      <a:pt x="10" y="3"/>
                    </a:cubicBezTo>
                    <a:cubicBezTo>
                      <a:pt x="10" y="3"/>
                      <a:pt x="10" y="3"/>
                      <a:pt x="10" y="2"/>
                    </a:cubicBezTo>
                    <a:cubicBezTo>
                      <a:pt x="10" y="2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0"/>
                      <a:pt x="7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1"/>
                      <a:pt x="4" y="1"/>
                      <a:pt x="3" y="1"/>
                    </a:cubicBezTo>
                    <a:cubicBezTo>
                      <a:pt x="3" y="1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2" y="4"/>
                      <a:pt x="1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6"/>
                    </a:cubicBezTo>
                    <a:cubicBezTo>
                      <a:pt x="2" y="6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8"/>
                    </a:cubicBezTo>
                    <a:cubicBezTo>
                      <a:pt x="0" y="8"/>
                      <a:pt x="1" y="9"/>
                      <a:pt x="1" y="9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1" y="11"/>
                      <a:pt x="1" y="11"/>
                      <a:pt x="0" y="12"/>
                    </a:cubicBezTo>
                    <a:cubicBezTo>
                      <a:pt x="0" y="12"/>
                      <a:pt x="0" y="12"/>
                      <a:pt x="0" y="13"/>
                    </a:cubicBezTo>
                    <a:cubicBezTo>
                      <a:pt x="0" y="13"/>
                      <a:pt x="0" y="14"/>
                      <a:pt x="0" y="14"/>
                    </a:cubicBezTo>
                    <a:cubicBezTo>
                      <a:pt x="0" y="15"/>
                      <a:pt x="0" y="15"/>
                      <a:pt x="0" y="16"/>
                    </a:cubicBezTo>
                    <a:cubicBezTo>
                      <a:pt x="1" y="16"/>
                      <a:pt x="1" y="16"/>
                      <a:pt x="1" y="17"/>
                    </a:cubicBezTo>
                    <a:cubicBezTo>
                      <a:pt x="1" y="17"/>
                      <a:pt x="1" y="17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3" y="19"/>
                      <a:pt x="3" y="18"/>
                      <a:pt x="3" y="18"/>
                    </a:cubicBezTo>
                    <a:cubicBezTo>
                      <a:pt x="4" y="18"/>
                      <a:pt x="4" y="18"/>
                      <a:pt x="5" y="18"/>
                    </a:cubicBezTo>
                    <a:cubicBezTo>
                      <a:pt x="5" y="18"/>
                      <a:pt x="5" y="17"/>
                      <a:pt x="6" y="17"/>
                    </a:cubicBezTo>
                    <a:cubicBezTo>
                      <a:pt x="6" y="17"/>
                      <a:pt x="6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11" y="13"/>
                      <a:pt x="11" y="1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8" name="Freeform 111">
                <a:extLst>
                  <a:ext uri="{FF2B5EF4-FFF2-40B4-BE49-F238E27FC236}">
                    <a16:creationId xmlns:a16="http://schemas.microsoft.com/office/drawing/2014/main" id="{AC332B83-4033-47C5-BB17-91567CE5D2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8027" y="3205164"/>
                <a:ext cx="53975" cy="53975"/>
              </a:xfrm>
              <a:custGeom>
                <a:avLst/>
                <a:gdLst>
                  <a:gd name="T0" fmla="*/ 2 w 5"/>
                  <a:gd name="T1" fmla="*/ 2 h 5"/>
                  <a:gd name="T2" fmla="*/ 3 w 5"/>
                  <a:gd name="T3" fmla="*/ 2 h 5"/>
                  <a:gd name="T4" fmla="*/ 4 w 5"/>
                  <a:gd name="T5" fmla="*/ 2 h 5"/>
                  <a:gd name="T6" fmla="*/ 5 w 5"/>
                  <a:gd name="T7" fmla="*/ 2 h 5"/>
                  <a:gd name="T8" fmla="*/ 4 w 5"/>
                  <a:gd name="T9" fmla="*/ 1 h 5"/>
                  <a:gd name="T10" fmla="*/ 3 w 5"/>
                  <a:gd name="T11" fmla="*/ 1 h 5"/>
                  <a:gd name="T12" fmla="*/ 2 w 5"/>
                  <a:gd name="T13" fmla="*/ 1 h 5"/>
                  <a:gd name="T14" fmla="*/ 1 w 5"/>
                  <a:gd name="T15" fmla="*/ 2 h 5"/>
                  <a:gd name="T16" fmla="*/ 0 w 5"/>
                  <a:gd name="T17" fmla="*/ 2 h 5"/>
                  <a:gd name="T18" fmla="*/ 0 w 5"/>
                  <a:gd name="T19" fmla="*/ 3 h 5"/>
                  <a:gd name="T20" fmla="*/ 0 w 5"/>
                  <a:gd name="T21" fmla="*/ 3 h 5"/>
                  <a:gd name="T22" fmla="*/ 0 w 5"/>
                  <a:gd name="T23" fmla="*/ 3 h 5"/>
                  <a:gd name="T24" fmla="*/ 1 w 5"/>
                  <a:gd name="T25" fmla="*/ 4 h 5"/>
                  <a:gd name="T26" fmla="*/ 1 w 5"/>
                  <a:gd name="T27" fmla="*/ 5 h 5"/>
                  <a:gd name="T28" fmla="*/ 1 w 5"/>
                  <a:gd name="T29" fmla="*/ 5 h 5"/>
                  <a:gd name="T30" fmla="*/ 1 w 5"/>
                  <a:gd name="T31" fmla="*/ 4 h 5"/>
                  <a:gd name="T32" fmla="*/ 2 w 5"/>
                  <a:gd name="T33" fmla="*/ 3 h 5"/>
                  <a:gd name="T34" fmla="*/ 2 w 5"/>
                  <a:gd name="T3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" h="5">
                    <a:moveTo>
                      <a:pt x="2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2" y="4"/>
                      <a:pt x="1" y="4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09" name="Freeform 112">
                <a:extLst>
                  <a:ext uri="{FF2B5EF4-FFF2-40B4-BE49-F238E27FC236}">
                    <a16:creationId xmlns:a16="http://schemas.microsoft.com/office/drawing/2014/main" id="{4C68CDAE-085B-4ABF-91D3-D7209E74E5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6914" y="3259139"/>
                <a:ext cx="346075" cy="388938"/>
              </a:xfrm>
              <a:custGeom>
                <a:avLst/>
                <a:gdLst>
                  <a:gd name="T0" fmla="*/ 31 w 32"/>
                  <a:gd name="T1" fmla="*/ 18 h 36"/>
                  <a:gd name="T2" fmla="*/ 31 w 32"/>
                  <a:gd name="T3" fmla="*/ 15 h 36"/>
                  <a:gd name="T4" fmla="*/ 30 w 32"/>
                  <a:gd name="T5" fmla="*/ 15 h 36"/>
                  <a:gd name="T6" fmla="*/ 28 w 32"/>
                  <a:gd name="T7" fmla="*/ 15 h 36"/>
                  <a:gd name="T8" fmla="*/ 27 w 32"/>
                  <a:gd name="T9" fmla="*/ 15 h 36"/>
                  <a:gd name="T10" fmla="*/ 27 w 32"/>
                  <a:gd name="T11" fmla="*/ 12 h 36"/>
                  <a:gd name="T12" fmla="*/ 26 w 32"/>
                  <a:gd name="T13" fmla="*/ 9 h 36"/>
                  <a:gd name="T14" fmla="*/ 26 w 32"/>
                  <a:gd name="T15" fmla="*/ 6 h 36"/>
                  <a:gd name="T16" fmla="*/ 26 w 32"/>
                  <a:gd name="T17" fmla="*/ 4 h 36"/>
                  <a:gd name="T18" fmla="*/ 23 w 32"/>
                  <a:gd name="T19" fmla="*/ 4 h 36"/>
                  <a:gd name="T20" fmla="*/ 22 w 32"/>
                  <a:gd name="T21" fmla="*/ 3 h 36"/>
                  <a:gd name="T22" fmla="*/ 20 w 32"/>
                  <a:gd name="T23" fmla="*/ 4 h 36"/>
                  <a:gd name="T24" fmla="*/ 20 w 32"/>
                  <a:gd name="T25" fmla="*/ 6 h 36"/>
                  <a:gd name="T26" fmla="*/ 18 w 32"/>
                  <a:gd name="T27" fmla="*/ 6 h 36"/>
                  <a:gd name="T28" fmla="*/ 16 w 32"/>
                  <a:gd name="T29" fmla="*/ 7 h 36"/>
                  <a:gd name="T30" fmla="*/ 14 w 32"/>
                  <a:gd name="T31" fmla="*/ 5 h 36"/>
                  <a:gd name="T32" fmla="*/ 13 w 32"/>
                  <a:gd name="T33" fmla="*/ 3 h 36"/>
                  <a:gd name="T34" fmla="*/ 13 w 32"/>
                  <a:gd name="T35" fmla="*/ 1 h 36"/>
                  <a:gd name="T36" fmla="*/ 12 w 32"/>
                  <a:gd name="T37" fmla="*/ 0 h 36"/>
                  <a:gd name="T38" fmla="*/ 8 w 32"/>
                  <a:gd name="T39" fmla="*/ 0 h 36"/>
                  <a:gd name="T40" fmla="*/ 5 w 32"/>
                  <a:gd name="T41" fmla="*/ 0 h 36"/>
                  <a:gd name="T42" fmla="*/ 3 w 32"/>
                  <a:gd name="T43" fmla="*/ 1 h 36"/>
                  <a:gd name="T44" fmla="*/ 2 w 32"/>
                  <a:gd name="T45" fmla="*/ 1 h 36"/>
                  <a:gd name="T46" fmla="*/ 2 w 32"/>
                  <a:gd name="T47" fmla="*/ 3 h 36"/>
                  <a:gd name="T48" fmla="*/ 3 w 32"/>
                  <a:gd name="T49" fmla="*/ 5 h 36"/>
                  <a:gd name="T50" fmla="*/ 4 w 32"/>
                  <a:gd name="T51" fmla="*/ 7 h 36"/>
                  <a:gd name="T52" fmla="*/ 4 w 32"/>
                  <a:gd name="T53" fmla="*/ 9 h 36"/>
                  <a:gd name="T54" fmla="*/ 4 w 32"/>
                  <a:gd name="T55" fmla="*/ 12 h 36"/>
                  <a:gd name="T56" fmla="*/ 5 w 32"/>
                  <a:gd name="T57" fmla="*/ 14 h 36"/>
                  <a:gd name="T58" fmla="*/ 5 w 32"/>
                  <a:gd name="T59" fmla="*/ 18 h 36"/>
                  <a:gd name="T60" fmla="*/ 4 w 32"/>
                  <a:gd name="T61" fmla="*/ 18 h 36"/>
                  <a:gd name="T62" fmla="*/ 3 w 32"/>
                  <a:gd name="T63" fmla="*/ 21 h 36"/>
                  <a:gd name="T64" fmla="*/ 2 w 32"/>
                  <a:gd name="T65" fmla="*/ 22 h 36"/>
                  <a:gd name="T66" fmla="*/ 2 w 32"/>
                  <a:gd name="T67" fmla="*/ 25 h 36"/>
                  <a:gd name="T68" fmla="*/ 1 w 32"/>
                  <a:gd name="T69" fmla="*/ 27 h 36"/>
                  <a:gd name="T70" fmla="*/ 0 w 32"/>
                  <a:gd name="T71" fmla="*/ 30 h 36"/>
                  <a:gd name="T72" fmla="*/ 0 w 32"/>
                  <a:gd name="T73" fmla="*/ 33 h 36"/>
                  <a:gd name="T74" fmla="*/ 1 w 32"/>
                  <a:gd name="T75" fmla="*/ 33 h 36"/>
                  <a:gd name="T76" fmla="*/ 3 w 32"/>
                  <a:gd name="T77" fmla="*/ 32 h 36"/>
                  <a:gd name="T78" fmla="*/ 5 w 32"/>
                  <a:gd name="T79" fmla="*/ 33 h 36"/>
                  <a:gd name="T80" fmla="*/ 8 w 32"/>
                  <a:gd name="T81" fmla="*/ 33 h 36"/>
                  <a:gd name="T82" fmla="*/ 12 w 32"/>
                  <a:gd name="T83" fmla="*/ 33 h 36"/>
                  <a:gd name="T84" fmla="*/ 15 w 32"/>
                  <a:gd name="T85" fmla="*/ 33 h 36"/>
                  <a:gd name="T86" fmla="*/ 17 w 32"/>
                  <a:gd name="T87" fmla="*/ 34 h 36"/>
                  <a:gd name="T88" fmla="*/ 20 w 32"/>
                  <a:gd name="T89" fmla="*/ 35 h 36"/>
                  <a:gd name="T90" fmla="*/ 23 w 32"/>
                  <a:gd name="T91" fmla="*/ 35 h 36"/>
                  <a:gd name="T92" fmla="*/ 24 w 32"/>
                  <a:gd name="T93" fmla="*/ 35 h 36"/>
                  <a:gd name="T94" fmla="*/ 28 w 32"/>
                  <a:gd name="T95" fmla="*/ 35 h 36"/>
                  <a:gd name="T96" fmla="*/ 29 w 32"/>
                  <a:gd name="T97" fmla="*/ 34 h 36"/>
                  <a:gd name="T98" fmla="*/ 26 w 32"/>
                  <a:gd name="T99" fmla="*/ 27 h 36"/>
                  <a:gd name="T100" fmla="*/ 26 w 32"/>
                  <a:gd name="T101" fmla="*/ 22 h 36"/>
                  <a:gd name="T102" fmla="*/ 27 w 32"/>
                  <a:gd name="T103" fmla="*/ 21 h 36"/>
                  <a:gd name="T104" fmla="*/ 30 w 32"/>
                  <a:gd name="T105" fmla="*/ 21 h 36"/>
                  <a:gd name="T106" fmla="*/ 31 w 32"/>
                  <a:gd name="T107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" h="36">
                    <a:moveTo>
                      <a:pt x="31" y="18"/>
                    </a:move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16"/>
                      <a:pt x="31" y="16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31" y="15"/>
                      <a:pt x="30" y="15"/>
                    </a:cubicBezTo>
                    <a:cubicBezTo>
                      <a:pt x="30" y="15"/>
                      <a:pt x="29" y="15"/>
                      <a:pt x="29" y="15"/>
                    </a:cubicBezTo>
                    <a:cubicBezTo>
                      <a:pt x="29" y="15"/>
                      <a:pt x="28" y="15"/>
                      <a:pt x="28" y="15"/>
                    </a:cubicBezTo>
                    <a:cubicBezTo>
                      <a:pt x="28" y="15"/>
                      <a:pt x="27" y="16"/>
                      <a:pt x="27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7" y="13"/>
                      <a:pt x="27" y="13"/>
                      <a:pt x="27" y="12"/>
                    </a:cubicBezTo>
                    <a:cubicBezTo>
                      <a:pt x="27" y="12"/>
                      <a:pt x="26" y="11"/>
                      <a:pt x="26" y="11"/>
                    </a:cubicBezTo>
                    <a:cubicBezTo>
                      <a:pt x="26" y="10"/>
                      <a:pt x="26" y="10"/>
                      <a:pt x="26" y="9"/>
                    </a:cubicBezTo>
                    <a:cubicBezTo>
                      <a:pt x="26" y="8"/>
                      <a:pt x="26" y="8"/>
                      <a:pt x="26" y="7"/>
                    </a:cubicBezTo>
                    <a:cubicBezTo>
                      <a:pt x="26" y="7"/>
                      <a:pt x="26" y="7"/>
                      <a:pt x="26" y="6"/>
                    </a:cubicBezTo>
                    <a:cubicBezTo>
                      <a:pt x="26" y="6"/>
                      <a:pt x="26" y="6"/>
                      <a:pt x="26" y="5"/>
                    </a:cubicBezTo>
                    <a:cubicBezTo>
                      <a:pt x="26" y="5"/>
                      <a:pt x="26" y="5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4" y="4"/>
                      <a:pt x="23" y="5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3"/>
                      <a:pt x="22" y="4"/>
                      <a:pt x="22" y="3"/>
                    </a:cubicBezTo>
                    <a:cubicBezTo>
                      <a:pt x="21" y="3"/>
                      <a:pt x="21" y="3"/>
                      <a:pt x="21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19" y="6"/>
                      <a:pt x="19" y="6"/>
                    </a:cubicBezTo>
                    <a:cubicBezTo>
                      <a:pt x="19" y="6"/>
                      <a:pt x="18" y="6"/>
                      <a:pt x="18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6"/>
                      <a:pt x="16" y="7"/>
                      <a:pt x="16" y="7"/>
                    </a:cubicBezTo>
                    <a:cubicBezTo>
                      <a:pt x="15" y="7"/>
                      <a:pt x="15" y="6"/>
                      <a:pt x="15" y="6"/>
                    </a:cubicBezTo>
                    <a:cubicBezTo>
                      <a:pt x="14" y="6"/>
                      <a:pt x="14" y="5"/>
                      <a:pt x="14" y="5"/>
                    </a:cubicBezTo>
                    <a:cubicBezTo>
                      <a:pt x="14" y="5"/>
                      <a:pt x="14" y="4"/>
                      <a:pt x="14" y="4"/>
                    </a:cubicBezTo>
                    <a:cubicBezTo>
                      <a:pt x="13" y="4"/>
                      <a:pt x="13" y="3"/>
                      <a:pt x="13" y="3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0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3" y="6"/>
                      <a:pt x="4" y="6"/>
                    </a:cubicBezTo>
                    <a:cubicBezTo>
                      <a:pt x="4" y="6"/>
                      <a:pt x="4" y="6"/>
                      <a:pt x="4" y="7"/>
                    </a:cubicBezTo>
                    <a:cubicBezTo>
                      <a:pt x="4" y="7"/>
                      <a:pt x="5" y="8"/>
                      <a:pt x="4" y="8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1"/>
                      <a:pt x="4" y="11"/>
                      <a:pt x="4" y="12"/>
                    </a:cubicBezTo>
                    <a:cubicBezTo>
                      <a:pt x="4" y="12"/>
                      <a:pt x="5" y="13"/>
                      <a:pt x="5" y="13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6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4" y="18"/>
                      <a:pt x="4" y="18"/>
                    </a:cubicBezTo>
                    <a:cubicBezTo>
                      <a:pt x="4" y="19"/>
                      <a:pt x="4" y="19"/>
                      <a:pt x="3" y="19"/>
                    </a:cubicBezTo>
                    <a:cubicBezTo>
                      <a:pt x="3" y="19"/>
                      <a:pt x="3" y="20"/>
                      <a:pt x="3" y="21"/>
                    </a:cubicBezTo>
                    <a:cubicBezTo>
                      <a:pt x="3" y="21"/>
                      <a:pt x="3" y="21"/>
                      <a:pt x="3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3"/>
                      <a:pt x="2" y="23"/>
                      <a:pt x="2" y="24"/>
                    </a:cubicBezTo>
                    <a:cubicBezTo>
                      <a:pt x="2" y="24"/>
                      <a:pt x="2" y="25"/>
                      <a:pt x="2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6"/>
                      <a:pt x="1" y="27"/>
                      <a:pt x="1" y="27"/>
                    </a:cubicBezTo>
                    <a:cubicBezTo>
                      <a:pt x="1" y="27"/>
                      <a:pt x="1" y="28"/>
                      <a:pt x="0" y="28"/>
                    </a:cubicBezTo>
                    <a:cubicBezTo>
                      <a:pt x="0" y="29"/>
                      <a:pt x="0" y="29"/>
                      <a:pt x="0" y="30"/>
                    </a:cubicBezTo>
                    <a:cubicBezTo>
                      <a:pt x="0" y="31"/>
                      <a:pt x="0" y="31"/>
                      <a:pt x="0" y="32"/>
                    </a:cubicBezTo>
                    <a:cubicBezTo>
                      <a:pt x="0" y="32"/>
                      <a:pt x="0" y="32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3" y="33"/>
                      <a:pt x="3" y="32"/>
                      <a:pt x="3" y="32"/>
                    </a:cubicBezTo>
                    <a:cubicBezTo>
                      <a:pt x="3" y="32"/>
                      <a:pt x="4" y="33"/>
                      <a:pt x="4" y="33"/>
                    </a:cubicBezTo>
                    <a:cubicBezTo>
                      <a:pt x="4" y="33"/>
                      <a:pt x="4" y="33"/>
                      <a:pt x="5" y="33"/>
                    </a:cubicBezTo>
                    <a:cubicBezTo>
                      <a:pt x="5" y="33"/>
                      <a:pt x="5" y="33"/>
                      <a:pt x="6" y="34"/>
                    </a:cubicBezTo>
                    <a:cubicBezTo>
                      <a:pt x="7" y="34"/>
                      <a:pt x="7" y="33"/>
                      <a:pt x="8" y="33"/>
                    </a:cubicBezTo>
                    <a:cubicBezTo>
                      <a:pt x="9" y="33"/>
                      <a:pt x="9" y="33"/>
                      <a:pt x="10" y="33"/>
                    </a:cubicBezTo>
                    <a:cubicBezTo>
                      <a:pt x="10" y="33"/>
                      <a:pt x="11" y="33"/>
                      <a:pt x="12" y="33"/>
                    </a:cubicBezTo>
                    <a:cubicBezTo>
                      <a:pt x="12" y="33"/>
                      <a:pt x="13" y="33"/>
                      <a:pt x="13" y="34"/>
                    </a:cubicBezTo>
                    <a:cubicBezTo>
                      <a:pt x="14" y="34"/>
                      <a:pt x="14" y="33"/>
                      <a:pt x="15" y="33"/>
                    </a:cubicBezTo>
                    <a:cubicBezTo>
                      <a:pt x="16" y="33"/>
                      <a:pt x="16" y="33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9" y="35"/>
                      <a:pt x="19" y="35"/>
                      <a:pt x="20" y="35"/>
                    </a:cubicBezTo>
                    <a:cubicBezTo>
                      <a:pt x="21" y="35"/>
                      <a:pt x="21" y="35"/>
                      <a:pt x="22" y="35"/>
                    </a:cubicBezTo>
                    <a:cubicBezTo>
                      <a:pt x="22" y="35"/>
                      <a:pt x="22" y="35"/>
                      <a:pt x="23" y="35"/>
                    </a:cubicBezTo>
                    <a:cubicBezTo>
                      <a:pt x="23" y="36"/>
                      <a:pt x="23" y="35"/>
                      <a:pt x="24" y="35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7" y="35"/>
                      <a:pt x="27" y="35"/>
                      <a:pt x="28" y="35"/>
                    </a:cubicBezTo>
                    <a:cubicBezTo>
                      <a:pt x="28" y="34"/>
                      <a:pt x="28" y="34"/>
                      <a:pt x="29" y="34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9"/>
                      <a:pt x="26" y="28"/>
                      <a:pt x="26" y="27"/>
                    </a:cubicBezTo>
                    <a:cubicBezTo>
                      <a:pt x="26" y="26"/>
                      <a:pt x="26" y="25"/>
                      <a:pt x="26" y="24"/>
                    </a:cubicBezTo>
                    <a:cubicBezTo>
                      <a:pt x="26" y="24"/>
                      <a:pt x="26" y="23"/>
                      <a:pt x="26" y="22"/>
                    </a:cubicBezTo>
                    <a:cubicBezTo>
                      <a:pt x="26" y="22"/>
                      <a:pt x="26" y="21"/>
                      <a:pt x="26" y="21"/>
                    </a:cubicBezTo>
                    <a:cubicBezTo>
                      <a:pt x="26" y="21"/>
                      <a:pt x="27" y="21"/>
                      <a:pt x="27" y="21"/>
                    </a:cubicBezTo>
                    <a:cubicBezTo>
                      <a:pt x="28" y="21"/>
                      <a:pt x="28" y="21"/>
                      <a:pt x="29" y="21"/>
                    </a:cubicBezTo>
                    <a:cubicBezTo>
                      <a:pt x="29" y="21"/>
                      <a:pt x="29" y="21"/>
                      <a:pt x="30" y="21"/>
                    </a:cubicBezTo>
                    <a:cubicBezTo>
                      <a:pt x="30" y="21"/>
                      <a:pt x="31" y="21"/>
                      <a:pt x="31" y="21"/>
                    </a:cubicBezTo>
                    <a:cubicBezTo>
                      <a:pt x="32" y="21"/>
                      <a:pt x="31" y="20"/>
                      <a:pt x="31" y="20"/>
                    </a:cubicBezTo>
                    <a:cubicBezTo>
                      <a:pt x="31" y="19"/>
                      <a:pt x="31" y="19"/>
                      <a:pt x="31" y="1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0" name="Freeform 113">
                <a:extLst>
                  <a:ext uri="{FF2B5EF4-FFF2-40B4-BE49-F238E27FC236}">
                    <a16:creationId xmlns:a16="http://schemas.microsoft.com/office/drawing/2014/main" id="{23EF7F9D-63A5-4AB4-A1C4-0A2A09B5B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1577" y="3076576"/>
                <a:ext cx="312738" cy="377825"/>
              </a:xfrm>
              <a:custGeom>
                <a:avLst/>
                <a:gdLst>
                  <a:gd name="T0" fmla="*/ 27 w 29"/>
                  <a:gd name="T1" fmla="*/ 29 h 35"/>
                  <a:gd name="T2" fmla="*/ 27 w 29"/>
                  <a:gd name="T3" fmla="*/ 26 h 35"/>
                  <a:gd name="T4" fmla="*/ 26 w 29"/>
                  <a:gd name="T5" fmla="*/ 24 h 35"/>
                  <a:gd name="T6" fmla="*/ 27 w 29"/>
                  <a:gd name="T7" fmla="*/ 22 h 35"/>
                  <a:gd name="T8" fmla="*/ 26 w 29"/>
                  <a:gd name="T9" fmla="*/ 20 h 35"/>
                  <a:gd name="T10" fmla="*/ 26 w 29"/>
                  <a:gd name="T11" fmla="*/ 18 h 35"/>
                  <a:gd name="T12" fmla="*/ 26 w 29"/>
                  <a:gd name="T13" fmla="*/ 17 h 35"/>
                  <a:gd name="T14" fmla="*/ 28 w 29"/>
                  <a:gd name="T15" fmla="*/ 16 h 35"/>
                  <a:gd name="T16" fmla="*/ 28 w 29"/>
                  <a:gd name="T17" fmla="*/ 15 h 35"/>
                  <a:gd name="T18" fmla="*/ 27 w 29"/>
                  <a:gd name="T19" fmla="*/ 14 h 35"/>
                  <a:gd name="T20" fmla="*/ 26 w 29"/>
                  <a:gd name="T21" fmla="*/ 14 h 35"/>
                  <a:gd name="T22" fmla="*/ 24 w 29"/>
                  <a:gd name="T23" fmla="*/ 13 h 35"/>
                  <a:gd name="T24" fmla="*/ 22 w 29"/>
                  <a:gd name="T25" fmla="*/ 9 h 35"/>
                  <a:gd name="T26" fmla="*/ 19 w 29"/>
                  <a:gd name="T27" fmla="*/ 7 h 35"/>
                  <a:gd name="T28" fmla="*/ 15 w 29"/>
                  <a:gd name="T29" fmla="*/ 5 h 35"/>
                  <a:gd name="T30" fmla="*/ 13 w 29"/>
                  <a:gd name="T31" fmla="*/ 3 h 35"/>
                  <a:gd name="T32" fmla="*/ 14 w 29"/>
                  <a:gd name="T33" fmla="*/ 2 h 35"/>
                  <a:gd name="T34" fmla="*/ 13 w 29"/>
                  <a:gd name="T35" fmla="*/ 1 h 35"/>
                  <a:gd name="T36" fmla="*/ 12 w 29"/>
                  <a:gd name="T37" fmla="*/ 0 h 35"/>
                  <a:gd name="T38" fmla="*/ 10 w 29"/>
                  <a:gd name="T39" fmla="*/ 0 h 35"/>
                  <a:gd name="T40" fmla="*/ 9 w 29"/>
                  <a:gd name="T41" fmla="*/ 2 h 35"/>
                  <a:gd name="T42" fmla="*/ 8 w 29"/>
                  <a:gd name="T43" fmla="*/ 4 h 35"/>
                  <a:gd name="T44" fmla="*/ 7 w 29"/>
                  <a:gd name="T45" fmla="*/ 4 h 35"/>
                  <a:gd name="T46" fmla="*/ 4 w 29"/>
                  <a:gd name="T47" fmla="*/ 4 h 35"/>
                  <a:gd name="T48" fmla="*/ 5 w 29"/>
                  <a:gd name="T49" fmla="*/ 5 h 35"/>
                  <a:gd name="T50" fmla="*/ 5 w 29"/>
                  <a:gd name="T51" fmla="*/ 7 h 35"/>
                  <a:gd name="T52" fmla="*/ 4 w 29"/>
                  <a:gd name="T53" fmla="*/ 7 h 35"/>
                  <a:gd name="T54" fmla="*/ 5 w 29"/>
                  <a:gd name="T55" fmla="*/ 9 h 35"/>
                  <a:gd name="T56" fmla="*/ 4 w 29"/>
                  <a:gd name="T57" fmla="*/ 10 h 35"/>
                  <a:gd name="T58" fmla="*/ 4 w 29"/>
                  <a:gd name="T59" fmla="*/ 12 h 35"/>
                  <a:gd name="T60" fmla="*/ 3 w 29"/>
                  <a:gd name="T61" fmla="*/ 13 h 35"/>
                  <a:gd name="T62" fmla="*/ 2 w 29"/>
                  <a:gd name="T63" fmla="*/ 12 h 35"/>
                  <a:gd name="T64" fmla="*/ 1 w 29"/>
                  <a:gd name="T65" fmla="*/ 11 h 35"/>
                  <a:gd name="T66" fmla="*/ 1 w 29"/>
                  <a:gd name="T67" fmla="*/ 14 h 35"/>
                  <a:gd name="T68" fmla="*/ 2 w 29"/>
                  <a:gd name="T69" fmla="*/ 17 h 35"/>
                  <a:gd name="T70" fmla="*/ 2 w 29"/>
                  <a:gd name="T71" fmla="*/ 18 h 35"/>
                  <a:gd name="T72" fmla="*/ 2 w 29"/>
                  <a:gd name="T73" fmla="*/ 20 h 35"/>
                  <a:gd name="T74" fmla="*/ 3 w 29"/>
                  <a:gd name="T75" fmla="*/ 22 h 35"/>
                  <a:gd name="T76" fmla="*/ 4 w 29"/>
                  <a:gd name="T77" fmla="*/ 24 h 35"/>
                  <a:gd name="T78" fmla="*/ 5 w 29"/>
                  <a:gd name="T79" fmla="*/ 26 h 35"/>
                  <a:gd name="T80" fmla="*/ 6 w 29"/>
                  <a:gd name="T81" fmla="*/ 25 h 35"/>
                  <a:gd name="T82" fmla="*/ 8 w 29"/>
                  <a:gd name="T83" fmla="*/ 26 h 35"/>
                  <a:gd name="T84" fmla="*/ 11 w 29"/>
                  <a:gd name="T85" fmla="*/ 28 h 35"/>
                  <a:gd name="T86" fmla="*/ 13 w 29"/>
                  <a:gd name="T87" fmla="*/ 29 h 35"/>
                  <a:gd name="T88" fmla="*/ 14 w 29"/>
                  <a:gd name="T89" fmla="*/ 30 h 35"/>
                  <a:gd name="T90" fmla="*/ 15 w 29"/>
                  <a:gd name="T91" fmla="*/ 33 h 35"/>
                  <a:gd name="T92" fmla="*/ 15 w 29"/>
                  <a:gd name="T93" fmla="*/ 34 h 35"/>
                  <a:gd name="T94" fmla="*/ 16 w 29"/>
                  <a:gd name="T95" fmla="*/ 34 h 35"/>
                  <a:gd name="T96" fmla="*/ 18 w 29"/>
                  <a:gd name="T97" fmla="*/ 34 h 35"/>
                  <a:gd name="T98" fmla="*/ 19 w 29"/>
                  <a:gd name="T99" fmla="*/ 35 h 35"/>
                  <a:gd name="T100" fmla="*/ 20 w 29"/>
                  <a:gd name="T101" fmla="*/ 34 h 35"/>
                  <a:gd name="T102" fmla="*/ 22 w 29"/>
                  <a:gd name="T103" fmla="*/ 34 h 35"/>
                  <a:gd name="T104" fmla="*/ 23 w 29"/>
                  <a:gd name="T105" fmla="*/ 33 h 35"/>
                  <a:gd name="T106" fmla="*/ 25 w 29"/>
                  <a:gd name="T107" fmla="*/ 33 h 35"/>
                  <a:gd name="T108" fmla="*/ 26 w 29"/>
                  <a:gd name="T109" fmla="*/ 33 h 35"/>
                  <a:gd name="T110" fmla="*/ 27 w 29"/>
                  <a:gd name="T111" fmla="*/ 32 h 35"/>
                  <a:gd name="T112" fmla="*/ 28 w 29"/>
                  <a:gd name="T113" fmla="*/ 31 h 35"/>
                  <a:gd name="T114" fmla="*/ 29 w 29"/>
                  <a:gd name="T115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9" h="35">
                    <a:moveTo>
                      <a:pt x="28" y="30"/>
                    </a:moveTo>
                    <a:cubicBezTo>
                      <a:pt x="27" y="30"/>
                      <a:pt x="27" y="29"/>
                      <a:pt x="27" y="29"/>
                    </a:cubicBezTo>
                    <a:cubicBezTo>
                      <a:pt x="27" y="28"/>
                      <a:pt x="27" y="28"/>
                      <a:pt x="27" y="27"/>
                    </a:cubicBezTo>
                    <a:cubicBezTo>
                      <a:pt x="27" y="27"/>
                      <a:pt x="27" y="27"/>
                      <a:pt x="27" y="26"/>
                    </a:cubicBezTo>
                    <a:cubicBezTo>
                      <a:pt x="26" y="26"/>
                      <a:pt x="27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1"/>
                      <a:pt x="27" y="21"/>
                      <a:pt x="27" y="20"/>
                    </a:cubicBezTo>
                    <a:cubicBezTo>
                      <a:pt x="27" y="20"/>
                      <a:pt x="26" y="20"/>
                      <a:pt x="26" y="20"/>
                    </a:cubicBezTo>
                    <a:cubicBezTo>
                      <a:pt x="26" y="19"/>
                      <a:pt x="26" y="19"/>
                      <a:pt x="25" y="19"/>
                    </a:cubicBezTo>
                    <a:cubicBezTo>
                      <a:pt x="25" y="18"/>
                      <a:pt x="26" y="18"/>
                      <a:pt x="26" y="18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7" y="16"/>
                      <a:pt x="28" y="16"/>
                    </a:cubicBezTo>
                    <a:cubicBezTo>
                      <a:pt x="28" y="16"/>
                      <a:pt x="28" y="17"/>
                      <a:pt x="28" y="16"/>
                    </a:cubicBezTo>
                    <a:cubicBezTo>
                      <a:pt x="29" y="16"/>
                      <a:pt x="29" y="16"/>
                      <a:pt x="28" y="16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5"/>
                      <a:pt x="28" y="15"/>
                      <a:pt x="28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7" y="14"/>
                      <a:pt x="26" y="14"/>
                      <a:pt x="26" y="14"/>
                    </a:cubicBezTo>
                    <a:cubicBezTo>
                      <a:pt x="26" y="14"/>
                      <a:pt x="25" y="14"/>
                      <a:pt x="25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2"/>
                      <a:pt x="23" y="12"/>
                      <a:pt x="22" y="11"/>
                    </a:cubicBezTo>
                    <a:cubicBezTo>
                      <a:pt x="22" y="10"/>
                      <a:pt x="23" y="10"/>
                      <a:pt x="22" y="9"/>
                    </a:cubicBezTo>
                    <a:cubicBezTo>
                      <a:pt x="22" y="9"/>
                      <a:pt x="21" y="9"/>
                      <a:pt x="21" y="8"/>
                    </a:cubicBezTo>
                    <a:cubicBezTo>
                      <a:pt x="20" y="8"/>
                      <a:pt x="20" y="8"/>
                      <a:pt x="19" y="7"/>
                    </a:cubicBezTo>
                    <a:cubicBezTo>
                      <a:pt x="19" y="7"/>
                      <a:pt x="18" y="6"/>
                      <a:pt x="18" y="6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4"/>
                      <a:pt x="13" y="4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3" y="3"/>
                      <a:pt x="13" y="3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4" y="2"/>
                      <a:pt x="14" y="2"/>
                      <a:pt x="14" y="1"/>
                    </a:cubicBezTo>
                    <a:cubicBezTo>
                      <a:pt x="14" y="1"/>
                      <a:pt x="14" y="1"/>
                      <a:pt x="13" y="1"/>
                    </a:cubicBezTo>
                    <a:cubicBezTo>
                      <a:pt x="13" y="1"/>
                      <a:pt x="13" y="1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1" y="0"/>
                    </a:cubicBezTo>
                    <a:cubicBezTo>
                      <a:pt x="11" y="0"/>
                      <a:pt x="11" y="0"/>
                      <a:pt x="10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1"/>
                      <a:pt x="9" y="1"/>
                      <a:pt x="9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6" y="3"/>
                      <a:pt x="5" y="4"/>
                    </a:cubicBezTo>
                    <a:cubicBezTo>
                      <a:pt x="5" y="4"/>
                      <a:pt x="4" y="4"/>
                      <a:pt x="4" y="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6" y="7"/>
                      <a:pt x="5" y="7"/>
                    </a:cubicBezTo>
                    <a:cubicBezTo>
                      <a:pt x="5" y="7"/>
                      <a:pt x="5" y="8"/>
                      <a:pt x="5" y="8"/>
                    </a:cubicBezTo>
                    <a:cubicBezTo>
                      <a:pt x="5" y="8"/>
                      <a:pt x="5" y="7"/>
                      <a:pt x="4" y="7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10"/>
                      <a:pt x="5" y="10"/>
                      <a:pt x="4" y="1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3"/>
                      <a:pt x="4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1"/>
                      <a:pt x="2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2"/>
                      <a:pt x="1" y="12"/>
                      <a:pt x="1" y="13"/>
                    </a:cubicBezTo>
                    <a:cubicBezTo>
                      <a:pt x="1" y="13"/>
                      <a:pt x="1" y="13"/>
                      <a:pt x="1" y="14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8"/>
                      <a:pt x="1" y="18"/>
                      <a:pt x="2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21"/>
                      <a:pt x="3" y="20"/>
                      <a:pt x="3" y="21"/>
                    </a:cubicBezTo>
                    <a:cubicBezTo>
                      <a:pt x="3" y="21"/>
                      <a:pt x="3" y="22"/>
                      <a:pt x="3" y="22"/>
                    </a:cubicBezTo>
                    <a:cubicBezTo>
                      <a:pt x="3" y="23"/>
                      <a:pt x="4" y="23"/>
                      <a:pt x="4" y="2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5"/>
                      <a:pt x="5" y="25"/>
                      <a:pt x="5" y="25"/>
                    </a:cubicBezTo>
                    <a:cubicBezTo>
                      <a:pt x="5" y="25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6" y="26"/>
                      <a:pt x="6" y="26"/>
                      <a:pt x="6" y="25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7" y="26"/>
                      <a:pt x="8" y="26"/>
                    </a:cubicBezTo>
                    <a:cubicBezTo>
                      <a:pt x="8" y="27"/>
                      <a:pt x="9" y="27"/>
                      <a:pt x="9" y="27"/>
                    </a:cubicBezTo>
                    <a:cubicBezTo>
                      <a:pt x="10" y="28"/>
                      <a:pt x="10" y="28"/>
                      <a:pt x="11" y="28"/>
                    </a:cubicBezTo>
                    <a:cubicBezTo>
                      <a:pt x="11" y="28"/>
                      <a:pt x="12" y="28"/>
                      <a:pt x="12" y="28"/>
                    </a:cubicBezTo>
                    <a:cubicBezTo>
                      <a:pt x="12" y="28"/>
                      <a:pt x="13" y="28"/>
                      <a:pt x="13" y="29"/>
                    </a:cubicBezTo>
                    <a:cubicBezTo>
                      <a:pt x="13" y="29"/>
                      <a:pt x="14" y="29"/>
                      <a:pt x="14" y="29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5" y="31"/>
                      <a:pt x="14" y="31"/>
                      <a:pt x="14" y="31"/>
                    </a:cubicBezTo>
                    <a:cubicBezTo>
                      <a:pt x="15" y="32"/>
                      <a:pt x="14" y="32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6" y="34"/>
                    </a:cubicBezTo>
                    <a:cubicBezTo>
                      <a:pt x="16" y="34"/>
                      <a:pt x="16" y="34"/>
                      <a:pt x="17" y="34"/>
                    </a:cubicBezTo>
                    <a:cubicBezTo>
                      <a:pt x="17" y="34"/>
                      <a:pt x="17" y="34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5"/>
                      <a:pt x="19" y="35"/>
                      <a:pt x="19" y="35"/>
                    </a:cubicBezTo>
                    <a:cubicBezTo>
                      <a:pt x="19" y="34"/>
                      <a:pt x="19" y="34"/>
                      <a:pt x="20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4"/>
                      <a:pt x="21" y="35"/>
                      <a:pt x="21" y="35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2" y="33"/>
                      <a:pt x="23" y="33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4" y="33"/>
                      <a:pt x="24" y="34"/>
                      <a:pt x="24" y="34"/>
                    </a:cubicBezTo>
                    <a:cubicBezTo>
                      <a:pt x="24" y="34"/>
                      <a:pt x="24" y="33"/>
                      <a:pt x="25" y="33"/>
                    </a:cubicBezTo>
                    <a:cubicBezTo>
                      <a:pt x="25" y="33"/>
                      <a:pt x="25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7" y="33"/>
                      <a:pt x="26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8" y="32"/>
                      <a:pt x="28" y="32"/>
                      <a:pt x="28" y="31"/>
                    </a:cubicBezTo>
                    <a:cubicBezTo>
                      <a:pt x="28" y="31"/>
                      <a:pt x="29" y="31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30"/>
                      <a:pt x="28" y="30"/>
                      <a:pt x="28" y="3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1" name="Freeform 114">
                <a:extLst>
                  <a:ext uri="{FF2B5EF4-FFF2-40B4-BE49-F238E27FC236}">
                    <a16:creationId xmlns:a16="http://schemas.microsoft.com/office/drawing/2014/main" id="{98DDAD2D-7EF2-41A8-908E-8017C9C47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1752" y="33782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2" name="Freeform 115">
                <a:extLst>
                  <a:ext uri="{FF2B5EF4-FFF2-40B4-BE49-F238E27FC236}">
                    <a16:creationId xmlns:a16="http://schemas.microsoft.com/office/drawing/2014/main" id="{5D9B0BDC-A12B-47EC-91AE-BCAF1A4914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0639" y="2632076"/>
                <a:ext cx="409575" cy="346075"/>
              </a:xfrm>
              <a:custGeom>
                <a:avLst/>
                <a:gdLst>
                  <a:gd name="T0" fmla="*/ 36 w 38"/>
                  <a:gd name="T1" fmla="*/ 19 h 32"/>
                  <a:gd name="T2" fmla="*/ 34 w 38"/>
                  <a:gd name="T3" fmla="*/ 18 h 32"/>
                  <a:gd name="T4" fmla="*/ 31 w 38"/>
                  <a:gd name="T5" fmla="*/ 17 h 32"/>
                  <a:gd name="T6" fmla="*/ 28 w 38"/>
                  <a:gd name="T7" fmla="*/ 16 h 32"/>
                  <a:gd name="T8" fmla="*/ 26 w 38"/>
                  <a:gd name="T9" fmla="*/ 16 h 32"/>
                  <a:gd name="T10" fmla="*/ 25 w 38"/>
                  <a:gd name="T11" fmla="*/ 13 h 32"/>
                  <a:gd name="T12" fmla="*/ 24 w 38"/>
                  <a:gd name="T13" fmla="*/ 11 h 32"/>
                  <a:gd name="T14" fmla="*/ 24 w 38"/>
                  <a:gd name="T15" fmla="*/ 10 h 32"/>
                  <a:gd name="T16" fmla="*/ 23 w 38"/>
                  <a:gd name="T17" fmla="*/ 10 h 32"/>
                  <a:gd name="T18" fmla="*/ 22 w 38"/>
                  <a:gd name="T19" fmla="*/ 10 h 32"/>
                  <a:gd name="T20" fmla="*/ 22 w 38"/>
                  <a:gd name="T21" fmla="*/ 7 h 32"/>
                  <a:gd name="T22" fmla="*/ 23 w 38"/>
                  <a:gd name="T23" fmla="*/ 6 h 32"/>
                  <a:gd name="T24" fmla="*/ 21 w 38"/>
                  <a:gd name="T25" fmla="*/ 4 h 32"/>
                  <a:gd name="T26" fmla="*/ 20 w 38"/>
                  <a:gd name="T27" fmla="*/ 2 h 32"/>
                  <a:gd name="T28" fmla="*/ 17 w 38"/>
                  <a:gd name="T29" fmla="*/ 1 h 32"/>
                  <a:gd name="T30" fmla="*/ 16 w 38"/>
                  <a:gd name="T31" fmla="*/ 0 h 32"/>
                  <a:gd name="T32" fmla="*/ 14 w 38"/>
                  <a:gd name="T33" fmla="*/ 1 h 32"/>
                  <a:gd name="T34" fmla="*/ 13 w 38"/>
                  <a:gd name="T35" fmla="*/ 1 h 32"/>
                  <a:gd name="T36" fmla="*/ 11 w 38"/>
                  <a:gd name="T37" fmla="*/ 1 h 32"/>
                  <a:gd name="T38" fmla="*/ 11 w 38"/>
                  <a:gd name="T39" fmla="*/ 3 h 32"/>
                  <a:gd name="T40" fmla="*/ 9 w 38"/>
                  <a:gd name="T41" fmla="*/ 2 h 32"/>
                  <a:gd name="T42" fmla="*/ 8 w 38"/>
                  <a:gd name="T43" fmla="*/ 2 h 32"/>
                  <a:gd name="T44" fmla="*/ 7 w 38"/>
                  <a:gd name="T45" fmla="*/ 5 h 32"/>
                  <a:gd name="T46" fmla="*/ 6 w 38"/>
                  <a:gd name="T47" fmla="*/ 6 h 32"/>
                  <a:gd name="T48" fmla="*/ 5 w 38"/>
                  <a:gd name="T49" fmla="*/ 7 h 32"/>
                  <a:gd name="T50" fmla="*/ 5 w 38"/>
                  <a:gd name="T51" fmla="*/ 9 h 32"/>
                  <a:gd name="T52" fmla="*/ 4 w 38"/>
                  <a:gd name="T53" fmla="*/ 10 h 32"/>
                  <a:gd name="T54" fmla="*/ 3 w 38"/>
                  <a:gd name="T55" fmla="*/ 12 h 32"/>
                  <a:gd name="T56" fmla="*/ 2 w 38"/>
                  <a:gd name="T57" fmla="*/ 15 h 32"/>
                  <a:gd name="T58" fmla="*/ 2 w 38"/>
                  <a:gd name="T59" fmla="*/ 16 h 32"/>
                  <a:gd name="T60" fmla="*/ 2 w 38"/>
                  <a:gd name="T61" fmla="*/ 18 h 32"/>
                  <a:gd name="T62" fmla="*/ 0 w 38"/>
                  <a:gd name="T63" fmla="*/ 17 h 32"/>
                  <a:gd name="T64" fmla="*/ 0 w 38"/>
                  <a:gd name="T65" fmla="*/ 19 h 32"/>
                  <a:gd name="T66" fmla="*/ 2 w 38"/>
                  <a:gd name="T67" fmla="*/ 20 h 32"/>
                  <a:gd name="T68" fmla="*/ 4 w 38"/>
                  <a:gd name="T69" fmla="*/ 22 h 32"/>
                  <a:gd name="T70" fmla="*/ 5 w 38"/>
                  <a:gd name="T71" fmla="*/ 24 h 32"/>
                  <a:gd name="T72" fmla="*/ 6 w 38"/>
                  <a:gd name="T73" fmla="*/ 26 h 32"/>
                  <a:gd name="T74" fmla="*/ 7 w 38"/>
                  <a:gd name="T75" fmla="*/ 27 h 32"/>
                  <a:gd name="T76" fmla="*/ 7 w 38"/>
                  <a:gd name="T77" fmla="*/ 28 h 32"/>
                  <a:gd name="T78" fmla="*/ 8 w 38"/>
                  <a:gd name="T79" fmla="*/ 29 h 32"/>
                  <a:gd name="T80" fmla="*/ 10 w 38"/>
                  <a:gd name="T81" fmla="*/ 29 h 32"/>
                  <a:gd name="T82" fmla="*/ 12 w 38"/>
                  <a:gd name="T83" fmla="*/ 31 h 32"/>
                  <a:gd name="T84" fmla="*/ 14 w 38"/>
                  <a:gd name="T85" fmla="*/ 31 h 32"/>
                  <a:gd name="T86" fmla="*/ 16 w 38"/>
                  <a:gd name="T87" fmla="*/ 32 h 32"/>
                  <a:gd name="T88" fmla="*/ 17 w 38"/>
                  <a:gd name="T89" fmla="*/ 31 h 32"/>
                  <a:gd name="T90" fmla="*/ 19 w 38"/>
                  <a:gd name="T91" fmla="*/ 30 h 32"/>
                  <a:gd name="T92" fmla="*/ 20 w 38"/>
                  <a:gd name="T93" fmla="*/ 30 h 32"/>
                  <a:gd name="T94" fmla="*/ 22 w 38"/>
                  <a:gd name="T95" fmla="*/ 30 h 32"/>
                  <a:gd name="T96" fmla="*/ 23 w 38"/>
                  <a:gd name="T97" fmla="*/ 30 h 32"/>
                  <a:gd name="T98" fmla="*/ 25 w 38"/>
                  <a:gd name="T99" fmla="*/ 29 h 32"/>
                  <a:gd name="T100" fmla="*/ 26 w 38"/>
                  <a:gd name="T101" fmla="*/ 28 h 32"/>
                  <a:gd name="T102" fmla="*/ 29 w 38"/>
                  <a:gd name="T103" fmla="*/ 28 h 32"/>
                  <a:gd name="T104" fmla="*/ 30 w 38"/>
                  <a:gd name="T105" fmla="*/ 27 h 32"/>
                  <a:gd name="T106" fmla="*/ 32 w 38"/>
                  <a:gd name="T107" fmla="*/ 25 h 32"/>
                  <a:gd name="T108" fmla="*/ 34 w 38"/>
                  <a:gd name="T109" fmla="*/ 23 h 32"/>
                  <a:gd name="T110" fmla="*/ 36 w 38"/>
                  <a:gd name="T111" fmla="*/ 21 h 32"/>
                  <a:gd name="T112" fmla="*/ 37 w 38"/>
                  <a:gd name="T113" fmla="*/ 19 h 32"/>
                  <a:gd name="T114" fmla="*/ 37 w 38"/>
                  <a:gd name="T115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8" h="32">
                    <a:moveTo>
                      <a:pt x="37" y="19"/>
                    </a:moveTo>
                    <a:cubicBezTo>
                      <a:pt x="37" y="19"/>
                      <a:pt x="36" y="19"/>
                      <a:pt x="36" y="19"/>
                    </a:cubicBezTo>
                    <a:cubicBezTo>
                      <a:pt x="35" y="19"/>
                      <a:pt x="35" y="19"/>
                      <a:pt x="34" y="19"/>
                    </a:cubicBezTo>
                    <a:cubicBezTo>
                      <a:pt x="34" y="19"/>
                      <a:pt x="34" y="18"/>
                      <a:pt x="34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2" y="18"/>
                      <a:pt x="32" y="17"/>
                      <a:pt x="31" y="17"/>
                    </a:cubicBezTo>
                    <a:cubicBezTo>
                      <a:pt x="30" y="17"/>
                      <a:pt x="30" y="17"/>
                      <a:pt x="29" y="17"/>
                    </a:cubicBezTo>
                    <a:cubicBezTo>
                      <a:pt x="28" y="17"/>
                      <a:pt x="28" y="17"/>
                      <a:pt x="28" y="16"/>
                    </a:cubicBezTo>
                    <a:cubicBezTo>
                      <a:pt x="27" y="16"/>
                      <a:pt x="27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5"/>
                      <a:pt x="25" y="15"/>
                      <a:pt x="25" y="15"/>
                    </a:cubicBezTo>
                    <a:cubicBezTo>
                      <a:pt x="25" y="14"/>
                      <a:pt x="26" y="13"/>
                      <a:pt x="25" y="13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4" y="12"/>
                      <a:pt x="24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11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3" y="10"/>
                      <a:pt x="23" y="11"/>
                      <a:pt x="22" y="11"/>
                    </a:cubicBezTo>
                    <a:cubicBezTo>
                      <a:pt x="22" y="11"/>
                      <a:pt x="22" y="10"/>
                      <a:pt x="22" y="10"/>
                    </a:cubicBezTo>
                    <a:cubicBezTo>
                      <a:pt x="21" y="9"/>
                      <a:pt x="22" y="9"/>
                      <a:pt x="22" y="8"/>
                    </a:cubicBezTo>
                    <a:cubicBezTo>
                      <a:pt x="22" y="8"/>
                      <a:pt x="22" y="8"/>
                      <a:pt x="22" y="7"/>
                    </a:cubicBezTo>
                    <a:cubicBezTo>
                      <a:pt x="23" y="7"/>
                      <a:pt x="23" y="6"/>
                      <a:pt x="23" y="6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2" y="6"/>
                      <a:pt x="22" y="6"/>
                      <a:pt x="22" y="5"/>
                    </a:cubicBezTo>
                    <a:cubicBezTo>
                      <a:pt x="22" y="5"/>
                      <a:pt x="22" y="5"/>
                      <a:pt x="21" y="4"/>
                    </a:cubicBezTo>
                    <a:cubicBezTo>
                      <a:pt x="21" y="4"/>
                      <a:pt x="21" y="4"/>
                      <a:pt x="21" y="3"/>
                    </a:cubicBezTo>
                    <a:cubicBezTo>
                      <a:pt x="20" y="3"/>
                      <a:pt x="20" y="3"/>
                      <a:pt x="2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0"/>
                      <a:pt x="16" y="0"/>
                    </a:cubicBezTo>
                    <a:cubicBezTo>
                      <a:pt x="16" y="0"/>
                      <a:pt x="15" y="1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4" y="1"/>
                      <a:pt x="14" y="2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1" y="0"/>
                      <a:pt x="11" y="1"/>
                    </a:cubicBezTo>
                    <a:cubicBezTo>
                      <a:pt x="11" y="1"/>
                      <a:pt x="11" y="2"/>
                      <a:pt x="11" y="2"/>
                    </a:cubicBezTo>
                    <a:cubicBezTo>
                      <a:pt x="11" y="2"/>
                      <a:pt x="11" y="3"/>
                      <a:pt x="11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5"/>
                      <a:pt x="7" y="5"/>
                    </a:cubicBezTo>
                    <a:cubicBezTo>
                      <a:pt x="7" y="5"/>
                      <a:pt x="7" y="5"/>
                      <a:pt x="6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6" y="6"/>
                      <a:pt x="5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8"/>
                      <a:pt x="5" y="7"/>
                      <a:pt x="5" y="8"/>
                    </a:cubicBezTo>
                    <a:cubicBezTo>
                      <a:pt x="4" y="8"/>
                      <a:pt x="5" y="8"/>
                      <a:pt x="5" y="9"/>
                    </a:cubicBezTo>
                    <a:cubicBezTo>
                      <a:pt x="5" y="9"/>
                      <a:pt x="5" y="9"/>
                      <a:pt x="5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1"/>
                      <a:pt x="3" y="11"/>
                      <a:pt x="3" y="11"/>
                    </a:cubicBezTo>
                    <a:cubicBezTo>
                      <a:pt x="3" y="11"/>
                      <a:pt x="3" y="12"/>
                      <a:pt x="3" y="12"/>
                    </a:cubicBezTo>
                    <a:cubicBezTo>
                      <a:pt x="2" y="12"/>
                      <a:pt x="2" y="13"/>
                      <a:pt x="2" y="13"/>
                    </a:cubicBezTo>
                    <a:cubicBezTo>
                      <a:pt x="2" y="14"/>
                      <a:pt x="2" y="14"/>
                      <a:pt x="2" y="15"/>
                    </a:cubicBezTo>
                    <a:cubicBezTo>
                      <a:pt x="2" y="15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7"/>
                      <a:pt x="3" y="17"/>
                      <a:pt x="2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1" y="18"/>
                      <a:pt x="1" y="17"/>
                      <a:pt x="1" y="17"/>
                    </a:cubicBezTo>
                    <a:cubicBezTo>
                      <a:pt x="1" y="17"/>
                      <a:pt x="0" y="17"/>
                      <a:pt x="0" y="17"/>
                    </a:cubicBezTo>
                    <a:cubicBezTo>
                      <a:pt x="0" y="18"/>
                      <a:pt x="0" y="18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1" y="19"/>
                      <a:pt x="1" y="20"/>
                    </a:cubicBezTo>
                    <a:cubicBezTo>
                      <a:pt x="1" y="20"/>
                      <a:pt x="2" y="20"/>
                      <a:pt x="2" y="20"/>
                    </a:cubicBezTo>
                    <a:cubicBezTo>
                      <a:pt x="2" y="21"/>
                      <a:pt x="3" y="21"/>
                      <a:pt x="3" y="21"/>
                    </a:cubicBezTo>
                    <a:cubicBezTo>
                      <a:pt x="3" y="22"/>
                      <a:pt x="3" y="22"/>
                      <a:pt x="4" y="22"/>
                    </a:cubicBezTo>
                    <a:cubicBezTo>
                      <a:pt x="4" y="22"/>
                      <a:pt x="4" y="22"/>
                      <a:pt x="4" y="23"/>
                    </a:cubicBezTo>
                    <a:cubicBezTo>
                      <a:pt x="5" y="23"/>
                      <a:pt x="4" y="23"/>
                      <a:pt x="5" y="24"/>
                    </a:cubicBezTo>
                    <a:cubicBezTo>
                      <a:pt x="5" y="24"/>
                      <a:pt x="5" y="25"/>
                      <a:pt x="5" y="25"/>
                    </a:cubicBezTo>
                    <a:cubicBezTo>
                      <a:pt x="5" y="25"/>
                      <a:pt x="5" y="26"/>
                      <a:pt x="6" y="26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7" y="26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29"/>
                      <a:pt x="9" y="29"/>
                      <a:pt x="10" y="29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1" y="29"/>
                      <a:pt x="11" y="29"/>
                      <a:pt x="11" y="30"/>
                    </a:cubicBezTo>
                    <a:cubicBezTo>
                      <a:pt x="12" y="30"/>
                      <a:pt x="12" y="30"/>
                      <a:pt x="12" y="31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3" y="31"/>
                      <a:pt x="14" y="31"/>
                      <a:pt x="14" y="31"/>
                    </a:cubicBezTo>
                    <a:cubicBezTo>
                      <a:pt x="14" y="31"/>
                      <a:pt x="15" y="31"/>
                      <a:pt x="15" y="31"/>
                    </a:cubicBezTo>
                    <a:cubicBezTo>
                      <a:pt x="15" y="31"/>
                      <a:pt x="15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7" y="32"/>
                      <a:pt x="17" y="31"/>
                      <a:pt x="17" y="31"/>
                    </a:cubicBezTo>
                    <a:cubicBezTo>
                      <a:pt x="17" y="30"/>
                      <a:pt x="17" y="30"/>
                      <a:pt x="18" y="30"/>
                    </a:cubicBezTo>
                    <a:cubicBezTo>
                      <a:pt x="18" y="30"/>
                      <a:pt x="18" y="30"/>
                      <a:pt x="19" y="30"/>
                    </a:cubicBezTo>
                    <a:cubicBezTo>
                      <a:pt x="19" y="30"/>
                      <a:pt x="19" y="29"/>
                      <a:pt x="19" y="29"/>
                    </a:cubicBezTo>
                    <a:cubicBezTo>
                      <a:pt x="19" y="29"/>
                      <a:pt x="19" y="30"/>
                      <a:pt x="20" y="30"/>
                    </a:cubicBezTo>
                    <a:cubicBezTo>
                      <a:pt x="20" y="30"/>
                      <a:pt x="20" y="30"/>
                      <a:pt x="21" y="30"/>
                    </a:cubicBezTo>
                    <a:cubicBezTo>
                      <a:pt x="21" y="30"/>
                      <a:pt x="21" y="30"/>
                      <a:pt x="22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2" y="30"/>
                      <a:pt x="23" y="30"/>
                      <a:pt x="23" y="30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5" y="29"/>
                      <a:pt x="26" y="29"/>
                      <a:pt x="26" y="28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7" y="27"/>
                      <a:pt x="27" y="28"/>
                      <a:pt x="27" y="27"/>
                    </a:cubicBezTo>
                    <a:cubicBezTo>
                      <a:pt x="28" y="27"/>
                      <a:pt x="28" y="28"/>
                      <a:pt x="29" y="28"/>
                    </a:cubicBezTo>
                    <a:cubicBezTo>
                      <a:pt x="29" y="28"/>
                      <a:pt x="29" y="28"/>
                      <a:pt x="30" y="28"/>
                    </a:cubicBezTo>
                    <a:cubicBezTo>
                      <a:pt x="30" y="28"/>
                      <a:pt x="30" y="28"/>
                      <a:pt x="30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1" y="26"/>
                      <a:pt x="31" y="26"/>
                      <a:pt x="32" y="25"/>
                    </a:cubicBezTo>
                    <a:cubicBezTo>
                      <a:pt x="32" y="25"/>
                      <a:pt x="33" y="25"/>
                      <a:pt x="33" y="24"/>
                    </a:cubicBezTo>
                    <a:cubicBezTo>
                      <a:pt x="33" y="24"/>
                      <a:pt x="34" y="24"/>
                      <a:pt x="34" y="23"/>
                    </a:cubicBezTo>
                    <a:cubicBezTo>
                      <a:pt x="34" y="23"/>
                      <a:pt x="34" y="23"/>
                      <a:pt x="35" y="22"/>
                    </a:cubicBezTo>
                    <a:cubicBezTo>
                      <a:pt x="35" y="22"/>
                      <a:pt x="35" y="22"/>
                      <a:pt x="36" y="21"/>
                    </a:cubicBezTo>
                    <a:cubicBezTo>
                      <a:pt x="36" y="21"/>
                      <a:pt x="36" y="21"/>
                      <a:pt x="37" y="20"/>
                    </a:cubicBezTo>
                    <a:cubicBezTo>
                      <a:pt x="37" y="20"/>
                      <a:pt x="37" y="20"/>
                      <a:pt x="37" y="19"/>
                    </a:cubicBezTo>
                    <a:cubicBezTo>
                      <a:pt x="37" y="19"/>
                      <a:pt x="38" y="19"/>
                      <a:pt x="37" y="19"/>
                    </a:cubicBezTo>
                    <a:cubicBezTo>
                      <a:pt x="37" y="19"/>
                      <a:pt x="37" y="19"/>
                      <a:pt x="37" y="1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3" name="Freeform 116">
                <a:extLst>
                  <a:ext uri="{FF2B5EF4-FFF2-40B4-BE49-F238E27FC236}">
                    <a16:creationId xmlns:a16="http://schemas.microsoft.com/office/drawing/2014/main" id="{D1A91BF8-64CB-4A28-AB48-EAC1399F4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5364" y="1897064"/>
                <a:ext cx="31750" cy="11113"/>
              </a:xfrm>
              <a:custGeom>
                <a:avLst/>
                <a:gdLst>
                  <a:gd name="T0" fmla="*/ 1 w 3"/>
                  <a:gd name="T1" fmla="*/ 0 h 1"/>
                  <a:gd name="T2" fmla="*/ 1 w 3"/>
                  <a:gd name="T3" fmla="*/ 0 h 1"/>
                  <a:gd name="T4" fmla="*/ 1 w 3"/>
                  <a:gd name="T5" fmla="*/ 1 h 1"/>
                  <a:gd name="T6" fmla="*/ 2 w 3"/>
                  <a:gd name="T7" fmla="*/ 1 h 1"/>
                  <a:gd name="T8" fmla="*/ 3 w 3"/>
                  <a:gd name="T9" fmla="*/ 1 h 1"/>
                  <a:gd name="T10" fmla="*/ 3 w 3"/>
                  <a:gd name="T11" fmla="*/ 0 h 1"/>
                  <a:gd name="T12" fmla="*/ 1 w 3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4" name="Freeform 117">
                <a:extLst>
                  <a:ext uri="{FF2B5EF4-FFF2-40B4-BE49-F238E27FC236}">
                    <a16:creationId xmlns:a16="http://schemas.microsoft.com/office/drawing/2014/main" id="{3FF00D84-77AA-4F4C-890B-E08692AAF9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5164" y="1011239"/>
                <a:ext cx="9525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5" name="Freeform 118">
                <a:extLst>
                  <a:ext uri="{FF2B5EF4-FFF2-40B4-BE49-F238E27FC236}">
                    <a16:creationId xmlns:a16="http://schemas.microsoft.com/office/drawing/2014/main" id="{437AD8A1-7226-4EB7-AB1E-855BAA4848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689" y="1000126"/>
                <a:ext cx="33338" cy="11113"/>
              </a:xfrm>
              <a:custGeom>
                <a:avLst/>
                <a:gdLst>
                  <a:gd name="T0" fmla="*/ 2 w 3"/>
                  <a:gd name="T1" fmla="*/ 1 h 1"/>
                  <a:gd name="T2" fmla="*/ 1 w 3"/>
                  <a:gd name="T3" fmla="*/ 1 h 1"/>
                  <a:gd name="T4" fmla="*/ 0 w 3"/>
                  <a:gd name="T5" fmla="*/ 1 h 1"/>
                  <a:gd name="T6" fmla="*/ 1 w 3"/>
                  <a:gd name="T7" fmla="*/ 1 h 1"/>
                  <a:gd name="T8" fmla="*/ 2 w 3"/>
                  <a:gd name="T9" fmla="*/ 1 h 1"/>
                  <a:gd name="T10" fmla="*/ 3 w 3"/>
                  <a:gd name="T11" fmla="*/ 1 h 1"/>
                  <a:gd name="T12" fmla="*/ 2 w 3"/>
                  <a:gd name="T13" fmla="*/ 0 h 1"/>
                  <a:gd name="T14" fmla="*/ 2 w 3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6" name="Freeform 119">
                <a:extLst>
                  <a:ext uri="{FF2B5EF4-FFF2-40B4-BE49-F238E27FC236}">
                    <a16:creationId xmlns:a16="http://schemas.microsoft.com/office/drawing/2014/main" id="{2FA9F660-347D-4D6E-8592-4244762739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8027" y="989014"/>
                <a:ext cx="20638" cy="22225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2 w 2"/>
                  <a:gd name="T5" fmla="*/ 1 h 2"/>
                  <a:gd name="T6" fmla="*/ 2 w 2"/>
                  <a:gd name="T7" fmla="*/ 0 h 2"/>
                  <a:gd name="T8" fmla="*/ 1 w 2"/>
                  <a:gd name="T9" fmla="*/ 0 h 2"/>
                  <a:gd name="T10" fmla="*/ 1 w 2"/>
                  <a:gd name="T11" fmla="*/ 1 h 2"/>
                  <a:gd name="T12" fmla="*/ 0 w 2"/>
                  <a:gd name="T13" fmla="*/ 1 h 2"/>
                  <a:gd name="T14" fmla="*/ 1 w 2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7" name="Freeform 120">
                <a:extLst>
                  <a:ext uri="{FF2B5EF4-FFF2-40B4-BE49-F238E27FC236}">
                    <a16:creationId xmlns:a16="http://schemas.microsoft.com/office/drawing/2014/main" id="{4FAF8CCE-A451-4047-BEB2-230FC9EBC2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5802" y="989014"/>
                <a:ext cx="42863" cy="11113"/>
              </a:xfrm>
              <a:custGeom>
                <a:avLst/>
                <a:gdLst>
                  <a:gd name="T0" fmla="*/ 2 w 4"/>
                  <a:gd name="T1" fmla="*/ 0 h 1"/>
                  <a:gd name="T2" fmla="*/ 3 w 4"/>
                  <a:gd name="T3" fmla="*/ 0 h 1"/>
                  <a:gd name="T4" fmla="*/ 3 w 4"/>
                  <a:gd name="T5" fmla="*/ 0 h 1"/>
                  <a:gd name="T6" fmla="*/ 2 w 4"/>
                  <a:gd name="T7" fmla="*/ 0 h 1"/>
                  <a:gd name="T8" fmla="*/ 1 w 4"/>
                  <a:gd name="T9" fmla="*/ 0 h 1"/>
                  <a:gd name="T10" fmla="*/ 1 w 4"/>
                  <a:gd name="T11" fmla="*/ 1 h 1"/>
                  <a:gd name="T12" fmla="*/ 1 w 4"/>
                  <a:gd name="T13" fmla="*/ 1 h 1"/>
                  <a:gd name="T14" fmla="*/ 2 w 4"/>
                  <a:gd name="T15" fmla="*/ 1 h 1"/>
                  <a:gd name="T16" fmla="*/ 2 w 4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">
                    <a:moveTo>
                      <a:pt x="2" y="0"/>
                    </a:moveTo>
                    <a:cubicBezTo>
                      <a:pt x="3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8" name="Freeform 121">
                <a:extLst>
                  <a:ext uri="{FF2B5EF4-FFF2-40B4-BE49-F238E27FC236}">
                    <a16:creationId xmlns:a16="http://schemas.microsoft.com/office/drawing/2014/main" id="{EF163B37-FDD3-49C6-9DE2-67AD993BD3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6614" y="935039"/>
                <a:ext cx="22225" cy="2222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0 w 2"/>
                  <a:gd name="T5" fmla="*/ 1 h 2"/>
                  <a:gd name="T6" fmla="*/ 1 w 2"/>
                  <a:gd name="T7" fmla="*/ 1 h 2"/>
                  <a:gd name="T8" fmla="*/ 1 w 2"/>
                  <a:gd name="T9" fmla="*/ 2 h 2"/>
                  <a:gd name="T10" fmla="*/ 2 w 2"/>
                  <a:gd name="T11" fmla="*/ 1 h 2"/>
                  <a:gd name="T12" fmla="*/ 2 w 2"/>
                  <a:gd name="T13" fmla="*/ 1 h 2"/>
                  <a:gd name="T14" fmla="*/ 2 w 2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19" name="Freeform 122">
                <a:extLst>
                  <a:ext uri="{FF2B5EF4-FFF2-40B4-BE49-F238E27FC236}">
                    <a16:creationId xmlns:a16="http://schemas.microsoft.com/office/drawing/2014/main" id="{0391A10F-51AB-424A-9722-ACD1CC0DE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2252" y="935039"/>
                <a:ext cx="20638" cy="11113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  <a:gd name="T8" fmla="*/ 1 w 2"/>
                  <a:gd name="T9" fmla="*/ 0 h 1"/>
                  <a:gd name="T10" fmla="*/ 0 w 2"/>
                  <a:gd name="T11" fmla="*/ 1 h 1"/>
                  <a:gd name="T12" fmla="*/ 0 w 2"/>
                  <a:gd name="T13" fmla="*/ 1 h 1"/>
                  <a:gd name="T14" fmla="*/ 1 w 2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0" name="Freeform 123">
                <a:extLst>
                  <a:ext uri="{FF2B5EF4-FFF2-40B4-BE49-F238E27FC236}">
                    <a16:creationId xmlns:a16="http://schemas.microsoft.com/office/drawing/2014/main" id="{BA615F09-1F2A-425E-91D6-2DBB636839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3239" y="935039"/>
                <a:ext cx="517525" cy="357188"/>
              </a:xfrm>
              <a:custGeom>
                <a:avLst/>
                <a:gdLst>
                  <a:gd name="T0" fmla="*/ 1 w 48"/>
                  <a:gd name="T1" fmla="*/ 27 h 33"/>
                  <a:gd name="T2" fmla="*/ 1 w 48"/>
                  <a:gd name="T3" fmla="*/ 29 h 33"/>
                  <a:gd name="T4" fmla="*/ 2 w 48"/>
                  <a:gd name="T5" fmla="*/ 32 h 33"/>
                  <a:gd name="T6" fmla="*/ 6 w 48"/>
                  <a:gd name="T7" fmla="*/ 33 h 33"/>
                  <a:gd name="T8" fmla="*/ 10 w 48"/>
                  <a:gd name="T9" fmla="*/ 31 h 33"/>
                  <a:gd name="T10" fmla="*/ 11 w 48"/>
                  <a:gd name="T11" fmla="*/ 30 h 33"/>
                  <a:gd name="T12" fmla="*/ 13 w 48"/>
                  <a:gd name="T13" fmla="*/ 30 h 33"/>
                  <a:gd name="T14" fmla="*/ 15 w 48"/>
                  <a:gd name="T15" fmla="*/ 29 h 33"/>
                  <a:gd name="T16" fmla="*/ 16 w 48"/>
                  <a:gd name="T17" fmla="*/ 27 h 33"/>
                  <a:gd name="T18" fmla="*/ 16 w 48"/>
                  <a:gd name="T19" fmla="*/ 25 h 33"/>
                  <a:gd name="T20" fmla="*/ 15 w 48"/>
                  <a:gd name="T21" fmla="*/ 22 h 33"/>
                  <a:gd name="T22" fmla="*/ 15 w 48"/>
                  <a:gd name="T23" fmla="*/ 18 h 33"/>
                  <a:gd name="T24" fmla="*/ 17 w 48"/>
                  <a:gd name="T25" fmla="*/ 18 h 33"/>
                  <a:gd name="T26" fmla="*/ 17 w 48"/>
                  <a:gd name="T27" fmla="*/ 17 h 33"/>
                  <a:gd name="T28" fmla="*/ 18 w 48"/>
                  <a:gd name="T29" fmla="*/ 14 h 33"/>
                  <a:gd name="T30" fmla="*/ 19 w 48"/>
                  <a:gd name="T31" fmla="*/ 12 h 33"/>
                  <a:gd name="T32" fmla="*/ 21 w 48"/>
                  <a:gd name="T33" fmla="*/ 10 h 33"/>
                  <a:gd name="T34" fmla="*/ 22 w 48"/>
                  <a:gd name="T35" fmla="*/ 8 h 33"/>
                  <a:gd name="T36" fmla="*/ 24 w 48"/>
                  <a:gd name="T37" fmla="*/ 6 h 33"/>
                  <a:gd name="T38" fmla="*/ 27 w 48"/>
                  <a:gd name="T39" fmla="*/ 7 h 33"/>
                  <a:gd name="T40" fmla="*/ 28 w 48"/>
                  <a:gd name="T41" fmla="*/ 5 h 33"/>
                  <a:gd name="T42" fmla="*/ 30 w 48"/>
                  <a:gd name="T43" fmla="*/ 5 h 33"/>
                  <a:gd name="T44" fmla="*/ 34 w 48"/>
                  <a:gd name="T45" fmla="*/ 6 h 33"/>
                  <a:gd name="T46" fmla="*/ 37 w 48"/>
                  <a:gd name="T47" fmla="*/ 6 h 33"/>
                  <a:gd name="T48" fmla="*/ 38 w 48"/>
                  <a:gd name="T49" fmla="*/ 4 h 33"/>
                  <a:gd name="T50" fmla="*/ 41 w 48"/>
                  <a:gd name="T51" fmla="*/ 3 h 33"/>
                  <a:gd name="T52" fmla="*/ 44 w 48"/>
                  <a:gd name="T53" fmla="*/ 4 h 33"/>
                  <a:gd name="T54" fmla="*/ 44 w 48"/>
                  <a:gd name="T55" fmla="*/ 6 h 33"/>
                  <a:gd name="T56" fmla="*/ 46 w 48"/>
                  <a:gd name="T57" fmla="*/ 4 h 33"/>
                  <a:gd name="T58" fmla="*/ 48 w 48"/>
                  <a:gd name="T59" fmla="*/ 4 h 33"/>
                  <a:gd name="T60" fmla="*/ 45 w 48"/>
                  <a:gd name="T61" fmla="*/ 3 h 33"/>
                  <a:gd name="T62" fmla="*/ 46 w 48"/>
                  <a:gd name="T63" fmla="*/ 2 h 33"/>
                  <a:gd name="T64" fmla="*/ 45 w 48"/>
                  <a:gd name="T65" fmla="*/ 1 h 33"/>
                  <a:gd name="T66" fmla="*/ 42 w 48"/>
                  <a:gd name="T67" fmla="*/ 1 h 33"/>
                  <a:gd name="T68" fmla="*/ 40 w 48"/>
                  <a:gd name="T69" fmla="*/ 0 h 33"/>
                  <a:gd name="T70" fmla="*/ 39 w 48"/>
                  <a:gd name="T71" fmla="*/ 1 h 33"/>
                  <a:gd name="T72" fmla="*/ 37 w 48"/>
                  <a:gd name="T73" fmla="*/ 2 h 33"/>
                  <a:gd name="T74" fmla="*/ 37 w 48"/>
                  <a:gd name="T75" fmla="*/ 1 h 33"/>
                  <a:gd name="T76" fmla="*/ 34 w 48"/>
                  <a:gd name="T77" fmla="*/ 1 h 33"/>
                  <a:gd name="T78" fmla="*/ 33 w 48"/>
                  <a:gd name="T79" fmla="*/ 2 h 33"/>
                  <a:gd name="T80" fmla="*/ 30 w 48"/>
                  <a:gd name="T81" fmla="*/ 2 h 33"/>
                  <a:gd name="T82" fmla="*/ 28 w 48"/>
                  <a:gd name="T83" fmla="*/ 3 h 33"/>
                  <a:gd name="T84" fmla="*/ 26 w 48"/>
                  <a:gd name="T85" fmla="*/ 3 h 33"/>
                  <a:gd name="T86" fmla="*/ 24 w 48"/>
                  <a:gd name="T87" fmla="*/ 4 h 33"/>
                  <a:gd name="T88" fmla="*/ 21 w 48"/>
                  <a:gd name="T89" fmla="*/ 5 h 33"/>
                  <a:gd name="T90" fmla="*/ 20 w 48"/>
                  <a:gd name="T91" fmla="*/ 7 h 33"/>
                  <a:gd name="T92" fmla="*/ 18 w 48"/>
                  <a:gd name="T93" fmla="*/ 8 h 33"/>
                  <a:gd name="T94" fmla="*/ 16 w 48"/>
                  <a:gd name="T95" fmla="*/ 10 h 33"/>
                  <a:gd name="T96" fmla="*/ 15 w 48"/>
                  <a:gd name="T97" fmla="*/ 12 h 33"/>
                  <a:gd name="T98" fmla="*/ 13 w 48"/>
                  <a:gd name="T99" fmla="*/ 15 h 33"/>
                  <a:gd name="T100" fmla="*/ 11 w 48"/>
                  <a:gd name="T101" fmla="*/ 16 h 33"/>
                  <a:gd name="T102" fmla="*/ 10 w 48"/>
                  <a:gd name="T103" fmla="*/ 17 h 33"/>
                  <a:gd name="T104" fmla="*/ 9 w 48"/>
                  <a:gd name="T105" fmla="*/ 18 h 33"/>
                  <a:gd name="T106" fmla="*/ 7 w 48"/>
                  <a:gd name="T107" fmla="*/ 20 h 33"/>
                  <a:gd name="T108" fmla="*/ 4 w 48"/>
                  <a:gd name="T109" fmla="*/ 20 h 33"/>
                  <a:gd name="T110" fmla="*/ 2 w 48"/>
                  <a:gd name="T111" fmla="*/ 22 h 33"/>
                  <a:gd name="T112" fmla="*/ 0 w 48"/>
                  <a:gd name="T113" fmla="*/ 23 h 33"/>
                  <a:gd name="T114" fmla="*/ 0 w 48"/>
                  <a:gd name="T115" fmla="*/ 2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8" h="33">
                    <a:moveTo>
                      <a:pt x="0" y="26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2" y="27"/>
                      <a:pt x="1" y="27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1" y="28"/>
                      <a:pt x="0" y="29"/>
                    </a:cubicBezTo>
                    <a:cubicBezTo>
                      <a:pt x="0" y="29"/>
                      <a:pt x="1" y="29"/>
                      <a:pt x="1" y="29"/>
                    </a:cubicBezTo>
                    <a:cubicBezTo>
                      <a:pt x="2" y="30"/>
                      <a:pt x="1" y="30"/>
                      <a:pt x="1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3" y="32"/>
                      <a:pt x="3" y="32"/>
                      <a:pt x="3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7" y="33"/>
                      <a:pt x="7" y="32"/>
                      <a:pt x="8" y="32"/>
                    </a:cubicBezTo>
                    <a:cubicBezTo>
                      <a:pt x="8" y="32"/>
                      <a:pt x="9" y="32"/>
                      <a:pt x="9" y="32"/>
                    </a:cubicBezTo>
                    <a:cubicBezTo>
                      <a:pt x="9" y="31"/>
                      <a:pt x="9" y="31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0"/>
                      <a:pt x="11" y="31"/>
                      <a:pt x="11" y="30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2" y="29"/>
                      <a:pt x="11" y="29"/>
                      <a:pt x="12" y="29"/>
                    </a:cubicBezTo>
                    <a:cubicBezTo>
                      <a:pt x="12" y="29"/>
                      <a:pt x="12" y="29"/>
                      <a:pt x="13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30"/>
                      <a:pt x="14" y="30"/>
                      <a:pt x="15" y="30"/>
                    </a:cubicBezTo>
                    <a:cubicBezTo>
                      <a:pt x="15" y="30"/>
                      <a:pt x="15" y="30"/>
                      <a:pt x="15" y="29"/>
                    </a:cubicBezTo>
                    <a:cubicBezTo>
                      <a:pt x="15" y="29"/>
                      <a:pt x="14" y="29"/>
                      <a:pt x="14" y="29"/>
                    </a:cubicBezTo>
                    <a:cubicBezTo>
                      <a:pt x="14" y="28"/>
                      <a:pt x="15" y="28"/>
                      <a:pt x="15" y="28"/>
                    </a:cubicBezTo>
                    <a:cubicBezTo>
                      <a:pt x="15" y="28"/>
                      <a:pt x="15" y="28"/>
                      <a:pt x="16" y="27"/>
                    </a:cubicBezTo>
                    <a:cubicBezTo>
                      <a:pt x="16" y="27"/>
                      <a:pt x="16" y="27"/>
                      <a:pt x="16" y="26"/>
                    </a:cubicBezTo>
                    <a:cubicBezTo>
                      <a:pt x="16" y="26"/>
                      <a:pt x="15" y="26"/>
                      <a:pt x="15" y="25"/>
                    </a:cubicBezTo>
                    <a:cubicBezTo>
                      <a:pt x="15" y="25"/>
                      <a:pt x="16" y="25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5" y="23"/>
                      <a:pt x="15" y="23"/>
                      <a:pt x="15" y="22"/>
                    </a:cubicBezTo>
                    <a:cubicBezTo>
                      <a:pt x="15" y="22"/>
                      <a:pt x="15" y="22"/>
                      <a:pt x="14" y="21"/>
                    </a:cubicBezTo>
                    <a:cubicBezTo>
                      <a:pt x="14" y="21"/>
                      <a:pt x="14" y="20"/>
                      <a:pt x="14" y="20"/>
                    </a:cubicBezTo>
                    <a:cubicBezTo>
                      <a:pt x="14" y="19"/>
                      <a:pt x="14" y="19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7"/>
                      <a:pt x="16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7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8" y="16"/>
                      <a:pt x="18" y="15"/>
                    </a:cubicBezTo>
                    <a:cubicBezTo>
                      <a:pt x="18" y="15"/>
                      <a:pt x="18" y="15"/>
                      <a:pt x="18" y="14"/>
                    </a:cubicBezTo>
                    <a:cubicBezTo>
                      <a:pt x="19" y="14"/>
                      <a:pt x="18" y="14"/>
                      <a:pt x="18" y="14"/>
                    </a:cubicBezTo>
                    <a:cubicBezTo>
                      <a:pt x="18" y="13"/>
                      <a:pt x="18" y="13"/>
                      <a:pt x="18" y="12"/>
                    </a:cubicBezTo>
                    <a:cubicBezTo>
                      <a:pt x="18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20" y="12"/>
                    </a:cubicBezTo>
                    <a:cubicBezTo>
                      <a:pt x="20" y="11"/>
                      <a:pt x="20" y="11"/>
                      <a:pt x="21" y="11"/>
                    </a:cubicBezTo>
                    <a:cubicBezTo>
                      <a:pt x="21" y="11"/>
                      <a:pt x="21" y="11"/>
                      <a:pt x="21" y="10"/>
                    </a:cubicBezTo>
                    <a:cubicBezTo>
                      <a:pt x="21" y="10"/>
                      <a:pt x="21" y="9"/>
                      <a:pt x="21" y="9"/>
                    </a:cubicBezTo>
                    <a:cubicBezTo>
                      <a:pt x="21" y="9"/>
                      <a:pt x="21" y="9"/>
                      <a:pt x="22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8"/>
                      <a:pt x="23" y="8"/>
                      <a:pt x="23" y="8"/>
                    </a:cubicBezTo>
                    <a:cubicBezTo>
                      <a:pt x="23" y="8"/>
                      <a:pt x="24" y="7"/>
                      <a:pt x="24" y="7"/>
                    </a:cubicBezTo>
                    <a:cubicBezTo>
                      <a:pt x="24" y="7"/>
                      <a:pt x="24" y="7"/>
                      <a:pt x="24" y="6"/>
                    </a:cubicBezTo>
                    <a:cubicBezTo>
                      <a:pt x="25" y="6"/>
                      <a:pt x="25" y="7"/>
                      <a:pt x="25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7" y="7"/>
                      <a:pt x="27" y="7"/>
                    </a:cubicBezTo>
                    <a:cubicBezTo>
                      <a:pt x="27" y="7"/>
                      <a:pt x="28" y="7"/>
                      <a:pt x="28" y="7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5"/>
                      <a:pt x="28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9" y="5"/>
                      <a:pt x="29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1" y="5"/>
                      <a:pt x="31" y="5"/>
                      <a:pt x="32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3" y="6"/>
                      <a:pt x="33" y="6"/>
                      <a:pt x="34" y="6"/>
                    </a:cubicBezTo>
                    <a:cubicBezTo>
                      <a:pt x="34" y="6"/>
                      <a:pt x="34" y="6"/>
                      <a:pt x="35" y="6"/>
                    </a:cubicBezTo>
                    <a:cubicBezTo>
                      <a:pt x="35" y="6"/>
                      <a:pt x="35" y="6"/>
                      <a:pt x="36" y="6"/>
                    </a:cubicBezTo>
                    <a:cubicBezTo>
                      <a:pt x="36" y="6"/>
                      <a:pt x="36" y="7"/>
                      <a:pt x="37" y="6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8" y="6"/>
                      <a:pt x="38" y="5"/>
                      <a:pt x="38" y="5"/>
                    </a:cubicBezTo>
                    <a:cubicBezTo>
                      <a:pt x="38" y="5"/>
                      <a:pt x="37" y="4"/>
                      <a:pt x="38" y="4"/>
                    </a:cubicBezTo>
                    <a:cubicBezTo>
                      <a:pt x="38" y="3"/>
                      <a:pt x="39" y="3"/>
                      <a:pt x="39" y="3"/>
                    </a:cubicBezTo>
                    <a:cubicBezTo>
                      <a:pt x="39" y="3"/>
                      <a:pt x="39" y="3"/>
                      <a:pt x="40" y="3"/>
                    </a:cubicBezTo>
                    <a:cubicBezTo>
                      <a:pt x="40" y="3"/>
                      <a:pt x="40" y="3"/>
                      <a:pt x="41" y="3"/>
                    </a:cubicBezTo>
                    <a:cubicBezTo>
                      <a:pt x="41" y="3"/>
                      <a:pt x="41" y="3"/>
                      <a:pt x="42" y="3"/>
                    </a:cubicBezTo>
                    <a:cubicBezTo>
                      <a:pt x="42" y="3"/>
                      <a:pt x="42" y="4"/>
                      <a:pt x="42" y="4"/>
                    </a:cubicBezTo>
                    <a:cubicBezTo>
                      <a:pt x="43" y="4"/>
                      <a:pt x="43" y="3"/>
                      <a:pt x="44" y="4"/>
                    </a:cubicBezTo>
                    <a:cubicBezTo>
                      <a:pt x="44" y="4"/>
                      <a:pt x="43" y="4"/>
                      <a:pt x="43" y="5"/>
                    </a:cubicBezTo>
                    <a:cubicBezTo>
                      <a:pt x="43" y="5"/>
                      <a:pt x="43" y="5"/>
                      <a:pt x="44" y="6"/>
                    </a:cubicBezTo>
                    <a:cubicBezTo>
                      <a:pt x="44" y="6"/>
                      <a:pt x="44" y="6"/>
                      <a:pt x="44" y="6"/>
                    </a:cubicBezTo>
                    <a:cubicBezTo>
                      <a:pt x="44" y="6"/>
                      <a:pt x="44" y="6"/>
                      <a:pt x="44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4"/>
                      <a:pt x="45" y="4"/>
                      <a:pt x="46" y="4"/>
                    </a:cubicBezTo>
                    <a:cubicBezTo>
                      <a:pt x="46" y="4"/>
                      <a:pt x="47" y="4"/>
                      <a:pt x="47" y="4"/>
                    </a:cubicBezTo>
                    <a:cubicBezTo>
                      <a:pt x="47" y="4"/>
                      <a:pt x="47" y="4"/>
                      <a:pt x="48" y="4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7" y="4"/>
                      <a:pt x="46" y="3"/>
                      <a:pt x="46" y="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4" y="3"/>
                      <a:pt x="44" y="3"/>
                      <a:pt x="44" y="2"/>
                    </a:cubicBezTo>
                    <a:cubicBezTo>
                      <a:pt x="44" y="2"/>
                      <a:pt x="45" y="2"/>
                      <a:pt x="45" y="2"/>
                    </a:cubicBezTo>
                    <a:cubicBezTo>
                      <a:pt x="46" y="2"/>
                      <a:pt x="46" y="2"/>
                      <a:pt x="46" y="2"/>
                    </a:cubicBezTo>
                    <a:cubicBezTo>
                      <a:pt x="46" y="2"/>
                      <a:pt x="47" y="2"/>
                      <a:pt x="47" y="2"/>
                    </a:cubicBezTo>
                    <a:cubicBezTo>
                      <a:pt x="47" y="1"/>
                      <a:pt x="46" y="2"/>
                      <a:pt x="46" y="1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4" y="1"/>
                      <a:pt x="44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40" y="0"/>
                      <a:pt x="40" y="0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39" y="1"/>
                      <a:pt x="39" y="2"/>
                      <a:pt x="39" y="2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0"/>
                      <a:pt x="39" y="0"/>
                      <a:pt x="38" y="0"/>
                    </a:cubicBezTo>
                    <a:cubicBezTo>
                      <a:pt x="38" y="0"/>
                      <a:pt x="38" y="1"/>
                      <a:pt x="38" y="1"/>
                    </a:cubicBezTo>
                    <a:cubicBezTo>
                      <a:pt x="37" y="1"/>
                      <a:pt x="38" y="2"/>
                      <a:pt x="37" y="2"/>
                    </a:cubicBezTo>
                    <a:cubicBezTo>
                      <a:pt x="37" y="2"/>
                      <a:pt x="36" y="3"/>
                      <a:pt x="36" y="2"/>
                    </a:cubicBezTo>
                    <a:cubicBezTo>
                      <a:pt x="36" y="2"/>
                      <a:pt x="36" y="2"/>
                      <a:pt x="36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5" y="0"/>
                      <a:pt x="35" y="0"/>
                      <a:pt x="34" y="1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4" y="1"/>
                      <a:pt x="34" y="2"/>
                      <a:pt x="34" y="2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0" y="2"/>
                      <a:pt x="30" y="1"/>
                      <a:pt x="30" y="2"/>
                    </a:cubicBezTo>
                    <a:cubicBezTo>
                      <a:pt x="29" y="2"/>
                      <a:pt x="30" y="2"/>
                      <a:pt x="29" y="2"/>
                    </a:cubicBezTo>
                    <a:cubicBezTo>
                      <a:pt x="29" y="3"/>
                      <a:pt x="29" y="2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7" y="3"/>
                      <a:pt x="27" y="3"/>
                    </a:cubicBezTo>
                    <a:cubicBezTo>
                      <a:pt x="27" y="3"/>
                      <a:pt x="26" y="3"/>
                      <a:pt x="26" y="3"/>
                    </a:cubicBezTo>
                    <a:cubicBezTo>
                      <a:pt x="26" y="3"/>
                      <a:pt x="25" y="3"/>
                      <a:pt x="25" y="3"/>
                    </a:cubicBezTo>
                    <a:cubicBezTo>
                      <a:pt x="25" y="3"/>
                      <a:pt x="25" y="4"/>
                      <a:pt x="25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3" y="4"/>
                      <a:pt x="23" y="4"/>
                    </a:cubicBezTo>
                    <a:cubicBezTo>
                      <a:pt x="23" y="4"/>
                      <a:pt x="22" y="4"/>
                      <a:pt x="22" y="5"/>
                    </a:cubicBezTo>
                    <a:cubicBezTo>
                      <a:pt x="22" y="5"/>
                      <a:pt x="22" y="5"/>
                      <a:pt x="21" y="5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8"/>
                      <a:pt x="20" y="7"/>
                      <a:pt x="20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8" y="7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7" y="10"/>
                      <a:pt x="17" y="10"/>
                      <a:pt x="16" y="10"/>
                    </a:cubicBezTo>
                    <a:cubicBezTo>
                      <a:pt x="16" y="10"/>
                      <a:pt x="16" y="10"/>
                      <a:pt x="15" y="11"/>
                    </a:cubicBezTo>
                    <a:cubicBezTo>
                      <a:pt x="15" y="11"/>
                      <a:pt x="16" y="12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12"/>
                      <a:pt x="14" y="13"/>
                      <a:pt x="14" y="13"/>
                    </a:cubicBezTo>
                    <a:cubicBezTo>
                      <a:pt x="14" y="14"/>
                      <a:pt x="14" y="14"/>
                      <a:pt x="14" y="15"/>
                    </a:cubicBezTo>
                    <a:cubicBezTo>
                      <a:pt x="14" y="15"/>
                      <a:pt x="14" y="15"/>
                      <a:pt x="13" y="15"/>
                    </a:cubicBezTo>
                    <a:cubicBezTo>
                      <a:pt x="13" y="15"/>
                      <a:pt x="13" y="15"/>
                      <a:pt x="12" y="15"/>
                    </a:cubicBezTo>
                    <a:cubicBezTo>
                      <a:pt x="12" y="15"/>
                      <a:pt x="12" y="16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7"/>
                      <a:pt x="10" y="17"/>
                      <a:pt x="9" y="17"/>
                    </a:cubicBezTo>
                    <a:cubicBezTo>
                      <a:pt x="9" y="18"/>
                      <a:pt x="9" y="17"/>
                      <a:pt x="9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8" y="19"/>
                      <a:pt x="8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9"/>
                      <a:pt x="7" y="19"/>
                      <a:pt x="7" y="20"/>
                    </a:cubicBezTo>
                    <a:cubicBezTo>
                      <a:pt x="7" y="20"/>
                      <a:pt x="6" y="20"/>
                      <a:pt x="6" y="20"/>
                    </a:cubicBezTo>
                    <a:cubicBezTo>
                      <a:pt x="6" y="20"/>
                      <a:pt x="5" y="20"/>
                      <a:pt x="5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2"/>
                      <a:pt x="2" y="22"/>
                      <a:pt x="2" y="22"/>
                    </a:cubicBezTo>
                    <a:cubicBezTo>
                      <a:pt x="2" y="22"/>
                      <a:pt x="1" y="22"/>
                      <a:pt x="1" y="22"/>
                    </a:cubicBezTo>
                    <a:cubicBezTo>
                      <a:pt x="1" y="22"/>
                      <a:pt x="0" y="22"/>
                      <a:pt x="0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4"/>
                      <a:pt x="0" y="25"/>
                    </a:cubicBezTo>
                    <a:cubicBezTo>
                      <a:pt x="0" y="25"/>
                      <a:pt x="0" y="25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1" name="Freeform 124">
                <a:extLst>
                  <a:ext uri="{FF2B5EF4-FFF2-40B4-BE49-F238E27FC236}">
                    <a16:creationId xmlns:a16="http://schemas.microsoft.com/office/drawing/2014/main" id="{0DBEFB85-963A-48BD-A305-36A6088D3D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3927" y="18113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2" name="Freeform 125">
                <a:extLst>
                  <a:ext uri="{FF2B5EF4-FFF2-40B4-BE49-F238E27FC236}">
                    <a16:creationId xmlns:a16="http://schemas.microsoft.com/office/drawing/2014/main" id="{50D43E4C-C804-413D-931C-3D9649C77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1702" y="1768476"/>
                <a:ext cx="65088" cy="42863"/>
              </a:xfrm>
              <a:custGeom>
                <a:avLst/>
                <a:gdLst>
                  <a:gd name="T0" fmla="*/ 6 w 6"/>
                  <a:gd name="T1" fmla="*/ 1 h 4"/>
                  <a:gd name="T2" fmla="*/ 5 w 6"/>
                  <a:gd name="T3" fmla="*/ 0 h 4"/>
                  <a:gd name="T4" fmla="*/ 5 w 6"/>
                  <a:gd name="T5" fmla="*/ 0 h 4"/>
                  <a:gd name="T6" fmla="*/ 4 w 6"/>
                  <a:gd name="T7" fmla="*/ 0 h 4"/>
                  <a:gd name="T8" fmla="*/ 3 w 6"/>
                  <a:gd name="T9" fmla="*/ 1 h 4"/>
                  <a:gd name="T10" fmla="*/ 2 w 6"/>
                  <a:gd name="T11" fmla="*/ 1 h 4"/>
                  <a:gd name="T12" fmla="*/ 1 w 6"/>
                  <a:gd name="T13" fmla="*/ 1 h 4"/>
                  <a:gd name="T14" fmla="*/ 1 w 6"/>
                  <a:gd name="T15" fmla="*/ 1 h 4"/>
                  <a:gd name="T16" fmla="*/ 0 w 6"/>
                  <a:gd name="T17" fmla="*/ 2 h 4"/>
                  <a:gd name="T18" fmla="*/ 1 w 6"/>
                  <a:gd name="T19" fmla="*/ 3 h 4"/>
                  <a:gd name="T20" fmla="*/ 1 w 6"/>
                  <a:gd name="T21" fmla="*/ 4 h 4"/>
                  <a:gd name="T22" fmla="*/ 2 w 6"/>
                  <a:gd name="T23" fmla="*/ 4 h 4"/>
                  <a:gd name="T24" fmla="*/ 2 w 6"/>
                  <a:gd name="T25" fmla="*/ 4 h 4"/>
                  <a:gd name="T26" fmla="*/ 3 w 6"/>
                  <a:gd name="T27" fmla="*/ 4 h 4"/>
                  <a:gd name="T28" fmla="*/ 5 w 6"/>
                  <a:gd name="T29" fmla="*/ 3 h 4"/>
                  <a:gd name="T30" fmla="*/ 6 w 6"/>
                  <a:gd name="T31" fmla="*/ 3 h 4"/>
                  <a:gd name="T32" fmla="*/ 6 w 6"/>
                  <a:gd name="T33" fmla="*/ 3 h 4"/>
                  <a:gd name="T34" fmla="*/ 6 w 6"/>
                  <a:gd name="T35" fmla="*/ 3 h 4"/>
                  <a:gd name="T36" fmla="*/ 6 w 6"/>
                  <a:gd name="T37" fmla="*/ 2 h 4"/>
                  <a:gd name="T38" fmla="*/ 6 w 6"/>
                  <a:gd name="T3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6" y="1"/>
                    </a:move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3"/>
                      <a:pt x="4" y="4"/>
                      <a:pt x="5" y="3"/>
                    </a:cubicBezTo>
                    <a:cubicBezTo>
                      <a:pt x="5" y="3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1"/>
                      <a:pt x="6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3" name="Freeform 126">
                <a:extLst>
                  <a:ext uri="{FF2B5EF4-FFF2-40B4-BE49-F238E27FC236}">
                    <a16:creationId xmlns:a16="http://schemas.microsoft.com/office/drawing/2014/main" id="{528C8CD1-C725-4200-B904-AA607865D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2127" y="1422401"/>
                <a:ext cx="74613" cy="74613"/>
              </a:xfrm>
              <a:custGeom>
                <a:avLst/>
                <a:gdLst>
                  <a:gd name="T0" fmla="*/ 0 w 7"/>
                  <a:gd name="T1" fmla="*/ 6 h 7"/>
                  <a:gd name="T2" fmla="*/ 0 w 7"/>
                  <a:gd name="T3" fmla="*/ 6 h 7"/>
                  <a:gd name="T4" fmla="*/ 1 w 7"/>
                  <a:gd name="T5" fmla="*/ 6 h 7"/>
                  <a:gd name="T6" fmla="*/ 2 w 7"/>
                  <a:gd name="T7" fmla="*/ 6 h 7"/>
                  <a:gd name="T8" fmla="*/ 3 w 7"/>
                  <a:gd name="T9" fmla="*/ 6 h 7"/>
                  <a:gd name="T10" fmla="*/ 5 w 7"/>
                  <a:gd name="T11" fmla="*/ 7 h 7"/>
                  <a:gd name="T12" fmla="*/ 5 w 7"/>
                  <a:gd name="T13" fmla="*/ 7 h 7"/>
                  <a:gd name="T14" fmla="*/ 5 w 7"/>
                  <a:gd name="T15" fmla="*/ 6 h 7"/>
                  <a:gd name="T16" fmla="*/ 5 w 7"/>
                  <a:gd name="T17" fmla="*/ 5 h 7"/>
                  <a:gd name="T18" fmla="*/ 6 w 7"/>
                  <a:gd name="T19" fmla="*/ 4 h 7"/>
                  <a:gd name="T20" fmla="*/ 6 w 7"/>
                  <a:gd name="T21" fmla="*/ 3 h 7"/>
                  <a:gd name="T22" fmla="*/ 6 w 7"/>
                  <a:gd name="T23" fmla="*/ 3 h 7"/>
                  <a:gd name="T24" fmla="*/ 7 w 7"/>
                  <a:gd name="T25" fmla="*/ 2 h 7"/>
                  <a:gd name="T26" fmla="*/ 7 w 7"/>
                  <a:gd name="T27" fmla="*/ 1 h 7"/>
                  <a:gd name="T28" fmla="*/ 6 w 7"/>
                  <a:gd name="T29" fmla="*/ 0 h 7"/>
                  <a:gd name="T30" fmla="*/ 6 w 7"/>
                  <a:gd name="T31" fmla="*/ 0 h 7"/>
                  <a:gd name="T32" fmla="*/ 5 w 7"/>
                  <a:gd name="T33" fmla="*/ 0 h 7"/>
                  <a:gd name="T34" fmla="*/ 4 w 7"/>
                  <a:gd name="T35" fmla="*/ 0 h 7"/>
                  <a:gd name="T36" fmla="*/ 4 w 7"/>
                  <a:gd name="T37" fmla="*/ 1 h 7"/>
                  <a:gd name="T38" fmla="*/ 3 w 7"/>
                  <a:gd name="T39" fmla="*/ 1 h 7"/>
                  <a:gd name="T40" fmla="*/ 2 w 7"/>
                  <a:gd name="T41" fmla="*/ 2 h 7"/>
                  <a:gd name="T42" fmla="*/ 1 w 7"/>
                  <a:gd name="T43" fmla="*/ 2 h 7"/>
                  <a:gd name="T44" fmla="*/ 1 w 7"/>
                  <a:gd name="T45" fmla="*/ 2 h 7"/>
                  <a:gd name="T46" fmla="*/ 0 w 7"/>
                  <a:gd name="T47" fmla="*/ 3 h 7"/>
                  <a:gd name="T48" fmla="*/ 0 w 7"/>
                  <a:gd name="T49" fmla="*/ 4 h 7"/>
                  <a:gd name="T50" fmla="*/ 0 w 7"/>
                  <a:gd name="T51" fmla="*/ 5 h 7"/>
                  <a:gd name="T52" fmla="*/ 0 w 7"/>
                  <a:gd name="T5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4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5"/>
                      <a:pt x="4" y="5"/>
                      <a:pt x="5" y="5"/>
                    </a:cubicBezTo>
                    <a:cubicBezTo>
                      <a:pt x="5" y="4"/>
                      <a:pt x="5" y="5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4" y="0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4" name="Freeform 127">
                <a:extLst>
                  <a:ext uri="{FF2B5EF4-FFF2-40B4-BE49-F238E27FC236}">
                    <a16:creationId xmlns:a16="http://schemas.microsoft.com/office/drawing/2014/main" id="{24E947A0-73BA-455A-8183-5A799C4EA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164" y="1768476"/>
                <a:ext cx="85725" cy="161925"/>
              </a:xfrm>
              <a:custGeom>
                <a:avLst/>
                <a:gdLst>
                  <a:gd name="T0" fmla="*/ 0 w 8"/>
                  <a:gd name="T1" fmla="*/ 10 h 15"/>
                  <a:gd name="T2" fmla="*/ 1 w 8"/>
                  <a:gd name="T3" fmla="*/ 10 h 15"/>
                  <a:gd name="T4" fmla="*/ 1 w 8"/>
                  <a:gd name="T5" fmla="*/ 11 h 15"/>
                  <a:gd name="T6" fmla="*/ 1 w 8"/>
                  <a:gd name="T7" fmla="*/ 12 h 15"/>
                  <a:gd name="T8" fmla="*/ 1 w 8"/>
                  <a:gd name="T9" fmla="*/ 13 h 15"/>
                  <a:gd name="T10" fmla="*/ 1 w 8"/>
                  <a:gd name="T11" fmla="*/ 14 h 15"/>
                  <a:gd name="T12" fmla="*/ 2 w 8"/>
                  <a:gd name="T13" fmla="*/ 15 h 15"/>
                  <a:gd name="T14" fmla="*/ 3 w 8"/>
                  <a:gd name="T15" fmla="*/ 15 h 15"/>
                  <a:gd name="T16" fmla="*/ 4 w 8"/>
                  <a:gd name="T17" fmla="*/ 14 h 15"/>
                  <a:gd name="T18" fmla="*/ 5 w 8"/>
                  <a:gd name="T19" fmla="*/ 14 h 15"/>
                  <a:gd name="T20" fmla="*/ 5 w 8"/>
                  <a:gd name="T21" fmla="*/ 12 h 15"/>
                  <a:gd name="T22" fmla="*/ 5 w 8"/>
                  <a:gd name="T23" fmla="*/ 12 h 15"/>
                  <a:gd name="T24" fmla="*/ 6 w 8"/>
                  <a:gd name="T25" fmla="*/ 11 h 15"/>
                  <a:gd name="T26" fmla="*/ 5 w 8"/>
                  <a:gd name="T27" fmla="*/ 11 h 15"/>
                  <a:gd name="T28" fmla="*/ 5 w 8"/>
                  <a:gd name="T29" fmla="*/ 10 h 15"/>
                  <a:gd name="T30" fmla="*/ 5 w 8"/>
                  <a:gd name="T31" fmla="*/ 10 h 15"/>
                  <a:gd name="T32" fmla="*/ 5 w 8"/>
                  <a:gd name="T33" fmla="*/ 9 h 15"/>
                  <a:gd name="T34" fmla="*/ 6 w 8"/>
                  <a:gd name="T35" fmla="*/ 9 h 15"/>
                  <a:gd name="T36" fmla="*/ 6 w 8"/>
                  <a:gd name="T37" fmla="*/ 8 h 15"/>
                  <a:gd name="T38" fmla="*/ 5 w 8"/>
                  <a:gd name="T39" fmla="*/ 8 h 15"/>
                  <a:gd name="T40" fmla="*/ 5 w 8"/>
                  <a:gd name="T41" fmla="*/ 7 h 15"/>
                  <a:gd name="T42" fmla="*/ 6 w 8"/>
                  <a:gd name="T43" fmla="*/ 7 h 15"/>
                  <a:gd name="T44" fmla="*/ 6 w 8"/>
                  <a:gd name="T45" fmla="*/ 6 h 15"/>
                  <a:gd name="T46" fmla="*/ 6 w 8"/>
                  <a:gd name="T47" fmla="*/ 5 h 15"/>
                  <a:gd name="T48" fmla="*/ 6 w 8"/>
                  <a:gd name="T49" fmla="*/ 4 h 15"/>
                  <a:gd name="T50" fmla="*/ 6 w 8"/>
                  <a:gd name="T51" fmla="*/ 3 h 15"/>
                  <a:gd name="T52" fmla="*/ 7 w 8"/>
                  <a:gd name="T53" fmla="*/ 3 h 15"/>
                  <a:gd name="T54" fmla="*/ 8 w 8"/>
                  <a:gd name="T55" fmla="*/ 2 h 15"/>
                  <a:gd name="T56" fmla="*/ 8 w 8"/>
                  <a:gd name="T57" fmla="*/ 1 h 15"/>
                  <a:gd name="T58" fmla="*/ 7 w 8"/>
                  <a:gd name="T59" fmla="*/ 1 h 15"/>
                  <a:gd name="T60" fmla="*/ 7 w 8"/>
                  <a:gd name="T61" fmla="*/ 0 h 15"/>
                  <a:gd name="T62" fmla="*/ 6 w 8"/>
                  <a:gd name="T63" fmla="*/ 1 h 15"/>
                  <a:gd name="T64" fmla="*/ 5 w 8"/>
                  <a:gd name="T65" fmla="*/ 1 h 15"/>
                  <a:gd name="T66" fmla="*/ 5 w 8"/>
                  <a:gd name="T67" fmla="*/ 1 h 15"/>
                  <a:gd name="T68" fmla="*/ 4 w 8"/>
                  <a:gd name="T69" fmla="*/ 1 h 15"/>
                  <a:gd name="T70" fmla="*/ 4 w 8"/>
                  <a:gd name="T71" fmla="*/ 0 h 15"/>
                  <a:gd name="T72" fmla="*/ 3 w 8"/>
                  <a:gd name="T73" fmla="*/ 0 h 15"/>
                  <a:gd name="T74" fmla="*/ 3 w 8"/>
                  <a:gd name="T75" fmla="*/ 0 h 15"/>
                  <a:gd name="T76" fmla="*/ 2 w 8"/>
                  <a:gd name="T77" fmla="*/ 1 h 15"/>
                  <a:gd name="T78" fmla="*/ 2 w 8"/>
                  <a:gd name="T79" fmla="*/ 1 h 15"/>
                  <a:gd name="T80" fmla="*/ 2 w 8"/>
                  <a:gd name="T81" fmla="*/ 1 h 15"/>
                  <a:gd name="T82" fmla="*/ 1 w 8"/>
                  <a:gd name="T83" fmla="*/ 2 h 15"/>
                  <a:gd name="T84" fmla="*/ 2 w 8"/>
                  <a:gd name="T85" fmla="*/ 3 h 15"/>
                  <a:gd name="T86" fmla="*/ 2 w 8"/>
                  <a:gd name="T87" fmla="*/ 4 h 15"/>
                  <a:gd name="T88" fmla="*/ 2 w 8"/>
                  <a:gd name="T89" fmla="*/ 5 h 15"/>
                  <a:gd name="T90" fmla="*/ 1 w 8"/>
                  <a:gd name="T91" fmla="*/ 7 h 15"/>
                  <a:gd name="T92" fmla="*/ 1 w 8"/>
                  <a:gd name="T93" fmla="*/ 7 h 15"/>
                  <a:gd name="T94" fmla="*/ 0 w 8"/>
                  <a:gd name="T95" fmla="*/ 8 h 15"/>
                  <a:gd name="T96" fmla="*/ 0 w 8"/>
                  <a:gd name="T97" fmla="*/ 8 h 15"/>
                  <a:gd name="T98" fmla="*/ 0 w 8"/>
                  <a:gd name="T99" fmla="*/ 10 h 15"/>
                  <a:gd name="T100" fmla="*/ 0 w 8"/>
                  <a:gd name="T101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" h="15">
                    <a:moveTo>
                      <a:pt x="0" y="10"/>
                    </a:moveTo>
                    <a:cubicBezTo>
                      <a:pt x="0" y="10"/>
                      <a:pt x="0" y="10"/>
                      <a:pt x="1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1" y="15"/>
                      <a:pt x="2" y="14"/>
                      <a:pt x="2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4"/>
                      <a:pt x="4" y="14"/>
                      <a:pt x="5" y="14"/>
                    </a:cubicBezTo>
                    <a:cubicBezTo>
                      <a:pt x="5" y="13"/>
                      <a:pt x="4" y="13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6" y="12"/>
                      <a:pt x="6" y="11"/>
                    </a:cubicBezTo>
                    <a:cubicBezTo>
                      <a:pt x="6" y="11"/>
                      <a:pt x="6" y="11"/>
                      <a:pt x="5" y="11"/>
                    </a:cubicBezTo>
                    <a:cubicBezTo>
                      <a:pt x="5" y="11"/>
                      <a:pt x="5" y="11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8"/>
                    </a:cubicBezTo>
                    <a:cubicBezTo>
                      <a:pt x="6" y="8"/>
                      <a:pt x="5" y="8"/>
                      <a:pt x="5" y="8"/>
                    </a:cubicBezTo>
                    <a:cubicBezTo>
                      <a:pt x="5" y="8"/>
                      <a:pt x="5" y="8"/>
                      <a:pt x="5" y="7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7" y="2"/>
                      <a:pt x="8" y="3"/>
                      <a:pt x="8" y="2"/>
                    </a:cubicBezTo>
                    <a:cubicBezTo>
                      <a:pt x="8" y="2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3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2" y="3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5" name="Freeform 128">
                <a:extLst>
                  <a:ext uri="{FF2B5EF4-FFF2-40B4-BE49-F238E27FC236}">
                    <a16:creationId xmlns:a16="http://schemas.microsoft.com/office/drawing/2014/main" id="{9F2930E5-AA7F-4D29-864D-6860F68D7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1139" y="191928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6" name="Freeform 129">
                <a:extLst>
                  <a:ext uri="{FF2B5EF4-FFF2-40B4-BE49-F238E27FC236}">
                    <a16:creationId xmlns:a16="http://schemas.microsoft.com/office/drawing/2014/main" id="{1958C331-A440-4CFF-A58F-A8AD16586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2514" y="1778001"/>
                <a:ext cx="76200" cy="44450"/>
              </a:xfrm>
              <a:custGeom>
                <a:avLst/>
                <a:gdLst>
                  <a:gd name="T0" fmla="*/ 7 w 7"/>
                  <a:gd name="T1" fmla="*/ 2 h 4"/>
                  <a:gd name="T2" fmla="*/ 6 w 7"/>
                  <a:gd name="T3" fmla="*/ 2 h 4"/>
                  <a:gd name="T4" fmla="*/ 5 w 7"/>
                  <a:gd name="T5" fmla="*/ 1 h 4"/>
                  <a:gd name="T6" fmla="*/ 4 w 7"/>
                  <a:gd name="T7" fmla="*/ 1 h 4"/>
                  <a:gd name="T8" fmla="*/ 4 w 7"/>
                  <a:gd name="T9" fmla="*/ 0 h 4"/>
                  <a:gd name="T10" fmla="*/ 4 w 7"/>
                  <a:gd name="T11" fmla="*/ 0 h 4"/>
                  <a:gd name="T12" fmla="*/ 4 w 7"/>
                  <a:gd name="T13" fmla="*/ 0 h 4"/>
                  <a:gd name="T14" fmla="*/ 3 w 7"/>
                  <a:gd name="T15" fmla="*/ 0 h 4"/>
                  <a:gd name="T16" fmla="*/ 2 w 7"/>
                  <a:gd name="T17" fmla="*/ 0 h 4"/>
                  <a:gd name="T18" fmla="*/ 2 w 7"/>
                  <a:gd name="T19" fmla="*/ 0 h 4"/>
                  <a:gd name="T20" fmla="*/ 1 w 7"/>
                  <a:gd name="T21" fmla="*/ 0 h 4"/>
                  <a:gd name="T22" fmla="*/ 0 w 7"/>
                  <a:gd name="T23" fmla="*/ 0 h 4"/>
                  <a:gd name="T24" fmla="*/ 0 w 7"/>
                  <a:gd name="T25" fmla="*/ 1 h 4"/>
                  <a:gd name="T26" fmla="*/ 1 w 7"/>
                  <a:gd name="T27" fmla="*/ 1 h 4"/>
                  <a:gd name="T28" fmla="*/ 0 w 7"/>
                  <a:gd name="T29" fmla="*/ 2 h 4"/>
                  <a:gd name="T30" fmla="*/ 0 w 7"/>
                  <a:gd name="T31" fmla="*/ 4 h 4"/>
                  <a:gd name="T32" fmla="*/ 0 w 7"/>
                  <a:gd name="T33" fmla="*/ 4 h 4"/>
                  <a:gd name="T34" fmla="*/ 1 w 7"/>
                  <a:gd name="T35" fmla="*/ 4 h 4"/>
                  <a:gd name="T36" fmla="*/ 2 w 7"/>
                  <a:gd name="T37" fmla="*/ 4 h 4"/>
                  <a:gd name="T38" fmla="*/ 3 w 7"/>
                  <a:gd name="T39" fmla="*/ 3 h 4"/>
                  <a:gd name="T40" fmla="*/ 3 w 7"/>
                  <a:gd name="T41" fmla="*/ 3 h 4"/>
                  <a:gd name="T42" fmla="*/ 4 w 7"/>
                  <a:gd name="T43" fmla="*/ 3 h 4"/>
                  <a:gd name="T44" fmla="*/ 5 w 7"/>
                  <a:gd name="T45" fmla="*/ 3 h 4"/>
                  <a:gd name="T46" fmla="*/ 6 w 7"/>
                  <a:gd name="T47" fmla="*/ 3 h 4"/>
                  <a:gd name="T48" fmla="*/ 7 w 7"/>
                  <a:gd name="T49" fmla="*/ 3 h 4"/>
                  <a:gd name="T50" fmla="*/ 7 w 7"/>
                  <a:gd name="T51" fmla="*/ 2 h 4"/>
                  <a:gd name="T52" fmla="*/ 7 w 7"/>
                  <a:gd name="T5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" h="4">
                    <a:moveTo>
                      <a:pt x="7" y="2"/>
                    </a:moveTo>
                    <a:cubicBezTo>
                      <a:pt x="7" y="1"/>
                      <a:pt x="6" y="2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2" y="4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7" name="Freeform 130">
                <a:extLst>
                  <a:ext uri="{FF2B5EF4-FFF2-40B4-BE49-F238E27FC236}">
                    <a16:creationId xmlns:a16="http://schemas.microsoft.com/office/drawing/2014/main" id="{CFC14340-4335-4550-A8CB-B9D0D93BE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8664" y="1638301"/>
                <a:ext cx="130175" cy="119063"/>
              </a:xfrm>
              <a:custGeom>
                <a:avLst/>
                <a:gdLst>
                  <a:gd name="T0" fmla="*/ 6 w 12"/>
                  <a:gd name="T1" fmla="*/ 3 h 11"/>
                  <a:gd name="T2" fmla="*/ 7 w 12"/>
                  <a:gd name="T3" fmla="*/ 3 h 11"/>
                  <a:gd name="T4" fmla="*/ 8 w 12"/>
                  <a:gd name="T5" fmla="*/ 3 h 11"/>
                  <a:gd name="T6" fmla="*/ 9 w 12"/>
                  <a:gd name="T7" fmla="*/ 3 h 11"/>
                  <a:gd name="T8" fmla="*/ 10 w 12"/>
                  <a:gd name="T9" fmla="*/ 3 h 11"/>
                  <a:gd name="T10" fmla="*/ 11 w 12"/>
                  <a:gd name="T11" fmla="*/ 3 h 11"/>
                  <a:gd name="T12" fmla="*/ 11 w 12"/>
                  <a:gd name="T13" fmla="*/ 4 h 11"/>
                  <a:gd name="T14" fmla="*/ 12 w 12"/>
                  <a:gd name="T15" fmla="*/ 3 h 11"/>
                  <a:gd name="T16" fmla="*/ 12 w 12"/>
                  <a:gd name="T17" fmla="*/ 3 h 11"/>
                  <a:gd name="T18" fmla="*/ 12 w 12"/>
                  <a:gd name="T19" fmla="*/ 1 h 11"/>
                  <a:gd name="T20" fmla="*/ 12 w 12"/>
                  <a:gd name="T21" fmla="*/ 1 h 11"/>
                  <a:gd name="T22" fmla="*/ 11 w 12"/>
                  <a:gd name="T23" fmla="*/ 1 h 11"/>
                  <a:gd name="T24" fmla="*/ 10 w 12"/>
                  <a:gd name="T25" fmla="*/ 2 h 11"/>
                  <a:gd name="T26" fmla="*/ 9 w 12"/>
                  <a:gd name="T27" fmla="*/ 1 h 11"/>
                  <a:gd name="T28" fmla="*/ 8 w 12"/>
                  <a:gd name="T29" fmla="*/ 1 h 11"/>
                  <a:gd name="T30" fmla="*/ 7 w 12"/>
                  <a:gd name="T31" fmla="*/ 0 h 11"/>
                  <a:gd name="T32" fmla="*/ 6 w 12"/>
                  <a:gd name="T33" fmla="*/ 0 h 11"/>
                  <a:gd name="T34" fmla="*/ 6 w 12"/>
                  <a:gd name="T35" fmla="*/ 1 h 11"/>
                  <a:gd name="T36" fmla="*/ 5 w 12"/>
                  <a:gd name="T37" fmla="*/ 1 h 11"/>
                  <a:gd name="T38" fmla="*/ 4 w 12"/>
                  <a:gd name="T39" fmla="*/ 1 h 11"/>
                  <a:gd name="T40" fmla="*/ 4 w 12"/>
                  <a:gd name="T41" fmla="*/ 1 h 11"/>
                  <a:gd name="T42" fmla="*/ 3 w 12"/>
                  <a:gd name="T43" fmla="*/ 1 h 11"/>
                  <a:gd name="T44" fmla="*/ 2 w 12"/>
                  <a:gd name="T45" fmla="*/ 2 h 11"/>
                  <a:gd name="T46" fmla="*/ 1 w 12"/>
                  <a:gd name="T47" fmla="*/ 2 h 11"/>
                  <a:gd name="T48" fmla="*/ 0 w 12"/>
                  <a:gd name="T49" fmla="*/ 2 h 11"/>
                  <a:gd name="T50" fmla="*/ 0 w 12"/>
                  <a:gd name="T51" fmla="*/ 2 h 11"/>
                  <a:gd name="T52" fmla="*/ 0 w 12"/>
                  <a:gd name="T53" fmla="*/ 4 h 11"/>
                  <a:gd name="T54" fmla="*/ 1 w 12"/>
                  <a:gd name="T55" fmla="*/ 5 h 11"/>
                  <a:gd name="T56" fmla="*/ 2 w 12"/>
                  <a:gd name="T57" fmla="*/ 5 h 11"/>
                  <a:gd name="T58" fmla="*/ 2 w 12"/>
                  <a:gd name="T59" fmla="*/ 5 h 11"/>
                  <a:gd name="T60" fmla="*/ 3 w 12"/>
                  <a:gd name="T61" fmla="*/ 5 h 11"/>
                  <a:gd name="T62" fmla="*/ 3 w 12"/>
                  <a:gd name="T63" fmla="*/ 6 h 11"/>
                  <a:gd name="T64" fmla="*/ 3 w 12"/>
                  <a:gd name="T65" fmla="*/ 6 h 11"/>
                  <a:gd name="T66" fmla="*/ 4 w 12"/>
                  <a:gd name="T67" fmla="*/ 7 h 11"/>
                  <a:gd name="T68" fmla="*/ 5 w 12"/>
                  <a:gd name="T69" fmla="*/ 8 h 11"/>
                  <a:gd name="T70" fmla="*/ 6 w 12"/>
                  <a:gd name="T71" fmla="*/ 9 h 11"/>
                  <a:gd name="T72" fmla="*/ 7 w 12"/>
                  <a:gd name="T73" fmla="*/ 9 h 11"/>
                  <a:gd name="T74" fmla="*/ 9 w 12"/>
                  <a:gd name="T75" fmla="*/ 9 h 11"/>
                  <a:gd name="T76" fmla="*/ 9 w 12"/>
                  <a:gd name="T77" fmla="*/ 10 h 11"/>
                  <a:gd name="T78" fmla="*/ 10 w 12"/>
                  <a:gd name="T79" fmla="*/ 11 h 11"/>
                  <a:gd name="T80" fmla="*/ 11 w 12"/>
                  <a:gd name="T81" fmla="*/ 11 h 11"/>
                  <a:gd name="T82" fmla="*/ 10 w 12"/>
                  <a:gd name="T83" fmla="*/ 9 h 11"/>
                  <a:gd name="T84" fmla="*/ 9 w 12"/>
                  <a:gd name="T85" fmla="*/ 9 h 11"/>
                  <a:gd name="T86" fmla="*/ 8 w 12"/>
                  <a:gd name="T87" fmla="*/ 9 h 11"/>
                  <a:gd name="T88" fmla="*/ 7 w 12"/>
                  <a:gd name="T89" fmla="*/ 9 h 11"/>
                  <a:gd name="T90" fmla="*/ 7 w 12"/>
                  <a:gd name="T91" fmla="*/ 8 h 11"/>
                  <a:gd name="T92" fmla="*/ 7 w 12"/>
                  <a:gd name="T93" fmla="*/ 7 h 11"/>
                  <a:gd name="T94" fmla="*/ 6 w 12"/>
                  <a:gd name="T95" fmla="*/ 7 h 11"/>
                  <a:gd name="T96" fmla="*/ 6 w 12"/>
                  <a:gd name="T97" fmla="*/ 6 h 11"/>
                  <a:gd name="T98" fmla="*/ 6 w 12"/>
                  <a:gd name="T99" fmla="*/ 5 h 11"/>
                  <a:gd name="T100" fmla="*/ 5 w 12"/>
                  <a:gd name="T101" fmla="*/ 4 h 11"/>
                  <a:gd name="T102" fmla="*/ 5 w 12"/>
                  <a:gd name="T103" fmla="*/ 3 h 11"/>
                  <a:gd name="T104" fmla="*/ 6 w 12"/>
                  <a:gd name="T105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" h="11">
                    <a:moveTo>
                      <a:pt x="6" y="3"/>
                    </a:moveTo>
                    <a:cubicBezTo>
                      <a:pt x="6" y="2"/>
                      <a:pt x="7" y="3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cubicBezTo>
                      <a:pt x="8" y="3"/>
                      <a:pt x="9" y="3"/>
                      <a:pt x="9" y="3"/>
                    </a:cubicBezTo>
                    <a:cubicBezTo>
                      <a:pt x="9" y="3"/>
                      <a:pt x="10" y="3"/>
                      <a:pt x="10" y="3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1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10" y="2"/>
                      <a:pt x="9" y="2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1" y="5"/>
                    </a:cubicBezTo>
                    <a:cubicBezTo>
                      <a:pt x="1" y="5"/>
                      <a:pt x="1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4"/>
                      <a:pt x="3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3" y="7"/>
                      <a:pt x="4" y="7"/>
                    </a:cubicBezTo>
                    <a:cubicBezTo>
                      <a:pt x="4" y="8"/>
                      <a:pt x="5" y="8"/>
                      <a:pt x="5" y="8"/>
                    </a:cubicBezTo>
                    <a:cubicBezTo>
                      <a:pt x="6" y="8"/>
                      <a:pt x="6" y="9"/>
                      <a:pt x="6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9"/>
                      <a:pt x="9" y="10"/>
                      <a:pt x="9" y="10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0" y="10"/>
                      <a:pt x="11" y="10"/>
                      <a:pt x="10" y="9"/>
                    </a:cubicBezTo>
                    <a:cubicBezTo>
                      <a:pt x="10" y="9"/>
                      <a:pt x="10" y="9"/>
                      <a:pt x="9" y="9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7" y="9"/>
                      <a:pt x="7" y="9"/>
                    </a:cubicBezTo>
                    <a:cubicBezTo>
                      <a:pt x="7" y="8"/>
                      <a:pt x="8" y="8"/>
                      <a:pt x="7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8" name="Freeform 131">
                <a:extLst>
                  <a:ext uri="{FF2B5EF4-FFF2-40B4-BE49-F238E27FC236}">
                    <a16:creationId xmlns:a16="http://schemas.microsoft.com/office/drawing/2014/main" id="{BDF01198-0F4F-4D1E-999D-DCA619772B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5552" y="1973264"/>
                <a:ext cx="53975" cy="31750"/>
              </a:xfrm>
              <a:custGeom>
                <a:avLst/>
                <a:gdLst>
                  <a:gd name="T0" fmla="*/ 4 w 5"/>
                  <a:gd name="T1" fmla="*/ 0 h 3"/>
                  <a:gd name="T2" fmla="*/ 3 w 5"/>
                  <a:gd name="T3" fmla="*/ 0 h 3"/>
                  <a:gd name="T4" fmla="*/ 3 w 5"/>
                  <a:gd name="T5" fmla="*/ 1 h 3"/>
                  <a:gd name="T6" fmla="*/ 1 w 5"/>
                  <a:gd name="T7" fmla="*/ 1 h 3"/>
                  <a:gd name="T8" fmla="*/ 1 w 5"/>
                  <a:gd name="T9" fmla="*/ 1 h 3"/>
                  <a:gd name="T10" fmla="*/ 0 w 5"/>
                  <a:gd name="T11" fmla="*/ 2 h 3"/>
                  <a:gd name="T12" fmla="*/ 1 w 5"/>
                  <a:gd name="T13" fmla="*/ 3 h 3"/>
                  <a:gd name="T14" fmla="*/ 3 w 5"/>
                  <a:gd name="T15" fmla="*/ 3 h 3"/>
                  <a:gd name="T16" fmla="*/ 4 w 5"/>
                  <a:gd name="T17" fmla="*/ 2 h 3"/>
                  <a:gd name="T18" fmla="*/ 4 w 5"/>
                  <a:gd name="T19" fmla="*/ 1 h 3"/>
                  <a:gd name="T20" fmla="*/ 4 w 5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5" y="1"/>
                      <a:pt x="5" y="0"/>
                      <a:pt x="4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29" name="Freeform 132">
                <a:extLst>
                  <a:ext uri="{FF2B5EF4-FFF2-40B4-BE49-F238E27FC236}">
                    <a16:creationId xmlns:a16="http://schemas.microsoft.com/office/drawing/2014/main" id="{2741562B-5D53-4272-A02D-EB5A55DB1F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2989" y="1735139"/>
                <a:ext cx="495300" cy="227013"/>
              </a:xfrm>
              <a:custGeom>
                <a:avLst/>
                <a:gdLst>
                  <a:gd name="T0" fmla="*/ 25 w 46"/>
                  <a:gd name="T1" fmla="*/ 6 h 21"/>
                  <a:gd name="T2" fmla="*/ 22 w 46"/>
                  <a:gd name="T3" fmla="*/ 4 h 21"/>
                  <a:gd name="T4" fmla="*/ 19 w 46"/>
                  <a:gd name="T5" fmla="*/ 4 h 21"/>
                  <a:gd name="T6" fmla="*/ 15 w 46"/>
                  <a:gd name="T7" fmla="*/ 4 h 21"/>
                  <a:gd name="T8" fmla="*/ 12 w 46"/>
                  <a:gd name="T9" fmla="*/ 6 h 21"/>
                  <a:gd name="T10" fmla="*/ 9 w 46"/>
                  <a:gd name="T11" fmla="*/ 6 h 21"/>
                  <a:gd name="T12" fmla="*/ 8 w 46"/>
                  <a:gd name="T13" fmla="*/ 7 h 21"/>
                  <a:gd name="T14" fmla="*/ 7 w 46"/>
                  <a:gd name="T15" fmla="*/ 8 h 21"/>
                  <a:gd name="T16" fmla="*/ 3 w 46"/>
                  <a:gd name="T17" fmla="*/ 8 h 21"/>
                  <a:gd name="T18" fmla="*/ 1 w 46"/>
                  <a:gd name="T19" fmla="*/ 10 h 21"/>
                  <a:gd name="T20" fmla="*/ 3 w 46"/>
                  <a:gd name="T21" fmla="*/ 11 h 21"/>
                  <a:gd name="T22" fmla="*/ 3 w 46"/>
                  <a:gd name="T23" fmla="*/ 13 h 21"/>
                  <a:gd name="T24" fmla="*/ 0 w 46"/>
                  <a:gd name="T25" fmla="*/ 13 h 21"/>
                  <a:gd name="T26" fmla="*/ 3 w 46"/>
                  <a:gd name="T27" fmla="*/ 15 h 21"/>
                  <a:gd name="T28" fmla="*/ 4 w 46"/>
                  <a:gd name="T29" fmla="*/ 16 h 21"/>
                  <a:gd name="T30" fmla="*/ 5 w 46"/>
                  <a:gd name="T31" fmla="*/ 18 h 21"/>
                  <a:gd name="T32" fmla="*/ 8 w 46"/>
                  <a:gd name="T33" fmla="*/ 19 h 21"/>
                  <a:gd name="T34" fmla="*/ 10 w 46"/>
                  <a:gd name="T35" fmla="*/ 20 h 21"/>
                  <a:gd name="T36" fmla="*/ 13 w 46"/>
                  <a:gd name="T37" fmla="*/ 19 h 21"/>
                  <a:gd name="T38" fmla="*/ 17 w 46"/>
                  <a:gd name="T39" fmla="*/ 20 h 21"/>
                  <a:gd name="T40" fmla="*/ 20 w 46"/>
                  <a:gd name="T41" fmla="*/ 20 h 21"/>
                  <a:gd name="T42" fmla="*/ 22 w 46"/>
                  <a:gd name="T43" fmla="*/ 19 h 21"/>
                  <a:gd name="T44" fmla="*/ 25 w 46"/>
                  <a:gd name="T45" fmla="*/ 19 h 21"/>
                  <a:gd name="T46" fmla="*/ 25 w 46"/>
                  <a:gd name="T47" fmla="*/ 21 h 21"/>
                  <a:gd name="T48" fmla="*/ 27 w 46"/>
                  <a:gd name="T49" fmla="*/ 20 h 21"/>
                  <a:gd name="T50" fmla="*/ 28 w 46"/>
                  <a:gd name="T51" fmla="*/ 19 h 21"/>
                  <a:gd name="T52" fmla="*/ 32 w 46"/>
                  <a:gd name="T53" fmla="*/ 19 h 21"/>
                  <a:gd name="T54" fmla="*/ 35 w 46"/>
                  <a:gd name="T55" fmla="*/ 18 h 21"/>
                  <a:gd name="T56" fmla="*/ 38 w 46"/>
                  <a:gd name="T57" fmla="*/ 18 h 21"/>
                  <a:gd name="T58" fmla="*/ 41 w 46"/>
                  <a:gd name="T59" fmla="*/ 17 h 21"/>
                  <a:gd name="T60" fmla="*/ 42 w 46"/>
                  <a:gd name="T61" fmla="*/ 17 h 21"/>
                  <a:gd name="T62" fmla="*/ 45 w 46"/>
                  <a:gd name="T63" fmla="*/ 17 h 21"/>
                  <a:gd name="T64" fmla="*/ 46 w 46"/>
                  <a:gd name="T65" fmla="*/ 17 h 21"/>
                  <a:gd name="T66" fmla="*/ 44 w 46"/>
                  <a:gd name="T67" fmla="*/ 15 h 21"/>
                  <a:gd name="T68" fmla="*/ 44 w 46"/>
                  <a:gd name="T69" fmla="*/ 13 h 21"/>
                  <a:gd name="T70" fmla="*/ 44 w 46"/>
                  <a:gd name="T71" fmla="*/ 11 h 21"/>
                  <a:gd name="T72" fmla="*/ 44 w 46"/>
                  <a:gd name="T73" fmla="*/ 8 h 21"/>
                  <a:gd name="T74" fmla="*/ 44 w 46"/>
                  <a:gd name="T75" fmla="*/ 4 h 21"/>
                  <a:gd name="T76" fmla="*/ 41 w 46"/>
                  <a:gd name="T77" fmla="*/ 2 h 21"/>
                  <a:gd name="T78" fmla="*/ 37 w 46"/>
                  <a:gd name="T79" fmla="*/ 0 h 21"/>
                  <a:gd name="T80" fmla="*/ 33 w 46"/>
                  <a:gd name="T81" fmla="*/ 0 h 21"/>
                  <a:gd name="T82" fmla="*/ 34 w 46"/>
                  <a:gd name="T83" fmla="*/ 1 h 21"/>
                  <a:gd name="T84" fmla="*/ 36 w 46"/>
                  <a:gd name="T85" fmla="*/ 4 h 21"/>
                  <a:gd name="T86" fmla="*/ 33 w 46"/>
                  <a:gd name="T87" fmla="*/ 6 h 21"/>
                  <a:gd name="T88" fmla="*/ 30 w 46"/>
                  <a:gd name="T89" fmla="*/ 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6" h="21">
                    <a:moveTo>
                      <a:pt x="27" y="6"/>
                    </a:moveTo>
                    <a:cubicBezTo>
                      <a:pt x="27" y="6"/>
                      <a:pt x="26" y="6"/>
                      <a:pt x="26" y="6"/>
                    </a:cubicBezTo>
                    <a:cubicBezTo>
                      <a:pt x="26" y="6"/>
                      <a:pt x="25" y="6"/>
                      <a:pt x="25" y="6"/>
                    </a:cubicBezTo>
                    <a:cubicBezTo>
                      <a:pt x="24" y="6"/>
                      <a:pt x="24" y="5"/>
                      <a:pt x="24" y="5"/>
                    </a:cubicBezTo>
                    <a:cubicBezTo>
                      <a:pt x="24" y="5"/>
                      <a:pt x="24" y="5"/>
                      <a:pt x="24" y="4"/>
                    </a:cubicBezTo>
                    <a:cubicBezTo>
                      <a:pt x="23" y="4"/>
                      <a:pt x="23" y="5"/>
                      <a:pt x="22" y="4"/>
                    </a:cubicBezTo>
                    <a:cubicBezTo>
                      <a:pt x="22" y="4"/>
                      <a:pt x="22" y="4"/>
                      <a:pt x="21" y="4"/>
                    </a:cubicBezTo>
                    <a:cubicBezTo>
                      <a:pt x="21" y="4"/>
                      <a:pt x="20" y="4"/>
                      <a:pt x="20" y="4"/>
                    </a:cubicBezTo>
                    <a:cubicBezTo>
                      <a:pt x="20" y="4"/>
                      <a:pt x="19" y="4"/>
                      <a:pt x="19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4"/>
                      <a:pt x="17" y="4"/>
                      <a:pt x="16" y="4"/>
                    </a:cubicBezTo>
                    <a:cubicBezTo>
                      <a:pt x="16" y="4"/>
                      <a:pt x="15" y="4"/>
                      <a:pt x="15" y="4"/>
                    </a:cubicBezTo>
                    <a:cubicBezTo>
                      <a:pt x="14" y="4"/>
                      <a:pt x="14" y="4"/>
                      <a:pt x="14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2" y="6"/>
                      <a:pt x="13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9" y="7"/>
                      <a:pt x="9" y="7"/>
                    </a:cubicBezTo>
                    <a:cubicBezTo>
                      <a:pt x="9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6" y="8"/>
                      <a:pt x="5" y="8"/>
                    </a:cubicBezTo>
                    <a:cubicBezTo>
                      <a:pt x="5" y="8"/>
                      <a:pt x="4" y="8"/>
                      <a:pt x="4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1" y="9"/>
                      <a:pt x="2" y="9"/>
                      <a:pt x="2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3" y="11"/>
                      <a:pt x="3" y="11"/>
                      <a:pt x="3" y="12"/>
                    </a:cubicBezTo>
                    <a:cubicBezTo>
                      <a:pt x="3" y="12"/>
                      <a:pt x="4" y="12"/>
                      <a:pt x="3" y="12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1" y="13"/>
                    </a:cubicBezTo>
                    <a:cubicBezTo>
                      <a:pt x="1" y="13"/>
                      <a:pt x="1" y="13"/>
                      <a:pt x="0" y="13"/>
                    </a:cubicBezTo>
                    <a:cubicBezTo>
                      <a:pt x="0" y="14"/>
                      <a:pt x="0" y="14"/>
                      <a:pt x="1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5"/>
                      <a:pt x="2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4" y="15"/>
                      <a:pt x="4" y="15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7" y="19"/>
                    </a:cubicBezTo>
                    <a:cubicBezTo>
                      <a:pt x="7" y="19"/>
                      <a:pt x="7" y="19"/>
                      <a:pt x="8" y="19"/>
                    </a:cubicBezTo>
                    <a:cubicBezTo>
                      <a:pt x="8" y="19"/>
                      <a:pt x="8" y="19"/>
                      <a:pt x="9" y="19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1"/>
                      <a:pt x="10" y="20"/>
                      <a:pt x="10" y="20"/>
                    </a:cubicBezTo>
                    <a:cubicBezTo>
                      <a:pt x="11" y="20"/>
                      <a:pt x="11" y="20"/>
                      <a:pt x="12" y="20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4" y="19"/>
                      <a:pt x="14" y="19"/>
                      <a:pt x="15" y="19"/>
                    </a:cubicBezTo>
                    <a:cubicBezTo>
                      <a:pt x="15" y="19"/>
                      <a:pt x="15" y="19"/>
                      <a:pt x="16" y="19"/>
                    </a:cubicBezTo>
                    <a:cubicBezTo>
                      <a:pt x="16" y="20"/>
                      <a:pt x="16" y="20"/>
                      <a:pt x="17" y="20"/>
                    </a:cubicBezTo>
                    <a:cubicBezTo>
                      <a:pt x="17" y="20"/>
                      <a:pt x="17" y="20"/>
                      <a:pt x="18" y="21"/>
                    </a:cubicBezTo>
                    <a:cubicBezTo>
                      <a:pt x="18" y="21"/>
                      <a:pt x="18" y="21"/>
                      <a:pt x="19" y="20"/>
                    </a:cubicBezTo>
                    <a:cubicBezTo>
                      <a:pt x="19" y="20"/>
                      <a:pt x="20" y="21"/>
                      <a:pt x="20" y="20"/>
                    </a:cubicBezTo>
                    <a:cubicBezTo>
                      <a:pt x="20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3" y="19"/>
                      <a:pt x="23" y="19"/>
                    </a:cubicBezTo>
                    <a:cubicBezTo>
                      <a:pt x="23" y="19"/>
                      <a:pt x="24" y="19"/>
                      <a:pt x="24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5" y="20"/>
                      <a:pt x="25" y="21"/>
                      <a:pt x="25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7" y="21"/>
                      <a:pt x="27" y="20"/>
                      <a:pt x="27" y="20"/>
                    </a:cubicBezTo>
                    <a:cubicBezTo>
                      <a:pt x="27" y="20"/>
                      <a:pt x="27" y="19"/>
                      <a:pt x="27" y="19"/>
                    </a:cubicBezTo>
                    <a:cubicBezTo>
                      <a:pt x="27" y="19"/>
                      <a:pt x="27" y="18"/>
                      <a:pt x="27" y="18"/>
                    </a:cubicBezTo>
                    <a:cubicBezTo>
                      <a:pt x="28" y="18"/>
                      <a:pt x="28" y="19"/>
                      <a:pt x="28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9"/>
                      <a:pt x="30" y="18"/>
                      <a:pt x="31" y="18"/>
                    </a:cubicBezTo>
                    <a:cubicBezTo>
                      <a:pt x="31" y="18"/>
                      <a:pt x="31" y="19"/>
                      <a:pt x="32" y="19"/>
                    </a:cubicBezTo>
                    <a:cubicBezTo>
                      <a:pt x="32" y="19"/>
                      <a:pt x="33" y="19"/>
                      <a:pt x="33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7" y="17"/>
                      <a:pt x="37" y="18"/>
                      <a:pt x="38" y="18"/>
                    </a:cubicBezTo>
                    <a:cubicBezTo>
                      <a:pt x="38" y="18"/>
                      <a:pt x="39" y="18"/>
                      <a:pt x="39" y="18"/>
                    </a:cubicBezTo>
                    <a:cubicBezTo>
                      <a:pt x="39" y="18"/>
                      <a:pt x="40" y="17"/>
                      <a:pt x="40" y="17"/>
                    </a:cubicBezTo>
                    <a:cubicBezTo>
                      <a:pt x="40" y="17"/>
                      <a:pt x="41" y="17"/>
                      <a:pt x="41" y="17"/>
                    </a:cubicBezTo>
                    <a:cubicBezTo>
                      <a:pt x="41" y="17"/>
                      <a:pt x="41" y="17"/>
                      <a:pt x="41" y="18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3" y="17"/>
                      <a:pt x="43" y="18"/>
                      <a:pt x="43" y="18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7"/>
                      <a:pt x="45" y="17"/>
                    </a:cubicBezTo>
                    <a:cubicBezTo>
                      <a:pt x="45" y="17"/>
                      <a:pt x="45" y="18"/>
                      <a:pt x="45" y="18"/>
                    </a:cubicBezTo>
                    <a:cubicBezTo>
                      <a:pt x="45" y="18"/>
                      <a:pt x="46" y="18"/>
                      <a:pt x="46" y="18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6"/>
                      <a:pt x="44" y="15"/>
                      <a:pt x="44" y="15"/>
                    </a:cubicBezTo>
                    <a:cubicBezTo>
                      <a:pt x="45" y="15"/>
                      <a:pt x="45" y="15"/>
                      <a:pt x="45" y="14"/>
                    </a:cubicBezTo>
                    <a:cubicBezTo>
                      <a:pt x="45" y="14"/>
                      <a:pt x="45" y="14"/>
                      <a:pt x="44" y="14"/>
                    </a:cubicBezTo>
                    <a:cubicBezTo>
                      <a:pt x="44" y="14"/>
                      <a:pt x="44" y="13"/>
                      <a:pt x="44" y="13"/>
                    </a:cubicBezTo>
                    <a:cubicBezTo>
                      <a:pt x="44" y="13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1"/>
                      <a:pt x="45" y="11"/>
                      <a:pt x="45" y="10"/>
                    </a:cubicBezTo>
                    <a:cubicBezTo>
                      <a:pt x="45" y="10"/>
                      <a:pt x="45" y="10"/>
                      <a:pt x="45" y="9"/>
                    </a:cubicBezTo>
                    <a:cubicBezTo>
                      <a:pt x="45" y="9"/>
                      <a:pt x="44" y="8"/>
                      <a:pt x="44" y="8"/>
                    </a:cubicBezTo>
                    <a:cubicBezTo>
                      <a:pt x="44" y="7"/>
                      <a:pt x="44" y="7"/>
                      <a:pt x="44" y="6"/>
                    </a:cubicBezTo>
                    <a:cubicBezTo>
                      <a:pt x="44" y="6"/>
                      <a:pt x="44" y="6"/>
                      <a:pt x="44" y="5"/>
                    </a:cubicBezTo>
                    <a:cubicBezTo>
                      <a:pt x="44" y="5"/>
                      <a:pt x="44" y="5"/>
                      <a:pt x="44" y="4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3" y="3"/>
                      <a:pt x="42" y="2"/>
                      <a:pt x="41" y="2"/>
                    </a:cubicBezTo>
                    <a:cubicBezTo>
                      <a:pt x="40" y="2"/>
                      <a:pt x="40" y="3"/>
                      <a:pt x="39" y="3"/>
                    </a:cubicBezTo>
                    <a:cubicBezTo>
                      <a:pt x="38" y="2"/>
                      <a:pt x="38" y="2"/>
                      <a:pt x="38" y="1"/>
                    </a:cubicBezTo>
                    <a:cubicBezTo>
                      <a:pt x="37" y="1"/>
                      <a:pt x="37" y="0"/>
                      <a:pt x="37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5" y="3"/>
                      <a:pt x="35" y="3"/>
                      <a:pt x="36" y="3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5"/>
                      <a:pt x="36" y="5"/>
                      <a:pt x="35" y="5"/>
                    </a:cubicBezTo>
                    <a:cubicBezTo>
                      <a:pt x="35" y="5"/>
                      <a:pt x="35" y="5"/>
                      <a:pt x="34" y="6"/>
                    </a:cubicBezTo>
                    <a:cubicBezTo>
                      <a:pt x="34" y="6"/>
                      <a:pt x="34" y="6"/>
                      <a:pt x="33" y="6"/>
                    </a:cubicBezTo>
                    <a:cubicBezTo>
                      <a:pt x="33" y="6"/>
                      <a:pt x="33" y="6"/>
                      <a:pt x="32" y="6"/>
                    </a:cubicBezTo>
                    <a:cubicBezTo>
                      <a:pt x="32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0" y="6"/>
                    </a:cubicBezTo>
                    <a:cubicBezTo>
                      <a:pt x="30" y="6"/>
                      <a:pt x="30" y="6"/>
                      <a:pt x="29" y="6"/>
                    </a:cubicBezTo>
                    <a:cubicBezTo>
                      <a:pt x="28" y="6"/>
                      <a:pt x="28" y="6"/>
                      <a:pt x="27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0" name="Freeform 133">
                <a:extLst>
                  <a:ext uri="{FF2B5EF4-FFF2-40B4-BE49-F238E27FC236}">
                    <a16:creationId xmlns:a16="http://schemas.microsoft.com/office/drawing/2014/main" id="{34B7FB76-738A-40BF-865A-5A2D4F47AE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8289" y="19304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1" name="Freeform 134">
                <a:extLst>
                  <a:ext uri="{FF2B5EF4-FFF2-40B4-BE49-F238E27FC236}">
                    <a16:creationId xmlns:a16="http://schemas.microsoft.com/office/drawing/2014/main" id="{FB77EE4F-99B0-428D-98BB-42CA02DE0F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9402" y="1400176"/>
                <a:ext cx="971550" cy="388938"/>
              </a:xfrm>
              <a:custGeom>
                <a:avLst/>
                <a:gdLst>
                  <a:gd name="T0" fmla="*/ 49 w 90"/>
                  <a:gd name="T1" fmla="*/ 33 h 36"/>
                  <a:gd name="T2" fmla="*/ 53 w 90"/>
                  <a:gd name="T3" fmla="*/ 36 h 36"/>
                  <a:gd name="T4" fmla="*/ 59 w 90"/>
                  <a:gd name="T5" fmla="*/ 34 h 36"/>
                  <a:gd name="T6" fmla="*/ 64 w 90"/>
                  <a:gd name="T7" fmla="*/ 31 h 36"/>
                  <a:gd name="T8" fmla="*/ 71 w 90"/>
                  <a:gd name="T9" fmla="*/ 32 h 36"/>
                  <a:gd name="T10" fmla="*/ 78 w 90"/>
                  <a:gd name="T11" fmla="*/ 33 h 36"/>
                  <a:gd name="T12" fmla="*/ 77 w 90"/>
                  <a:gd name="T13" fmla="*/ 28 h 36"/>
                  <a:gd name="T14" fmla="*/ 79 w 90"/>
                  <a:gd name="T15" fmla="*/ 26 h 36"/>
                  <a:gd name="T16" fmla="*/ 80 w 90"/>
                  <a:gd name="T17" fmla="*/ 22 h 36"/>
                  <a:gd name="T18" fmla="*/ 84 w 90"/>
                  <a:gd name="T19" fmla="*/ 21 h 36"/>
                  <a:gd name="T20" fmla="*/ 85 w 90"/>
                  <a:gd name="T21" fmla="*/ 18 h 36"/>
                  <a:gd name="T22" fmla="*/ 89 w 90"/>
                  <a:gd name="T23" fmla="*/ 14 h 36"/>
                  <a:gd name="T24" fmla="*/ 84 w 90"/>
                  <a:gd name="T25" fmla="*/ 12 h 36"/>
                  <a:gd name="T26" fmla="*/ 80 w 90"/>
                  <a:gd name="T27" fmla="*/ 11 h 36"/>
                  <a:gd name="T28" fmla="*/ 74 w 90"/>
                  <a:gd name="T29" fmla="*/ 11 h 36"/>
                  <a:gd name="T30" fmla="*/ 70 w 90"/>
                  <a:gd name="T31" fmla="*/ 13 h 36"/>
                  <a:gd name="T32" fmla="*/ 65 w 90"/>
                  <a:gd name="T33" fmla="*/ 11 h 36"/>
                  <a:gd name="T34" fmla="*/ 61 w 90"/>
                  <a:gd name="T35" fmla="*/ 7 h 36"/>
                  <a:gd name="T36" fmla="*/ 54 w 90"/>
                  <a:gd name="T37" fmla="*/ 3 h 36"/>
                  <a:gd name="T38" fmla="*/ 49 w 90"/>
                  <a:gd name="T39" fmla="*/ 4 h 36"/>
                  <a:gd name="T40" fmla="*/ 44 w 90"/>
                  <a:gd name="T41" fmla="*/ 1 h 36"/>
                  <a:gd name="T42" fmla="*/ 40 w 90"/>
                  <a:gd name="T43" fmla="*/ 1 h 36"/>
                  <a:gd name="T44" fmla="*/ 36 w 90"/>
                  <a:gd name="T45" fmla="*/ 2 h 36"/>
                  <a:gd name="T46" fmla="*/ 31 w 90"/>
                  <a:gd name="T47" fmla="*/ 4 h 36"/>
                  <a:gd name="T48" fmla="*/ 29 w 90"/>
                  <a:gd name="T49" fmla="*/ 5 h 36"/>
                  <a:gd name="T50" fmla="*/ 27 w 90"/>
                  <a:gd name="T51" fmla="*/ 8 h 36"/>
                  <a:gd name="T52" fmla="*/ 26 w 90"/>
                  <a:gd name="T53" fmla="*/ 11 h 36"/>
                  <a:gd name="T54" fmla="*/ 27 w 90"/>
                  <a:gd name="T55" fmla="*/ 13 h 36"/>
                  <a:gd name="T56" fmla="*/ 21 w 90"/>
                  <a:gd name="T57" fmla="*/ 13 h 36"/>
                  <a:gd name="T58" fmla="*/ 13 w 90"/>
                  <a:gd name="T59" fmla="*/ 11 h 36"/>
                  <a:gd name="T60" fmla="*/ 5 w 90"/>
                  <a:gd name="T61" fmla="*/ 11 h 36"/>
                  <a:gd name="T62" fmla="*/ 1 w 90"/>
                  <a:gd name="T63" fmla="*/ 14 h 36"/>
                  <a:gd name="T64" fmla="*/ 2 w 90"/>
                  <a:gd name="T65" fmla="*/ 18 h 36"/>
                  <a:gd name="T66" fmla="*/ 3 w 90"/>
                  <a:gd name="T67" fmla="*/ 24 h 36"/>
                  <a:gd name="T68" fmla="*/ 8 w 90"/>
                  <a:gd name="T69" fmla="*/ 20 h 36"/>
                  <a:gd name="T70" fmla="*/ 13 w 90"/>
                  <a:gd name="T71" fmla="*/ 23 h 36"/>
                  <a:gd name="T72" fmla="*/ 11 w 90"/>
                  <a:gd name="T73" fmla="*/ 25 h 36"/>
                  <a:gd name="T74" fmla="*/ 10 w 90"/>
                  <a:gd name="T75" fmla="*/ 27 h 36"/>
                  <a:gd name="T76" fmla="*/ 8 w 90"/>
                  <a:gd name="T77" fmla="*/ 27 h 36"/>
                  <a:gd name="T78" fmla="*/ 11 w 90"/>
                  <a:gd name="T79" fmla="*/ 30 h 36"/>
                  <a:gd name="T80" fmla="*/ 14 w 90"/>
                  <a:gd name="T81" fmla="*/ 32 h 36"/>
                  <a:gd name="T82" fmla="*/ 17 w 90"/>
                  <a:gd name="T83" fmla="*/ 34 h 36"/>
                  <a:gd name="T84" fmla="*/ 22 w 90"/>
                  <a:gd name="T85" fmla="*/ 36 h 36"/>
                  <a:gd name="T86" fmla="*/ 24 w 90"/>
                  <a:gd name="T87" fmla="*/ 33 h 36"/>
                  <a:gd name="T88" fmla="*/ 23 w 90"/>
                  <a:gd name="T89" fmla="*/ 26 h 36"/>
                  <a:gd name="T90" fmla="*/ 26 w 90"/>
                  <a:gd name="T91" fmla="*/ 24 h 36"/>
                  <a:gd name="T92" fmla="*/ 28 w 90"/>
                  <a:gd name="T93" fmla="*/ 22 h 36"/>
                  <a:gd name="T94" fmla="*/ 32 w 90"/>
                  <a:gd name="T95" fmla="*/ 21 h 36"/>
                  <a:gd name="T96" fmla="*/ 32 w 90"/>
                  <a:gd name="T97" fmla="*/ 25 h 36"/>
                  <a:gd name="T98" fmla="*/ 33 w 90"/>
                  <a:gd name="T99" fmla="*/ 27 h 36"/>
                  <a:gd name="T100" fmla="*/ 35 w 90"/>
                  <a:gd name="T101" fmla="*/ 30 h 36"/>
                  <a:gd name="T102" fmla="*/ 43 w 90"/>
                  <a:gd name="T103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0" h="36">
                    <a:moveTo>
                      <a:pt x="44" y="31"/>
                    </a:moveTo>
                    <a:cubicBezTo>
                      <a:pt x="45" y="31"/>
                      <a:pt x="45" y="31"/>
                      <a:pt x="45" y="31"/>
                    </a:cubicBezTo>
                    <a:cubicBezTo>
                      <a:pt x="46" y="31"/>
                      <a:pt x="46" y="30"/>
                      <a:pt x="46" y="30"/>
                    </a:cubicBezTo>
                    <a:cubicBezTo>
                      <a:pt x="47" y="30"/>
                      <a:pt x="47" y="31"/>
                      <a:pt x="47" y="32"/>
                    </a:cubicBezTo>
                    <a:cubicBezTo>
                      <a:pt x="48" y="32"/>
                      <a:pt x="48" y="32"/>
                      <a:pt x="49" y="33"/>
                    </a:cubicBezTo>
                    <a:cubicBezTo>
                      <a:pt x="49" y="33"/>
                      <a:pt x="50" y="33"/>
                      <a:pt x="50" y="34"/>
                    </a:cubicBezTo>
                    <a:cubicBezTo>
                      <a:pt x="50" y="35"/>
                      <a:pt x="49" y="35"/>
                      <a:pt x="50" y="36"/>
                    </a:cubicBezTo>
                    <a:cubicBezTo>
                      <a:pt x="50" y="36"/>
                      <a:pt x="51" y="36"/>
                      <a:pt x="51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4" y="36"/>
                      <a:pt x="54" y="35"/>
                      <a:pt x="54" y="35"/>
                    </a:cubicBezTo>
                    <a:cubicBezTo>
                      <a:pt x="55" y="35"/>
                      <a:pt x="55" y="35"/>
                      <a:pt x="56" y="35"/>
                    </a:cubicBezTo>
                    <a:cubicBezTo>
                      <a:pt x="56" y="35"/>
                      <a:pt x="57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8" y="34"/>
                      <a:pt x="58" y="34"/>
                      <a:pt x="59" y="34"/>
                    </a:cubicBezTo>
                    <a:cubicBezTo>
                      <a:pt x="59" y="34"/>
                      <a:pt x="59" y="33"/>
                      <a:pt x="60" y="33"/>
                    </a:cubicBezTo>
                    <a:cubicBezTo>
                      <a:pt x="60" y="32"/>
                      <a:pt x="60" y="32"/>
                      <a:pt x="61" y="32"/>
                    </a:cubicBezTo>
                    <a:cubicBezTo>
                      <a:pt x="61" y="32"/>
                      <a:pt x="62" y="32"/>
                      <a:pt x="62" y="32"/>
                    </a:cubicBezTo>
                    <a:cubicBezTo>
                      <a:pt x="62" y="32"/>
                      <a:pt x="63" y="32"/>
                      <a:pt x="63" y="32"/>
                    </a:cubicBezTo>
                    <a:cubicBezTo>
                      <a:pt x="64" y="32"/>
                      <a:pt x="64" y="31"/>
                      <a:pt x="64" y="31"/>
                    </a:cubicBezTo>
                    <a:cubicBezTo>
                      <a:pt x="65" y="31"/>
                      <a:pt x="65" y="31"/>
                      <a:pt x="65" y="31"/>
                    </a:cubicBezTo>
                    <a:cubicBezTo>
                      <a:pt x="66" y="30"/>
                      <a:pt x="66" y="31"/>
                      <a:pt x="67" y="31"/>
                    </a:cubicBezTo>
                    <a:cubicBezTo>
                      <a:pt x="68" y="31"/>
                      <a:pt x="68" y="32"/>
                      <a:pt x="69" y="32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2" y="32"/>
                      <a:pt x="72" y="32"/>
                      <a:pt x="73" y="32"/>
                    </a:cubicBezTo>
                    <a:cubicBezTo>
                      <a:pt x="73" y="32"/>
                      <a:pt x="73" y="33"/>
                      <a:pt x="74" y="33"/>
                    </a:cubicBezTo>
                    <a:cubicBezTo>
                      <a:pt x="75" y="33"/>
                      <a:pt x="75" y="33"/>
                      <a:pt x="76" y="33"/>
                    </a:cubicBezTo>
                    <a:cubicBezTo>
                      <a:pt x="76" y="33"/>
                      <a:pt x="77" y="33"/>
                      <a:pt x="77" y="33"/>
                    </a:cubicBezTo>
                    <a:cubicBezTo>
                      <a:pt x="78" y="33"/>
                      <a:pt x="78" y="33"/>
                      <a:pt x="78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2"/>
                      <a:pt x="79" y="32"/>
                      <a:pt x="79" y="31"/>
                    </a:cubicBezTo>
                    <a:cubicBezTo>
                      <a:pt x="79" y="31"/>
                      <a:pt x="78" y="30"/>
                      <a:pt x="78" y="30"/>
                    </a:cubicBezTo>
                    <a:cubicBezTo>
                      <a:pt x="78" y="29"/>
                      <a:pt x="78" y="29"/>
                      <a:pt x="77" y="29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7"/>
                      <a:pt x="76" y="28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6"/>
                    </a:cubicBezTo>
                    <a:cubicBezTo>
                      <a:pt x="76" y="26"/>
                      <a:pt x="76" y="26"/>
                      <a:pt x="77" y="26"/>
                    </a:cubicBezTo>
                    <a:cubicBezTo>
                      <a:pt x="77" y="26"/>
                      <a:pt x="78" y="26"/>
                      <a:pt x="79" y="26"/>
                    </a:cubicBezTo>
                    <a:cubicBezTo>
                      <a:pt x="79" y="26"/>
                      <a:pt x="79" y="26"/>
                      <a:pt x="80" y="26"/>
                    </a:cubicBezTo>
                    <a:cubicBezTo>
                      <a:pt x="80" y="26"/>
                      <a:pt x="81" y="27"/>
                      <a:pt x="81" y="27"/>
                    </a:cubicBezTo>
                    <a:cubicBezTo>
                      <a:pt x="81" y="26"/>
                      <a:pt x="81" y="26"/>
                      <a:pt x="81" y="25"/>
                    </a:cubicBezTo>
                    <a:cubicBezTo>
                      <a:pt x="81" y="25"/>
                      <a:pt x="80" y="25"/>
                      <a:pt x="80" y="24"/>
                    </a:cubicBezTo>
                    <a:cubicBezTo>
                      <a:pt x="80" y="23"/>
                      <a:pt x="80" y="23"/>
                      <a:pt x="80" y="22"/>
                    </a:cubicBezTo>
                    <a:cubicBezTo>
                      <a:pt x="80" y="21"/>
                      <a:pt x="80" y="20"/>
                      <a:pt x="81" y="20"/>
                    </a:cubicBezTo>
                    <a:cubicBezTo>
                      <a:pt x="81" y="21"/>
                      <a:pt x="81" y="21"/>
                      <a:pt x="82" y="21"/>
                    </a:cubicBezTo>
                    <a:cubicBezTo>
                      <a:pt x="82" y="21"/>
                      <a:pt x="82" y="21"/>
                      <a:pt x="82" y="21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4" y="21"/>
                      <a:pt x="84" y="21"/>
                      <a:pt x="84" y="21"/>
                    </a:cubicBezTo>
                    <a:cubicBezTo>
                      <a:pt x="85" y="21"/>
                      <a:pt x="85" y="21"/>
                      <a:pt x="85" y="20"/>
                    </a:cubicBezTo>
                    <a:cubicBezTo>
                      <a:pt x="85" y="20"/>
                      <a:pt x="85" y="20"/>
                      <a:pt x="85" y="20"/>
                    </a:cubicBezTo>
                    <a:cubicBezTo>
                      <a:pt x="85" y="19"/>
                      <a:pt x="85" y="19"/>
                      <a:pt x="85" y="19"/>
                    </a:cubicBezTo>
                    <a:cubicBezTo>
                      <a:pt x="85" y="18"/>
                      <a:pt x="85" y="18"/>
                      <a:pt x="85" y="18"/>
                    </a:cubicBezTo>
                    <a:cubicBezTo>
                      <a:pt x="85" y="18"/>
                      <a:pt x="85" y="18"/>
                      <a:pt x="85" y="18"/>
                    </a:cubicBezTo>
                    <a:cubicBezTo>
                      <a:pt x="85" y="17"/>
                      <a:pt x="85" y="16"/>
                      <a:pt x="86" y="16"/>
                    </a:cubicBezTo>
                    <a:cubicBezTo>
                      <a:pt x="87" y="15"/>
                      <a:pt x="87" y="15"/>
                      <a:pt x="88" y="15"/>
                    </a:cubicBezTo>
                    <a:cubicBezTo>
                      <a:pt x="89" y="15"/>
                      <a:pt x="89" y="15"/>
                      <a:pt x="90" y="15"/>
                    </a:cubicBezTo>
                    <a:cubicBezTo>
                      <a:pt x="90" y="15"/>
                      <a:pt x="90" y="15"/>
                      <a:pt x="90" y="15"/>
                    </a:cubicBezTo>
                    <a:cubicBezTo>
                      <a:pt x="89" y="14"/>
                      <a:pt x="89" y="14"/>
                      <a:pt x="89" y="14"/>
                    </a:cubicBezTo>
                    <a:cubicBezTo>
                      <a:pt x="89" y="14"/>
                      <a:pt x="88" y="14"/>
                      <a:pt x="87" y="13"/>
                    </a:cubicBezTo>
                    <a:cubicBezTo>
                      <a:pt x="87" y="13"/>
                      <a:pt x="87" y="13"/>
                      <a:pt x="87" y="13"/>
                    </a:cubicBezTo>
                    <a:cubicBezTo>
                      <a:pt x="87" y="12"/>
                      <a:pt x="87" y="12"/>
                      <a:pt x="86" y="12"/>
                    </a:cubicBezTo>
                    <a:cubicBezTo>
                      <a:pt x="86" y="12"/>
                      <a:pt x="86" y="12"/>
                      <a:pt x="85" y="12"/>
                    </a:cubicBezTo>
                    <a:cubicBezTo>
                      <a:pt x="85" y="12"/>
                      <a:pt x="85" y="12"/>
                      <a:pt x="84" y="12"/>
                    </a:cubicBezTo>
                    <a:cubicBezTo>
                      <a:pt x="84" y="13"/>
                      <a:pt x="84" y="13"/>
                      <a:pt x="83" y="13"/>
                    </a:cubicBezTo>
                    <a:cubicBezTo>
                      <a:pt x="83" y="13"/>
                      <a:pt x="82" y="13"/>
                      <a:pt x="82" y="13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79" y="11"/>
                      <a:pt x="79" y="11"/>
                      <a:pt x="79" y="11"/>
                    </a:cubicBezTo>
                    <a:cubicBezTo>
                      <a:pt x="78" y="10"/>
                      <a:pt x="78" y="11"/>
                      <a:pt x="77" y="11"/>
                    </a:cubicBezTo>
                    <a:cubicBezTo>
                      <a:pt x="77" y="11"/>
                      <a:pt x="77" y="11"/>
                      <a:pt x="76" y="11"/>
                    </a:cubicBezTo>
                    <a:cubicBezTo>
                      <a:pt x="76" y="11"/>
                      <a:pt x="75" y="11"/>
                      <a:pt x="75" y="11"/>
                    </a:cubicBezTo>
                    <a:cubicBezTo>
                      <a:pt x="75" y="11"/>
                      <a:pt x="74" y="11"/>
                      <a:pt x="74" y="11"/>
                    </a:cubicBezTo>
                    <a:cubicBezTo>
                      <a:pt x="74" y="12"/>
                      <a:pt x="73" y="12"/>
                      <a:pt x="73" y="12"/>
                    </a:cubicBezTo>
                    <a:cubicBezTo>
                      <a:pt x="73" y="12"/>
                      <a:pt x="72" y="12"/>
                      <a:pt x="72" y="12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1" y="11"/>
                      <a:pt x="71" y="11"/>
                      <a:pt x="71" y="12"/>
                    </a:cubicBezTo>
                    <a:cubicBezTo>
                      <a:pt x="70" y="12"/>
                      <a:pt x="70" y="12"/>
                      <a:pt x="70" y="13"/>
                    </a:cubicBezTo>
                    <a:cubicBezTo>
                      <a:pt x="70" y="13"/>
                      <a:pt x="70" y="13"/>
                      <a:pt x="69" y="13"/>
                    </a:cubicBezTo>
                    <a:cubicBezTo>
                      <a:pt x="69" y="13"/>
                      <a:pt x="68" y="13"/>
                      <a:pt x="68" y="13"/>
                    </a:cubicBezTo>
                    <a:cubicBezTo>
                      <a:pt x="68" y="12"/>
                      <a:pt x="67" y="12"/>
                      <a:pt x="67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1"/>
                    </a:cubicBezTo>
                    <a:cubicBezTo>
                      <a:pt x="65" y="11"/>
                      <a:pt x="65" y="10"/>
                      <a:pt x="64" y="10"/>
                    </a:cubicBezTo>
                    <a:cubicBezTo>
                      <a:pt x="64" y="10"/>
                      <a:pt x="64" y="9"/>
                      <a:pt x="63" y="9"/>
                    </a:cubicBezTo>
                    <a:cubicBezTo>
                      <a:pt x="63" y="9"/>
                      <a:pt x="63" y="9"/>
                      <a:pt x="63" y="9"/>
                    </a:cubicBezTo>
                    <a:cubicBezTo>
                      <a:pt x="63" y="9"/>
                      <a:pt x="63" y="8"/>
                      <a:pt x="63" y="8"/>
                    </a:cubicBezTo>
                    <a:cubicBezTo>
                      <a:pt x="62" y="7"/>
                      <a:pt x="62" y="7"/>
                      <a:pt x="61" y="7"/>
                    </a:cubicBezTo>
                    <a:cubicBezTo>
                      <a:pt x="60" y="6"/>
                      <a:pt x="60" y="6"/>
                      <a:pt x="59" y="6"/>
                    </a:cubicBezTo>
                    <a:cubicBezTo>
                      <a:pt x="59" y="5"/>
                      <a:pt x="58" y="5"/>
                      <a:pt x="58" y="5"/>
                    </a:cubicBezTo>
                    <a:cubicBezTo>
                      <a:pt x="57" y="5"/>
                      <a:pt x="57" y="5"/>
                      <a:pt x="56" y="5"/>
                    </a:cubicBezTo>
                    <a:cubicBezTo>
                      <a:pt x="56" y="4"/>
                      <a:pt x="56" y="4"/>
                      <a:pt x="56" y="3"/>
                    </a:cubicBezTo>
                    <a:cubicBezTo>
                      <a:pt x="55" y="3"/>
                      <a:pt x="55" y="3"/>
                      <a:pt x="54" y="3"/>
                    </a:cubicBezTo>
                    <a:cubicBezTo>
                      <a:pt x="54" y="3"/>
                      <a:pt x="53" y="3"/>
                      <a:pt x="53" y="3"/>
                    </a:cubicBezTo>
                    <a:cubicBezTo>
                      <a:pt x="53" y="3"/>
                      <a:pt x="52" y="4"/>
                      <a:pt x="52" y="4"/>
                    </a:cubicBezTo>
                    <a:cubicBezTo>
                      <a:pt x="51" y="4"/>
                      <a:pt x="51" y="5"/>
                      <a:pt x="51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4"/>
                    </a:cubicBezTo>
                    <a:cubicBezTo>
                      <a:pt x="49" y="3"/>
                      <a:pt x="49" y="3"/>
                      <a:pt x="48" y="3"/>
                    </a:cubicBezTo>
                    <a:cubicBezTo>
                      <a:pt x="48" y="3"/>
                      <a:pt x="48" y="3"/>
                      <a:pt x="47" y="3"/>
                    </a:cubicBezTo>
                    <a:cubicBezTo>
                      <a:pt x="47" y="3"/>
                      <a:pt x="46" y="3"/>
                      <a:pt x="46" y="3"/>
                    </a:cubicBezTo>
                    <a:cubicBezTo>
                      <a:pt x="46" y="3"/>
                      <a:pt x="46" y="3"/>
                      <a:pt x="45" y="3"/>
                    </a:cubicBezTo>
                    <a:cubicBezTo>
                      <a:pt x="45" y="2"/>
                      <a:pt x="45" y="2"/>
                      <a:pt x="44" y="1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1"/>
                      <a:pt x="43" y="0"/>
                      <a:pt x="43" y="0"/>
                    </a:cubicBezTo>
                    <a:cubicBezTo>
                      <a:pt x="43" y="0"/>
                      <a:pt x="42" y="0"/>
                      <a:pt x="42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40" y="0"/>
                      <a:pt x="40" y="1"/>
                    </a:cubicBezTo>
                    <a:cubicBezTo>
                      <a:pt x="40" y="1"/>
                      <a:pt x="40" y="0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8" y="2"/>
                      <a:pt x="38" y="2"/>
                      <a:pt x="37" y="2"/>
                    </a:cubicBezTo>
                    <a:cubicBezTo>
                      <a:pt x="37" y="2"/>
                      <a:pt x="37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3" y="3"/>
                      <a:pt x="33" y="3"/>
                      <a:pt x="32" y="3"/>
                    </a:cubicBezTo>
                    <a:cubicBezTo>
                      <a:pt x="32" y="3"/>
                      <a:pt x="31" y="3"/>
                      <a:pt x="31" y="3"/>
                    </a:cubicBezTo>
                    <a:cubicBezTo>
                      <a:pt x="31" y="3"/>
                      <a:pt x="31" y="3"/>
                      <a:pt x="31" y="4"/>
                    </a:cubicBezTo>
                    <a:cubicBezTo>
                      <a:pt x="30" y="4"/>
                      <a:pt x="30" y="4"/>
                      <a:pt x="29" y="4"/>
                    </a:cubicBezTo>
                    <a:cubicBezTo>
                      <a:pt x="29" y="4"/>
                      <a:pt x="28" y="3"/>
                      <a:pt x="28" y="4"/>
                    </a:cubicBezTo>
                    <a:cubicBezTo>
                      <a:pt x="28" y="4"/>
                      <a:pt x="27" y="4"/>
                      <a:pt x="27" y="5"/>
                    </a:cubicBezTo>
                    <a:cubicBezTo>
                      <a:pt x="27" y="5"/>
                      <a:pt x="27" y="5"/>
                      <a:pt x="28" y="5"/>
                    </a:cubicBezTo>
                    <a:cubicBezTo>
                      <a:pt x="28" y="5"/>
                      <a:pt x="28" y="5"/>
                      <a:pt x="29" y="5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9" y="7"/>
                      <a:pt x="28" y="7"/>
                      <a:pt x="28" y="7"/>
                    </a:cubicBezTo>
                    <a:cubicBezTo>
                      <a:pt x="28" y="7"/>
                      <a:pt x="27" y="7"/>
                      <a:pt x="27" y="7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27" y="8"/>
                      <a:pt x="27" y="8"/>
                      <a:pt x="27" y="9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7" y="9"/>
                      <a:pt x="27" y="9"/>
                      <a:pt x="27" y="10"/>
                    </a:cubicBezTo>
                    <a:cubicBezTo>
                      <a:pt x="27" y="10"/>
                      <a:pt x="26" y="9"/>
                      <a:pt x="26" y="10"/>
                    </a:cubicBezTo>
                    <a:cubicBezTo>
                      <a:pt x="26" y="10"/>
                      <a:pt x="26" y="11"/>
                      <a:pt x="26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9" y="11"/>
                      <a:pt x="29" y="11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9" y="13"/>
                      <a:pt x="28" y="13"/>
                      <a:pt x="27" y="13"/>
                    </a:cubicBezTo>
                    <a:cubicBezTo>
                      <a:pt x="27" y="13"/>
                      <a:pt x="27" y="13"/>
                      <a:pt x="26" y="13"/>
                    </a:cubicBezTo>
                    <a:cubicBezTo>
                      <a:pt x="26" y="13"/>
                      <a:pt x="26" y="13"/>
                      <a:pt x="25" y="12"/>
                    </a:cubicBezTo>
                    <a:cubicBezTo>
                      <a:pt x="25" y="12"/>
                      <a:pt x="24" y="12"/>
                      <a:pt x="24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2"/>
                      <a:pt x="21" y="12"/>
                      <a:pt x="21" y="13"/>
                    </a:cubicBezTo>
                    <a:cubicBezTo>
                      <a:pt x="20" y="13"/>
                      <a:pt x="19" y="12"/>
                      <a:pt x="18" y="13"/>
                    </a:cubicBezTo>
                    <a:cubicBezTo>
                      <a:pt x="17" y="13"/>
                      <a:pt x="17" y="13"/>
                      <a:pt x="16" y="13"/>
                    </a:cubicBezTo>
                    <a:cubicBezTo>
                      <a:pt x="16" y="13"/>
                      <a:pt x="16" y="12"/>
                      <a:pt x="15" y="12"/>
                    </a:cubicBezTo>
                    <a:cubicBezTo>
                      <a:pt x="15" y="12"/>
                      <a:pt x="14" y="12"/>
                      <a:pt x="14" y="12"/>
                    </a:cubicBezTo>
                    <a:cubicBezTo>
                      <a:pt x="13" y="12"/>
                      <a:pt x="13" y="11"/>
                      <a:pt x="13" y="11"/>
                    </a:cubicBezTo>
                    <a:cubicBezTo>
                      <a:pt x="12" y="10"/>
                      <a:pt x="12" y="10"/>
                      <a:pt x="11" y="10"/>
                    </a:cubicBezTo>
                    <a:cubicBezTo>
                      <a:pt x="11" y="10"/>
                      <a:pt x="11" y="10"/>
                      <a:pt x="10" y="10"/>
                    </a:cubicBezTo>
                    <a:cubicBezTo>
                      <a:pt x="9" y="10"/>
                      <a:pt x="9" y="10"/>
                      <a:pt x="8" y="10"/>
                    </a:cubicBezTo>
                    <a:cubicBezTo>
                      <a:pt x="7" y="11"/>
                      <a:pt x="7" y="10"/>
                      <a:pt x="6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4" y="12"/>
                      <a:pt x="5" y="12"/>
                      <a:pt x="4" y="13"/>
                    </a:cubicBezTo>
                    <a:cubicBezTo>
                      <a:pt x="4" y="13"/>
                      <a:pt x="4" y="14"/>
                      <a:pt x="3" y="14"/>
                    </a:cubicBezTo>
                    <a:cubicBezTo>
                      <a:pt x="3" y="14"/>
                      <a:pt x="2" y="15"/>
                      <a:pt x="2" y="15"/>
                    </a:cubicBezTo>
                    <a:cubicBezTo>
                      <a:pt x="2" y="15"/>
                      <a:pt x="2" y="14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5"/>
                      <a:pt x="0" y="16"/>
                    </a:cubicBezTo>
                    <a:cubicBezTo>
                      <a:pt x="0" y="17"/>
                      <a:pt x="0" y="17"/>
                      <a:pt x="1" y="18"/>
                    </a:cubicBezTo>
                    <a:cubicBezTo>
                      <a:pt x="1" y="18"/>
                      <a:pt x="1" y="18"/>
                      <a:pt x="2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9"/>
                      <a:pt x="2" y="19"/>
                      <a:pt x="2" y="20"/>
                    </a:cubicBezTo>
                    <a:cubicBezTo>
                      <a:pt x="3" y="20"/>
                      <a:pt x="2" y="20"/>
                      <a:pt x="2" y="21"/>
                    </a:cubicBezTo>
                    <a:cubicBezTo>
                      <a:pt x="2" y="22"/>
                      <a:pt x="3" y="22"/>
                      <a:pt x="3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" y="24"/>
                      <a:pt x="3" y="23"/>
                      <a:pt x="4" y="23"/>
                    </a:cubicBezTo>
                    <a:cubicBezTo>
                      <a:pt x="4" y="23"/>
                      <a:pt x="4" y="22"/>
                      <a:pt x="5" y="22"/>
                    </a:cubicBezTo>
                    <a:cubicBezTo>
                      <a:pt x="5" y="22"/>
                      <a:pt x="6" y="22"/>
                      <a:pt x="6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1"/>
                      <a:pt x="7" y="21"/>
                      <a:pt x="8" y="20"/>
                    </a:cubicBezTo>
                    <a:cubicBezTo>
                      <a:pt x="8" y="20"/>
                      <a:pt x="9" y="20"/>
                      <a:pt x="9" y="20"/>
                    </a:cubicBezTo>
                    <a:cubicBezTo>
                      <a:pt x="10" y="21"/>
                      <a:pt x="10" y="21"/>
                      <a:pt x="11" y="21"/>
                    </a:cubicBezTo>
                    <a:cubicBezTo>
                      <a:pt x="11" y="21"/>
                      <a:pt x="12" y="21"/>
                      <a:pt x="12" y="21"/>
                    </a:cubicBezTo>
                    <a:cubicBezTo>
                      <a:pt x="12" y="21"/>
                      <a:pt x="13" y="21"/>
                      <a:pt x="13" y="22"/>
                    </a:cubicBezTo>
                    <a:cubicBezTo>
                      <a:pt x="13" y="22"/>
                      <a:pt x="13" y="23"/>
                      <a:pt x="13" y="23"/>
                    </a:cubicBezTo>
                    <a:cubicBezTo>
                      <a:pt x="13" y="24"/>
                      <a:pt x="13" y="24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3" y="25"/>
                      <a:pt x="12" y="25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9" y="25"/>
                      <a:pt x="9" y="26"/>
                      <a:pt x="9" y="26"/>
                    </a:cubicBezTo>
                    <a:cubicBezTo>
                      <a:pt x="10" y="26"/>
                      <a:pt x="10" y="26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8"/>
                      <a:pt x="10" y="27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27"/>
                      <a:pt x="9" y="27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10" y="29"/>
                      <a:pt x="10" y="29"/>
                      <a:pt x="10" y="30"/>
                    </a:cubicBezTo>
                    <a:cubicBezTo>
                      <a:pt x="10" y="30"/>
                      <a:pt x="11" y="30"/>
                      <a:pt x="11" y="30"/>
                    </a:cubicBezTo>
                    <a:cubicBezTo>
                      <a:pt x="11" y="30"/>
                      <a:pt x="11" y="31"/>
                      <a:pt x="11" y="31"/>
                    </a:cubicBezTo>
                    <a:cubicBezTo>
                      <a:pt x="11" y="31"/>
                      <a:pt x="12" y="31"/>
                      <a:pt x="12" y="31"/>
                    </a:cubicBezTo>
                    <a:cubicBezTo>
                      <a:pt x="12" y="31"/>
                      <a:pt x="12" y="31"/>
                      <a:pt x="12" y="32"/>
                    </a:cubicBezTo>
                    <a:cubicBezTo>
                      <a:pt x="12" y="32"/>
                      <a:pt x="13" y="32"/>
                      <a:pt x="13" y="32"/>
                    </a:cubicBezTo>
                    <a:cubicBezTo>
                      <a:pt x="13" y="32"/>
                      <a:pt x="14" y="32"/>
                      <a:pt x="14" y="32"/>
                    </a:cubicBezTo>
                    <a:cubicBezTo>
                      <a:pt x="14" y="32"/>
                      <a:pt x="14" y="32"/>
                      <a:pt x="14" y="33"/>
                    </a:cubicBezTo>
                    <a:cubicBezTo>
                      <a:pt x="14" y="33"/>
                      <a:pt x="14" y="33"/>
                      <a:pt x="14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6" y="34"/>
                      <a:pt x="16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5"/>
                      <a:pt x="20" y="35"/>
                    </a:cubicBezTo>
                    <a:cubicBezTo>
                      <a:pt x="20" y="35"/>
                      <a:pt x="21" y="35"/>
                      <a:pt x="21" y="35"/>
                    </a:cubicBezTo>
                    <a:cubicBezTo>
                      <a:pt x="22" y="35"/>
                      <a:pt x="22" y="36"/>
                      <a:pt x="22" y="36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3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5"/>
                      <a:pt x="23" y="35"/>
                      <a:pt x="23" y="34"/>
                    </a:cubicBezTo>
                    <a:cubicBezTo>
                      <a:pt x="23" y="34"/>
                      <a:pt x="24" y="34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3" y="31"/>
                      <a:pt x="23" y="31"/>
                      <a:pt x="23" y="30"/>
                    </a:cubicBezTo>
                    <a:cubicBezTo>
                      <a:pt x="23" y="29"/>
                      <a:pt x="22" y="29"/>
                      <a:pt x="22" y="28"/>
                    </a:cubicBezTo>
                    <a:cubicBezTo>
                      <a:pt x="22" y="28"/>
                      <a:pt x="22" y="28"/>
                      <a:pt x="23" y="27"/>
                    </a:cubicBezTo>
                    <a:cubicBezTo>
                      <a:pt x="23" y="27"/>
                      <a:pt x="23" y="26"/>
                      <a:pt x="23" y="26"/>
                    </a:cubicBezTo>
                    <a:cubicBezTo>
                      <a:pt x="23" y="27"/>
                      <a:pt x="23" y="27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5" y="26"/>
                      <a:pt x="25" y="26"/>
                      <a:pt x="26" y="26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7" y="23"/>
                      <a:pt x="28" y="23"/>
                    </a:cubicBezTo>
                    <a:cubicBezTo>
                      <a:pt x="28" y="23"/>
                      <a:pt x="28" y="23"/>
                      <a:pt x="29" y="23"/>
                    </a:cubicBezTo>
                    <a:cubicBezTo>
                      <a:pt x="29" y="23"/>
                      <a:pt x="28" y="22"/>
                      <a:pt x="28" y="22"/>
                    </a:cubicBezTo>
                    <a:cubicBezTo>
                      <a:pt x="29" y="22"/>
                      <a:pt x="29" y="21"/>
                      <a:pt x="29" y="21"/>
                    </a:cubicBezTo>
                    <a:cubicBezTo>
                      <a:pt x="29" y="21"/>
                      <a:pt x="29" y="21"/>
                      <a:pt x="30" y="21"/>
                    </a:cubicBezTo>
                    <a:cubicBezTo>
                      <a:pt x="30" y="21"/>
                      <a:pt x="30" y="22"/>
                      <a:pt x="30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1"/>
                      <a:pt x="32" y="21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3" y="21"/>
                      <a:pt x="32" y="22"/>
                      <a:pt x="32" y="22"/>
                    </a:cubicBezTo>
                    <a:cubicBezTo>
                      <a:pt x="32" y="23"/>
                      <a:pt x="32" y="23"/>
                      <a:pt x="31" y="23"/>
                    </a:cubicBezTo>
                    <a:cubicBezTo>
                      <a:pt x="31" y="24"/>
                      <a:pt x="31" y="24"/>
                      <a:pt x="32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3" y="28"/>
                      <a:pt x="33" y="28"/>
                      <a:pt x="33" y="28"/>
                    </a:cubicBezTo>
                    <a:cubicBezTo>
                      <a:pt x="34" y="28"/>
                      <a:pt x="34" y="28"/>
                      <a:pt x="35" y="28"/>
                    </a:cubicBezTo>
                    <a:cubicBezTo>
                      <a:pt x="35" y="29"/>
                      <a:pt x="35" y="29"/>
                      <a:pt x="35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5" y="31"/>
                      <a:pt x="36" y="31"/>
                      <a:pt x="37" y="31"/>
                    </a:cubicBezTo>
                    <a:cubicBezTo>
                      <a:pt x="37" y="31"/>
                      <a:pt x="37" y="31"/>
                      <a:pt x="38" y="30"/>
                    </a:cubicBezTo>
                    <a:cubicBezTo>
                      <a:pt x="38" y="30"/>
                      <a:pt x="39" y="30"/>
                      <a:pt x="39" y="30"/>
                    </a:cubicBezTo>
                    <a:cubicBezTo>
                      <a:pt x="40" y="30"/>
                      <a:pt x="40" y="30"/>
                      <a:pt x="41" y="30"/>
                    </a:cubicBezTo>
                    <a:cubicBezTo>
                      <a:pt x="42" y="30"/>
                      <a:pt x="42" y="30"/>
                      <a:pt x="43" y="31"/>
                    </a:cubicBezTo>
                    <a:cubicBezTo>
                      <a:pt x="44" y="31"/>
                      <a:pt x="44" y="31"/>
                      <a:pt x="44" y="3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2" name="Freeform 135">
                <a:extLst>
                  <a:ext uri="{FF2B5EF4-FFF2-40B4-BE49-F238E27FC236}">
                    <a16:creationId xmlns:a16="http://schemas.microsoft.com/office/drawing/2014/main" id="{9B8CC043-E158-4A39-BCC0-AA712521B2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40389" y="16811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3" name="Freeform 136">
                <a:extLst>
                  <a:ext uri="{FF2B5EF4-FFF2-40B4-BE49-F238E27FC236}">
                    <a16:creationId xmlns:a16="http://schemas.microsoft.com/office/drawing/2014/main" id="{8B205632-45AB-4D00-8871-8D065E79BD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5039" y="1476376"/>
                <a:ext cx="431800" cy="227013"/>
              </a:xfrm>
              <a:custGeom>
                <a:avLst/>
                <a:gdLst>
                  <a:gd name="T0" fmla="*/ 13 w 40"/>
                  <a:gd name="T1" fmla="*/ 10 h 21"/>
                  <a:gd name="T2" fmla="*/ 15 w 40"/>
                  <a:gd name="T3" fmla="*/ 10 h 21"/>
                  <a:gd name="T4" fmla="*/ 16 w 40"/>
                  <a:gd name="T5" fmla="*/ 12 h 21"/>
                  <a:gd name="T6" fmla="*/ 16 w 40"/>
                  <a:gd name="T7" fmla="*/ 16 h 21"/>
                  <a:gd name="T8" fmla="*/ 14 w 40"/>
                  <a:gd name="T9" fmla="*/ 18 h 21"/>
                  <a:gd name="T10" fmla="*/ 16 w 40"/>
                  <a:gd name="T11" fmla="*/ 18 h 21"/>
                  <a:gd name="T12" fmla="*/ 17 w 40"/>
                  <a:gd name="T13" fmla="*/ 18 h 21"/>
                  <a:gd name="T14" fmla="*/ 18 w 40"/>
                  <a:gd name="T15" fmla="*/ 18 h 21"/>
                  <a:gd name="T16" fmla="*/ 19 w 40"/>
                  <a:gd name="T17" fmla="*/ 16 h 21"/>
                  <a:gd name="T18" fmla="*/ 21 w 40"/>
                  <a:gd name="T19" fmla="*/ 14 h 21"/>
                  <a:gd name="T20" fmla="*/ 22 w 40"/>
                  <a:gd name="T21" fmla="*/ 16 h 21"/>
                  <a:gd name="T22" fmla="*/ 25 w 40"/>
                  <a:gd name="T23" fmla="*/ 16 h 21"/>
                  <a:gd name="T24" fmla="*/ 25 w 40"/>
                  <a:gd name="T25" fmla="*/ 17 h 21"/>
                  <a:gd name="T26" fmla="*/ 25 w 40"/>
                  <a:gd name="T27" fmla="*/ 18 h 21"/>
                  <a:gd name="T28" fmla="*/ 26 w 40"/>
                  <a:gd name="T29" fmla="*/ 20 h 21"/>
                  <a:gd name="T30" fmla="*/ 29 w 40"/>
                  <a:gd name="T31" fmla="*/ 20 h 21"/>
                  <a:gd name="T32" fmla="*/ 31 w 40"/>
                  <a:gd name="T33" fmla="*/ 19 h 21"/>
                  <a:gd name="T34" fmla="*/ 33 w 40"/>
                  <a:gd name="T35" fmla="*/ 19 h 21"/>
                  <a:gd name="T36" fmla="*/ 32 w 40"/>
                  <a:gd name="T37" fmla="*/ 18 h 21"/>
                  <a:gd name="T38" fmla="*/ 29 w 40"/>
                  <a:gd name="T39" fmla="*/ 17 h 21"/>
                  <a:gd name="T40" fmla="*/ 29 w 40"/>
                  <a:gd name="T41" fmla="*/ 16 h 21"/>
                  <a:gd name="T42" fmla="*/ 31 w 40"/>
                  <a:gd name="T43" fmla="*/ 14 h 21"/>
                  <a:gd name="T44" fmla="*/ 34 w 40"/>
                  <a:gd name="T45" fmla="*/ 14 h 21"/>
                  <a:gd name="T46" fmla="*/ 36 w 40"/>
                  <a:gd name="T47" fmla="*/ 13 h 21"/>
                  <a:gd name="T48" fmla="*/ 38 w 40"/>
                  <a:gd name="T49" fmla="*/ 10 h 21"/>
                  <a:gd name="T50" fmla="*/ 39 w 40"/>
                  <a:gd name="T51" fmla="*/ 8 h 21"/>
                  <a:gd name="T52" fmla="*/ 36 w 40"/>
                  <a:gd name="T53" fmla="*/ 7 h 21"/>
                  <a:gd name="T54" fmla="*/ 32 w 40"/>
                  <a:gd name="T55" fmla="*/ 7 h 21"/>
                  <a:gd name="T56" fmla="*/ 29 w 40"/>
                  <a:gd name="T57" fmla="*/ 7 h 21"/>
                  <a:gd name="T58" fmla="*/ 25 w 40"/>
                  <a:gd name="T59" fmla="*/ 7 h 21"/>
                  <a:gd name="T60" fmla="*/ 22 w 40"/>
                  <a:gd name="T61" fmla="*/ 4 h 21"/>
                  <a:gd name="T62" fmla="*/ 20 w 40"/>
                  <a:gd name="T63" fmla="*/ 2 h 21"/>
                  <a:gd name="T64" fmla="*/ 17 w 40"/>
                  <a:gd name="T65" fmla="*/ 0 h 21"/>
                  <a:gd name="T66" fmla="*/ 14 w 40"/>
                  <a:gd name="T67" fmla="*/ 1 h 21"/>
                  <a:gd name="T68" fmla="*/ 12 w 40"/>
                  <a:gd name="T69" fmla="*/ 1 h 21"/>
                  <a:gd name="T70" fmla="*/ 10 w 40"/>
                  <a:gd name="T71" fmla="*/ 2 h 21"/>
                  <a:gd name="T72" fmla="*/ 8 w 40"/>
                  <a:gd name="T73" fmla="*/ 2 h 21"/>
                  <a:gd name="T74" fmla="*/ 6 w 40"/>
                  <a:gd name="T75" fmla="*/ 1 h 21"/>
                  <a:gd name="T76" fmla="*/ 3 w 40"/>
                  <a:gd name="T77" fmla="*/ 1 h 21"/>
                  <a:gd name="T78" fmla="*/ 2 w 40"/>
                  <a:gd name="T79" fmla="*/ 2 h 21"/>
                  <a:gd name="T80" fmla="*/ 1 w 40"/>
                  <a:gd name="T81" fmla="*/ 5 h 21"/>
                  <a:gd name="T82" fmla="*/ 1 w 40"/>
                  <a:gd name="T83" fmla="*/ 7 h 21"/>
                  <a:gd name="T84" fmla="*/ 0 w 40"/>
                  <a:gd name="T85" fmla="*/ 8 h 21"/>
                  <a:gd name="T86" fmla="*/ 0 w 40"/>
                  <a:gd name="T87" fmla="*/ 10 h 21"/>
                  <a:gd name="T88" fmla="*/ 1 w 40"/>
                  <a:gd name="T89" fmla="*/ 10 h 21"/>
                  <a:gd name="T90" fmla="*/ 3 w 40"/>
                  <a:gd name="T91" fmla="*/ 10 h 21"/>
                  <a:gd name="T92" fmla="*/ 5 w 40"/>
                  <a:gd name="T93" fmla="*/ 11 h 21"/>
                  <a:gd name="T94" fmla="*/ 7 w 40"/>
                  <a:gd name="T95" fmla="*/ 10 h 21"/>
                  <a:gd name="T96" fmla="*/ 9 w 40"/>
                  <a:gd name="T97" fmla="*/ 10 h 21"/>
                  <a:gd name="T98" fmla="*/ 10 w 40"/>
                  <a:gd name="T99" fmla="*/ 1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0" h="21"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4" y="10"/>
                      <a:pt x="14" y="10"/>
                    </a:cubicBezTo>
                    <a:cubicBezTo>
                      <a:pt x="14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1"/>
                      <a:pt x="15" y="11"/>
                      <a:pt x="16" y="11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4"/>
                      <a:pt x="16" y="14"/>
                      <a:pt x="16" y="15"/>
                    </a:cubicBezTo>
                    <a:cubicBezTo>
                      <a:pt x="16" y="15"/>
                      <a:pt x="16" y="15"/>
                      <a:pt x="16" y="16"/>
                    </a:cubicBezTo>
                    <a:cubicBezTo>
                      <a:pt x="15" y="16"/>
                      <a:pt x="15" y="16"/>
                      <a:pt x="15" y="17"/>
                    </a:cubicBezTo>
                    <a:cubicBezTo>
                      <a:pt x="16" y="17"/>
                      <a:pt x="14" y="17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6" y="18"/>
                    </a:cubicBezTo>
                    <a:cubicBezTo>
                      <a:pt x="16" y="18"/>
                      <a:pt x="16" y="18"/>
                      <a:pt x="16" y="17"/>
                    </a:cubicBezTo>
                    <a:cubicBezTo>
                      <a:pt x="16" y="17"/>
                      <a:pt x="17" y="17"/>
                      <a:pt x="17" y="17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9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7"/>
                      <a:pt x="18" y="17"/>
                    </a:cubicBezTo>
                    <a:cubicBezTo>
                      <a:pt x="18" y="17"/>
                      <a:pt x="19" y="17"/>
                      <a:pt x="19" y="17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0" y="15"/>
                      <a:pt x="20" y="16"/>
                      <a:pt x="20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4"/>
                      <a:pt x="21" y="14"/>
                      <a:pt x="21" y="14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6"/>
                      <a:pt x="24" y="16"/>
                      <a:pt x="24" y="16"/>
                    </a:cubicBezTo>
                    <a:cubicBezTo>
                      <a:pt x="24" y="16"/>
                      <a:pt x="25" y="16"/>
                      <a:pt x="25" y="16"/>
                    </a:cubicBezTo>
                    <a:cubicBezTo>
                      <a:pt x="26" y="16"/>
                      <a:pt x="26" y="15"/>
                      <a:pt x="26" y="16"/>
                    </a:cubicBezTo>
                    <a:cubicBezTo>
                      <a:pt x="27" y="16"/>
                      <a:pt x="26" y="16"/>
                      <a:pt x="26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4" y="17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5" y="18"/>
                    </a:cubicBezTo>
                    <a:cubicBezTo>
                      <a:pt x="25" y="18"/>
                      <a:pt x="25" y="18"/>
                      <a:pt x="26" y="18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7" y="19"/>
                      <a:pt x="26" y="19"/>
                      <a:pt x="26" y="20"/>
                    </a:cubicBezTo>
                    <a:cubicBezTo>
                      <a:pt x="27" y="20"/>
                      <a:pt x="27" y="20"/>
                      <a:pt x="27" y="21"/>
                    </a:cubicBezTo>
                    <a:cubicBezTo>
                      <a:pt x="27" y="21"/>
                      <a:pt x="28" y="21"/>
                      <a:pt x="28" y="21"/>
                    </a:cubicBezTo>
                    <a:cubicBezTo>
                      <a:pt x="28" y="20"/>
                      <a:pt x="28" y="20"/>
                      <a:pt x="29" y="20"/>
                    </a:cubicBezTo>
                    <a:cubicBezTo>
                      <a:pt x="29" y="19"/>
                      <a:pt x="29" y="20"/>
                      <a:pt x="30" y="20"/>
                    </a:cubicBezTo>
                    <a:cubicBezTo>
                      <a:pt x="30" y="20"/>
                      <a:pt x="30" y="20"/>
                      <a:pt x="30" y="19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2" y="19"/>
                      <a:pt x="33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18"/>
                      <a:pt x="33" y="18"/>
                      <a:pt x="32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6"/>
                    </a:cubicBezTo>
                    <a:cubicBezTo>
                      <a:pt x="29" y="16"/>
                      <a:pt x="28" y="16"/>
                      <a:pt x="28" y="16"/>
                    </a:cubicBezTo>
                    <a:cubicBezTo>
                      <a:pt x="28" y="16"/>
                      <a:pt x="29" y="16"/>
                      <a:pt x="29" y="16"/>
                    </a:cubicBezTo>
                    <a:cubicBezTo>
                      <a:pt x="29" y="16"/>
                      <a:pt x="29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4"/>
                      <a:pt x="31" y="15"/>
                      <a:pt x="31" y="14"/>
                    </a:cubicBezTo>
                    <a:cubicBezTo>
                      <a:pt x="32" y="14"/>
                      <a:pt x="32" y="14"/>
                      <a:pt x="33" y="14"/>
                    </a:cubicBezTo>
                    <a:cubicBezTo>
                      <a:pt x="33" y="14"/>
                      <a:pt x="33" y="14"/>
                      <a:pt x="34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3"/>
                      <a:pt x="36" y="13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6" y="13"/>
                      <a:pt x="37" y="13"/>
                      <a:pt x="37" y="12"/>
                    </a:cubicBezTo>
                    <a:cubicBezTo>
                      <a:pt x="38" y="12"/>
                      <a:pt x="38" y="12"/>
                      <a:pt x="38" y="11"/>
                    </a:cubicBezTo>
                    <a:cubicBezTo>
                      <a:pt x="38" y="11"/>
                      <a:pt x="38" y="11"/>
                      <a:pt x="38" y="10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8" y="10"/>
                      <a:pt x="39" y="10"/>
                      <a:pt x="39" y="10"/>
                    </a:cubicBezTo>
                    <a:cubicBezTo>
                      <a:pt x="40" y="9"/>
                      <a:pt x="40" y="9"/>
                      <a:pt x="39" y="8"/>
                    </a:cubicBezTo>
                    <a:cubicBezTo>
                      <a:pt x="39" y="8"/>
                      <a:pt x="39" y="8"/>
                      <a:pt x="38" y="8"/>
                    </a:cubicBezTo>
                    <a:cubicBezTo>
                      <a:pt x="38" y="8"/>
                      <a:pt x="37" y="8"/>
                      <a:pt x="37" y="7"/>
                    </a:cubicBezTo>
                    <a:cubicBezTo>
                      <a:pt x="37" y="7"/>
                      <a:pt x="36" y="7"/>
                      <a:pt x="36" y="7"/>
                    </a:cubicBezTo>
                    <a:cubicBezTo>
                      <a:pt x="35" y="7"/>
                      <a:pt x="35" y="8"/>
                      <a:pt x="34" y="8"/>
                    </a:cubicBezTo>
                    <a:cubicBezTo>
                      <a:pt x="34" y="8"/>
                      <a:pt x="33" y="8"/>
                      <a:pt x="33" y="8"/>
                    </a:cubicBezTo>
                    <a:cubicBezTo>
                      <a:pt x="32" y="8"/>
                      <a:pt x="33" y="7"/>
                      <a:pt x="32" y="7"/>
                    </a:cubicBezTo>
                    <a:cubicBezTo>
                      <a:pt x="32" y="6"/>
                      <a:pt x="32" y="6"/>
                      <a:pt x="31" y="6"/>
                    </a:cubicBezTo>
                    <a:cubicBezTo>
                      <a:pt x="31" y="6"/>
                      <a:pt x="31" y="6"/>
                      <a:pt x="30" y="6"/>
                    </a:cubicBezTo>
                    <a:cubicBezTo>
                      <a:pt x="30" y="6"/>
                      <a:pt x="30" y="6"/>
                      <a:pt x="29" y="7"/>
                    </a:cubicBezTo>
                    <a:cubicBezTo>
                      <a:pt x="29" y="7"/>
                      <a:pt x="29" y="7"/>
                      <a:pt x="28" y="7"/>
                    </a:cubicBezTo>
                    <a:cubicBezTo>
                      <a:pt x="28" y="7"/>
                      <a:pt x="27" y="7"/>
                      <a:pt x="27" y="7"/>
                    </a:cubicBezTo>
                    <a:cubicBezTo>
                      <a:pt x="26" y="7"/>
                      <a:pt x="26" y="7"/>
                      <a:pt x="25" y="7"/>
                    </a:cubicBezTo>
                    <a:cubicBezTo>
                      <a:pt x="25" y="7"/>
                      <a:pt x="25" y="7"/>
                      <a:pt x="24" y="6"/>
                    </a:cubicBezTo>
                    <a:cubicBezTo>
                      <a:pt x="24" y="6"/>
                      <a:pt x="24" y="6"/>
                      <a:pt x="24" y="5"/>
                    </a:cubicBezTo>
                    <a:cubicBezTo>
                      <a:pt x="23" y="5"/>
                      <a:pt x="23" y="4"/>
                      <a:pt x="22" y="4"/>
                    </a:cubicBezTo>
                    <a:cubicBezTo>
                      <a:pt x="22" y="4"/>
                      <a:pt x="22" y="4"/>
                      <a:pt x="21" y="4"/>
                    </a:cubicBezTo>
                    <a:cubicBezTo>
                      <a:pt x="21" y="4"/>
                      <a:pt x="21" y="4"/>
                      <a:pt x="20" y="4"/>
                    </a:cubicBezTo>
                    <a:cubicBezTo>
                      <a:pt x="20" y="3"/>
                      <a:pt x="20" y="3"/>
                      <a:pt x="20" y="2"/>
                    </a:cubicBezTo>
                    <a:cubicBezTo>
                      <a:pt x="19" y="2"/>
                      <a:pt x="20" y="1"/>
                      <a:pt x="19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0"/>
                      <a:pt x="18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1"/>
                      <a:pt x="15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3"/>
                      <a:pt x="11" y="3"/>
                      <a:pt x="11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3" y="3"/>
                      <a:pt x="3" y="4"/>
                      <a:pt x="2" y="4"/>
                    </a:cubicBezTo>
                    <a:cubicBezTo>
                      <a:pt x="2" y="4"/>
                      <a:pt x="2" y="4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3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8" y="11"/>
                      <a:pt x="8" y="11"/>
                    </a:cubicBezTo>
                    <a:cubicBezTo>
                      <a:pt x="8" y="11"/>
                      <a:pt x="8" y="11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1" y="9"/>
                      <a:pt x="11" y="9"/>
                      <a:pt x="12" y="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4" name="Freeform 137">
                <a:extLst>
                  <a:ext uri="{FF2B5EF4-FFF2-40B4-BE49-F238E27FC236}">
                    <a16:creationId xmlns:a16="http://schemas.microsoft.com/office/drawing/2014/main" id="{0AEDFB18-2E7F-46C1-8D2C-EBF7BE899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3664" y="3011489"/>
                <a:ext cx="11113" cy="20638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1 w 1"/>
                  <a:gd name="T5" fmla="*/ 1 h 2"/>
                  <a:gd name="T6" fmla="*/ 1 w 1"/>
                  <a:gd name="T7" fmla="*/ 0 h 2"/>
                  <a:gd name="T8" fmla="*/ 1 w 1"/>
                  <a:gd name="T9" fmla="*/ 0 h 2"/>
                  <a:gd name="T10" fmla="*/ 0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5" name="Freeform 138">
                <a:extLst>
                  <a:ext uri="{FF2B5EF4-FFF2-40B4-BE49-F238E27FC236}">
                    <a16:creationId xmlns:a16="http://schemas.microsoft.com/office/drawing/2014/main" id="{742EA9AA-4E9D-4074-A801-691D1A58F0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62852" y="3130551"/>
                <a:ext cx="31750" cy="9525"/>
              </a:xfrm>
              <a:custGeom>
                <a:avLst/>
                <a:gdLst>
                  <a:gd name="T0" fmla="*/ 2 w 3"/>
                  <a:gd name="T1" fmla="*/ 1 h 1"/>
                  <a:gd name="T2" fmla="*/ 3 w 3"/>
                  <a:gd name="T3" fmla="*/ 0 h 1"/>
                  <a:gd name="T4" fmla="*/ 2 w 3"/>
                  <a:gd name="T5" fmla="*/ 0 h 1"/>
                  <a:gd name="T6" fmla="*/ 1 w 3"/>
                  <a:gd name="T7" fmla="*/ 0 h 1"/>
                  <a:gd name="T8" fmla="*/ 1 w 3"/>
                  <a:gd name="T9" fmla="*/ 0 h 1"/>
                  <a:gd name="T10" fmla="*/ 0 w 3"/>
                  <a:gd name="T11" fmla="*/ 1 h 1"/>
                  <a:gd name="T12" fmla="*/ 1 w 3"/>
                  <a:gd name="T13" fmla="*/ 1 h 1"/>
                  <a:gd name="T14" fmla="*/ 1 w 3"/>
                  <a:gd name="T15" fmla="*/ 1 h 1"/>
                  <a:gd name="T16" fmla="*/ 2 w 3"/>
                  <a:gd name="T1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2" y="1"/>
                      <a:pt x="2" y="1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6" name="Freeform 139">
                <a:extLst>
                  <a:ext uri="{FF2B5EF4-FFF2-40B4-BE49-F238E27FC236}">
                    <a16:creationId xmlns:a16="http://schemas.microsoft.com/office/drawing/2014/main" id="{1F17424B-0972-4CB9-BCF9-B0844348C6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80327" y="3022601"/>
                <a:ext cx="53975" cy="96838"/>
              </a:xfrm>
              <a:custGeom>
                <a:avLst/>
                <a:gdLst>
                  <a:gd name="T0" fmla="*/ 1 w 5"/>
                  <a:gd name="T1" fmla="*/ 8 h 9"/>
                  <a:gd name="T2" fmla="*/ 2 w 5"/>
                  <a:gd name="T3" fmla="*/ 8 h 9"/>
                  <a:gd name="T4" fmla="*/ 2 w 5"/>
                  <a:gd name="T5" fmla="*/ 9 h 9"/>
                  <a:gd name="T6" fmla="*/ 3 w 5"/>
                  <a:gd name="T7" fmla="*/ 9 h 9"/>
                  <a:gd name="T8" fmla="*/ 3 w 5"/>
                  <a:gd name="T9" fmla="*/ 8 h 9"/>
                  <a:gd name="T10" fmla="*/ 3 w 5"/>
                  <a:gd name="T11" fmla="*/ 8 h 9"/>
                  <a:gd name="T12" fmla="*/ 3 w 5"/>
                  <a:gd name="T13" fmla="*/ 7 h 9"/>
                  <a:gd name="T14" fmla="*/ 3 w 5"/>
                  <a:gd name="T15" fmla="*/ 6 h 9"/>
                  <a:gd name="T16" fmla="*/ 4 w 5"/>
                  <a:gd name="T17" fmla="*/ 6 h 9"/>
                  <a:gd name="T18" fmla="*/ 5 w 5"/>
                  <a:gd name="T19" fmla="*/ 5 h 9"/>
                  <a:gd name="T20" fmla="*/ 5 w 5"/>
                  <a:gd name="T21" fmla="*/ 5 h 9"/>
                  <a:gd name="T22" fmla="*/ 4 w 5"/>
                  <a:gd name="T23" fmla="*/ 4 h 9"/>
                  <a:gd name="T24" fmla="*/ 5 w 5"/>
                  <a:gd name="T25" fmla="*/ 3 h 9"/>
                  <a:gd name="T26" fmla="*/ 5 w 5"/>
                  <a:gd name="T27" fmla="*/ 2 h 9"/>
                  <a:gd name="T28" fmla="*/ 5 w 5"/>
                  <a:gd name="T29" fmla="*/ 2 h 9"/>
                  <a:gd name="T30" fmla="*/ 4 w 5"/>
                  <a:gd name="T31" fmla="*/ 2 h 9"/>
                  <a:gd name="T32" fmla="*/ 3 w 5"/>
                  <a:gd name="T33" fmla="*/ 2 h 9"/>
                  <a:gd name="T34" fmla="*/ 3 w 5"/>
                  <a:gd name="T35" fmla="*/ 1 h 9"/>
                  <a:gd name="T36" fmla="*/ 2 w 5"/>
                  <a:gd name="T37" fmla="*/ 0 h 9"/>
                  <a:gd name="T38" fmla="*/ 2 w 5"/>
                  <a:gd name="T39" fmla="*/ 1 h 9"/>
                  <a:gd name="T40" fmla="*/ 1 w 5"/>
                  <a:gd name="T41" fmla="*/ 1 h 9"/>
                  <a:gd name="T42" fmla="*/ 1 w 5"/>
                  <a:gd name="T43" fmla="*/ 2 h 9"/>
                  <a:gd name="T44" fmla="*/ 1 w 5"/>
                  <a:gd name="T45" fmla="*/ 3 h 9"/>
                  <a:gd name="T46" fmla="*/ 1 w 5"/>
                  <a:gd name="T47" fmla="*/ 4 h 9"/>
                  <a:gd name="T48" fmla="*/ 1 w 5"/>
                  <a:gd name="T49" fmla="*/ 4 h 9"/>
                  <a:gd name="T50" fmla="*/ 1 w 5"/>
                  <a:gd name="T51" fmla="*/ 5 h 9"/>
                  <a:gd name="T52" fmla="*/ 2 w 5"/>
                  <a:gd name="T53" fmla="*/ 6 h 9"/>
                  <a:gd name="T54" fmla="*/ 1 w 5"/>
                  <a:gd name="T55" fmla="*/ 7 h 9"/>
                  <a:gd name="T56" fmla="*/ 1 w 5"/>
                  <a:gd name="T57" fmla="*/ 8 h 9"/>
                  <a:gd name="T58" fmla="*/ 0 w 5"/>
                  <a:gd name="T59" fmla="*/ 8 h 9"/>
                  <a:gd name="T60" fmla="*/ 1 w 5"/>
                  <a:gd name="T61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" h="9">
                    <a:moveTo>
                      <a:pt x="1" y="8"/>
                    </a:moveTo>
                    <a:cubicBezTo>
                      <a:pt x="1" y="8"/>
                      <a:pt x="2" y="8"/>
                      <a:pt x="2" y="8"/>
                    </a:cubicBezTo>
                    <a:cubicBezTo>
                      <a:pt x="2" y="8"/>
                      <a:pt x="2" y="9"/>
                      <a:pt x="2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2" y="7"/>
                      <a:pt x="3" y="7"/>
                      <a:pt x="3" y="7"/>
                    </a:cubicBezTo>
                    <a:cubicBezTo>
                      <a:pt x="3" y="6"/>
                      <a:pt x="2" y="6"/>
                      <a:pt x="3" y="6"/>
                    </a:cubicBezTo>
                    <a:cubicBezTo>
                      <a:pt x="3" y="5"/>
                      <a:pt x="3" y="6"/>
                      <a:pt x="4" y="6"/>
                    </a:cubicBezTo>
                    <a:cubicBezTo>
                      <a:pt x="4" y="6"/>
                      <a:pt x="4" y="6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8"/>
                      <a:pt x="1" y="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7" name="Freeform 140">
                <a:extLst>
                  <a:ext uri="{FF2B5EF4-FFF2-40B4-BE49-F238E27FC236}">
                    <a16:creationId xmlns:a16="http://schemas.microsoft.com/office/drawing/2014/main" id="{07B7A370-DEBE-4BF9-94C6-E9F5B40A0D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7639" y="3086101"/>
                <a:ext cx="31750" cy="22225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2 h 2"/>
                  <a:gd name="T4" fmla="*/ 3 w 3"/>
                  <a:gd name="T5" fmla="*/ 2 h 2"/>
                  <a:gd name="T6" fmla="*/ 3 w 3"/>
                  <a:gd name="T7" fmla="*/ 1 h 2"/>
                  <a:gd name="T8" fmla="*/ 3 w 3"/>
                  <a:gd name="T9" fmla="*/ 0 h 2"/>
                  <a:gd name="T10" fmla="*/ 3 w 3"/>
                  <a:gd name="T11" fmla="*/ 0 h 2"/>
                  <a:gd name="T12" fmla="*/ 2 w 3"/>
                  <a:gd name="T13" fmla="*/ 0 h 2"/>
                  <a:gd name="T14" fmla="*/ 1 w 3"/>
                  <a:gd name="T15" fmla="*/ 0 h 2"/>
                  <a:gd name="T16" fmla="*/ 1 w 3"/>
                  <a:gd name="T17" fmla="*/ 1 h 2"/>
                  <a:gd name="T18" fmla="*/ 0 w 3"/>
                  <a:gd name="T19" fmla="*/ 1 h 2"/>
                  <a:gd name="T20" fmla="*/ 1 w 3"/>
                  <a:gd name="T2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8" name="Freeform 141">
                <a:extLst>
                  <a:ext uri="{FF2B5EF4-FFF2-40B4-BE49-F238E27FC236}">
                    <a16:creationId xmlns:a16="http://schemas.microsoft.com/office/drawing/2014/main" id="{BC8384C1-E698-4E6F-84B1-0782F58EB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8752" y="3108326"/>
                <a:ext cx="0" cy="22225"/>
              </a:xfrm>
              <a:custGeom>
                <a:avLst/>
                <a:gdLst>
                  <a:gd name="T0" fmla="*/ 1 h 2"/>
                  <a:gd name="T1" fmla="*/ 0 h 2"/>
                  <a:gd name="T2" fmla="*/ 1 h 2"/>
                  <a:gd name="T3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2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39" name="Freeform 142">
                <a:extLst>
                  <a:ext uri="{FF2B5EF4-FFF2-40B4-BE49-F238E27FC236}">
                    <a16:creationId xmlns:a16="http://schemas.microsoft.com/office/drawing/2014/main" id="{7921ED4B-DEEF-4D28-B73D-3946C9423E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7339" y="3108326"/>
                <a:ext cx="33338" cy="22225"/>
              </a:xfrm>
              <a:custGeom>
                <a:avLst/>
                <a:gdLst>
                  <a:gd name="T0" fmla="*/ 1 w 3"/>
                  <a:gd name="T1" fmla="*/ 1 h 2"/>
                  <a:gd name="T2" fmla="*/ 1 w 3"/>
                  <a:gd name="T3" fmla="*/ 2 h 2"/>
                  <a:gd name="T4" fmla="*/ 2 w 3"/>
                  <a:gd name="T5" fmla="*/ 2 h 2"/>
                  <a:gd name="T6" fmla="*/ 2 w 3"/>
                  <a:gd name="T7" fmla="*/ 2 h 2"/>
                  <a:gd name="T8" fmla="*/ 3 w 3"/>
                  <a:gd name="T9" fmla="*/ 1 h 2"/>
                  <a:gd name="T10" fmla="*/ 2 w 3"/>
                  <a:gd name="T11" fmla="*/ 1 h 2"/>
                  <a:gd name="T12" fmla="*/ 1 w 3"/>
                  <a:gd name="T13" fmla="*/ 0 h 2"/>
                  <a:gd name="T14" fmla="*/ 1 w 3"/>
                  <a:gd name="T15" fmla="*/ 0 h 2"/>
                  <a:gd name="T16" fmla="*/ 0 w 3"/>
                  <a:gd name="T17" fmla="*/ 1 h 2"/>
                  <a:gd name="T18" fmla="*/ 1 w 3"/>
                  <a:gd name="T1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0" name="Freeform 143">
                <a:extLst>
                  <a:ext uri="{FF2B5EF4-FFF2-40B4-BE49-F238E27FC236}">
                    <a16:creationId xmlns:a16="http://schemas.microsoft.com/office/drawing/2014/main" id="{3466B38F-9772-4401-AA54-A5EF416A6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5714" y="3130551"/>
                <a:ext cx="31750" cy="20638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1 h 2"/>
                  <a:gd name="T4" fmla="*/ 0 w 3"/>
                  <a:gd name="T5" fmla="*/ 1 h 2"/>
                  <a:gd name="T6" fmla="*/ 0 w 3"/>
                  <a:gd name="T7" fmla="*/ 1 h 2"/>
                  <a:gd name="T8" fmla="*/ 0 w 3"/>
                  <a:gd name="T9" fmla="*/ 2 h 2"/>
                  <a:gd name="T10" fmla="*/ 1 w 3"/>
                  <a:gd name="T11" fmla="*/ 2 h 2"/>
                  <a:gd name="T12" fmla="*/ 1 w 3"/>
                  <a:gd name="T13" fmla="*/ 2 h 2"/>
                  <a:gd name="T14" fmla="*/ 2 w 3"/>
                  <a:gd name="T15" fmla="*/ 2 h 2"/>
                  <a:gd name="T16" fmla="*/ 3 w 3"/>
                  <a:gd name="T17" fmla="*/ 2 h 2"/>
                  <a:gd name="T18" fmla="*/ 3 w 3"/>
                  <a:gd name="T19" fmla="*/ 1 h 2"/>
                  <a:gd name="T20" fmla="*/ 2 w 3"/>
                  <a:gd name="T2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1" name="Freeform 144">
                <a:extLst>
                  <a:ext uri="{FF2B5EF4-FFF2-40B4-BE49-F238E27FC236}">
                    <a16:creationId xmlns:a16="http://schemas.microsoft.com/office/drawing/2014/main" id="{7DE006BA-862F-461C-B19E-7A62F29F71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1439" y="3130551"/>
                <a:ext cx="22225" cy="20638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0 h 2"/>
                  <a:gd name="T4" fmla="*/ 0 w 2"/>
                  <a:gd name="T5" fmla="*/ 0 h 2"/>
                  <a:gd name="T6" fmla="*/ 0 w 2"/>
                  <a:gd name="T7" fmla="*/ 1 h 2"/>
                  <a:gd name="T8" fmla="*/ 0 w 2"/>
                  <a:gd name="T9" fmla="*/ 2 h 2"/>
                  <a:gd name="T10" fmla="*/ 1 w 2"/>
                  <a:gd name="T11" fmla="*/ 1 h 2"/>
                  <a:gd name="T12" fmla="*/ 1 w 2"/>
                  <a:gd name="T13" fmla="*/ 1 h 2"/>
                  <a:gd name="T14" fmla="*/ 2 w 2"/>
                  <a:gd name="T15" fmla="*/ 1 h 2"/>
                  <a:gd name="T16" fmla="*/ 2 w 2"/>
                  <a:gd name="T17" fmla="*/ 1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2" name="Freeform 145">
                <a:extLst>
                  <a:ext uri="{FF2B5EF4-FFF2-40B4-BE49-F238E27FC236}">
                    <a16:creationId xmlns:a16="http://schemas.microsoft.com/office/drawing/2014/main" id="{DAAD5E35-BB79-46A9-A669-3ACCFA03E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56527" y="3140076"/>
                <a:ext cx="22225" cy="22225"/>
              </a:xfrm>
              <a:custGeom>
                <a:avLst/>
                <a:gdLst>
                  <a:gd name="T0" fmla="*/ 0 w 2"/>
                  <a:gd name="T1" fmla="*/ 1 h 2"/>
                  <a:gd name="T2" fmla="*/ 2 w 2"/>
                  <a:gd name="T3" fmla="*/ 1 h 2"/>
                  <a:gd name="T4" fmla="*/ 2 w 2"/>
                  <a:gd name="T5" fmla="*/ 1 h 2"/>
                  <a:gd name="T6" fmla="*/ 2 w 2"/>
                  <a:gd name="T7" fmla="*/ 0 h 2"/>
                  <a:gd name="T8" fmla="*/ 2 w 2"/>
                  <a:gd name="T9" fmla="*/ 0 h 2"/>
                  <a:gd name="T10" fmla="*/ 1 w 2"/>
                  <a:gd name="T11" fmla="*/ 0 h 2"/>
                  <a:gd name="T12" fmla="*/ 0 w 2"/>
                  <a:gd name="T13" fmla="*/ 0 h 2"/>
                  <a:gd name="T14" fmla="*/ 0 w 2"/>
                  <a:gd name="T15" fmla="*/ 1 h 2"/>
                  <a:gd name="T16" fmla="*/ 0 w 2"/>
                  <a:gd name="T1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1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3" name="Freeform 146">
                <a:extLst>
                  <a:ext uri="{FF2B5EF4-FFF2-40B4-BE49-F238E27FC236}">
                    <a16:creationId xmlns:a16="http://schemas.microsoft.com/office/drawing/2014/main" id="{E1741DC8-8403-4155-8BFF-24E8F29F17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40577" y="3162301"/>
                <a:ext cx="22225" cy="31750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2 h 3"/>
                  <a:gd name="T4" fmla="*/ 2 w 2"/>
                  <a:gd name="T5" fmla="*/ 2 h 3"/>
                  <a:gd name="T6" fmla="*/ 2 w 2"/>
                  <a:gd name="T7" fmla="*/ 1 h 3"/>
                  <a:gd name="T8" fmla="*/ 2 w 2"/>
                  <a:gd name="T9" fmla="*/ 1 h 3"/>
                  <a:gd name="T10" fmla="*/ 1 w 2"/>
                  <a:gd name="T11" fmla="*/ 0 h 3"/>
                  <a:gd name="T12" fmla="*/ 1 w 2"/>
                  <a:gd name="T13" fmla="*/ 1 h 3"/>
                  <a:gd name="T14" fmla="*/ 0 w 2"/>
                  <a:gd name="T15" fmla="*/ 2 h 3"/>
                  <a:gd name="T16" fmla="*/ 0 w 2"/>
                  <a:gd name="T17" fmla="*/ 2 h 3"/>
                  <a:gd name="T18" fmla="*/ 0 w 2"/>
                  <a:gd name="T1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1" y="3"/>
                      <a:pt x="1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4" name="Freeform 147">
                <a:extLst>
                  <a:ext uri="{FF2B5EF4-FFF2-40B4-BE49-F238E27FC236}">
                    <a16:creationId xmlns:a16="http://schemas.microsoft.com/office/drawing/2014/main" id="{16D977B5-8F89-4842-A4E6-56106CED8D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7077" y="3130551"/>
                <a:ext cx="53975" cy="63500"/>
              </a:xfrm>
              <a:custGeom>
                <a:avLst/>
                <a:gdLst>
                  <a:gd name="T0" fmla="*/ 0 w 5"/>
                  <a:gd name="T1" fmla="*/ 3 h 6"/>
                  <a:gd name="T2" fmla="*/ 1 w 5"/>
                  <a:gd name="T3" fmla="*/ 3 h 6"/>
                  <a:gd name="T4" fmla="*/ 2 w 5"/>
                  <a:gd name="T5" fmla="*/ 3 h 6"/>
                  <a:gd name="T6" fmla="*/ 2 w 5"/>
                  <a:gd name="T7" fmla="*/ 4 h 6"/>
                  <a:gd name="T8" fmla="*/ 2 w 5"/>
                  <a:gd name="T9" fmla="*/ 4 h 6"/>
                  <a:gd name="T10" fmla="*/ 3 w 5"/>
                  <a:gd name="T11" fmla="*/ 5 h 6"/>
                  <a:gd name="T12" fmla="*/ 4 w 5"/>
                  <a:gd name="T13" fmla="*/ 6 h 6"/>
                  <a:gd name="T14" fmla="*/ 4 w 5"/>
                  <a:gd name="T15" fmla="*/ 5 h 6"/>
                  <a:gd name="T16" fmla="*/ 4 w 5"/>
                  <a:gd name="T17" fmla="*/ 4 h 6"/>
                  <a:gd name="T18" fmla="*/ 5 w 5"/>
                  <a:gd name="T19" fmla="*/ 4 h 6"/>
                  <a:gd name="T20" fmla="*/ 4 w 5"/>
                  <a:gd name="T21" fmla="*/ 3 h 6"/>
                  <a:gd name="T22" fmla="*/ 3 w 5"/>
                  <a:gd name="T23" fmla="*/ 2 h 6"/>
                  <a:gd name="T24" fmla="*/ 3 w 5"/>
                  <a:gd name="T25" fmla="*/ 1 h 6"/>
                  <a:gd name="T26" fmla="*/ 2 w 5"/>
                  <a:gd name="T27" fmla="*/ 0 h 6"/>
                  <a:gd name="T28" fmla="*/ 1 w 5"/>
                  <a:gd name="T29" fmla="*/ 1 h 6"/>
                  <a:gd name="T30" fmla="*/ 0 w 5"/>
                  <a:gd name="T31" fmla="*/ 2 h 6"/>
                  <a:gd name="T32" fmla="*/ 0 w 5"/>
                  <a:gd name="T33" fmla="*/ 2 h 6"/>
                  <a:gd name="T34" fmla="*/ 0 w 5"/>
                  <a:gd name="T35" fmla="*/ 2 h 6"/>
                  <a:gd name="T36" fmla="*/ 0 w 5"/>
                  <a:gd name="T3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" h="6">
                    <a:moveTo>
                      <a:pt x="0" y="3"/>
                    </a:move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6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2" y="0"/>
                    </a:cubicBezTo>
                    <a:cubicBezTo>
                      <a:pt x="2" y="0"/>
                      <a:pt x="2" y="1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5" name="Freeform 148">
                <a:extLst>
                  <a:ext uri="{FF2B5EF4-FFF2-40B4-BE49-F238E27FC236}">
                    <a16:creationId xmlns:a16="http://schemas.microsoft.com/office/drawing/2014/main" id="{84410FCA-55C7-4099-A681-964430DF2D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7077" y="3270251"/>
                <a:ext cx="247650" cy="87313"/>
              </a:xfrm>
              <a:custGeom>
                <a:avLst/>
                <a:gdLst>
                  <a:gd name="T0" fmla="*/ 16 w 23"/>
                  <a:gd name="T1" fmla="*/ 7 h 8"/>
                  <a:gd name="T2" fmla="*/ 17 w 23"/>
                  <a:gd name="T3" fmla="*/ 7 h 8"/>
                  <a:gd name="T4" fmla="*/ 18 w 23"/>
                  <a:gd name="T5" fmla="*/ 8 h 8"/>
                  <a:gd name="T6" fmla="*/ 19 w 23"/>
                  <a:gd name="T7" fmla="*/ 8 h 8"/>
                  <a:gd name="T8" fmla="*/ 20 w 23"/>
                  <a:gd name="T9" fmla="*/ 8 h 8"/>
                  <a:gd name="T10" fmla="*/ 21 w 23"/>
                  <a:gd name="T11" fmla="*/ 8 h 8"/>
                  <a:gd name="T12" fmla="*/ 23 w 23"/>
                  <a:gd name="T13" fmla="*/ 8 h 8"/>
                  <a:gd name="T14" fmla="*/ 23 w 23"/>
                  <a:gd name="T15" fmla="*/ 7 h 8"/>
                  <a:gd name="T16" fmla="*/ 23 w 23"/>
                  <a:gd name="T17" fmla="*/ 6 h 8"/>
                  <a:gd name="T18" fmla="*/ 23 w 23"/>
                  <a:gd name="T19" fmla="*/ 5 h 8"/>
                  <a:gd name="T20" fmla="*/ 22 w 23"/>
                  <a:gd name="T21" fmla="*/ 5 h 8"/>
                  <a:gd name="T22" fmla="*/ 21 w 23"/>
                  <a:gd name="T23" fmla="*/ 5 h 8"/>
                  <a:gd name="T24" fmla="*/ 20 w 23"/>
                  <a:gd name="T25" fmla="*/ 5 h 8"/>
                  <a:gd name="T26" fmla="*/ 19 w 23"/>
                  <a:gd name="T27" fmla="*/ 4 h 8"/>
                  <a:gd name="T28" fmla="*/ 19 w 23"/>
                  <a:gd name="T29" fmla="*/ 4 h 8"/>
                  <a:gd name="T30" fmla="*/ 19 w 23"/>
                  <a:gd name="T31" fmla="*/ 3 h 8"/>
                  <a:gd name="T32" fmla="*/ 18 w 23"/>
                  <a:gd name="T33" fmla="*/ 3 h 8"/>
                  <a:gd name="T34" fmla="*/ 17 w 23"/>
                  <a:gd name="T35" fmla="*/ 3 h 8"/>
                  <a:gd name="T36" fmla="*/ 16 w 23"/>
                  <a:gd name="T37" fmla="*/ 2 h 8"/>
                  <a:gd name="T38" fmla="*/ 15 w 23"/>
                  <a:gd name="T39" fmla="*/ 2 h 8"/>
                  <a:gd name="T40" fmla="*/ 15 w 23"/>
                  <a:gd name="T41" fmla="*/ 2 h 8"/>
                  <a:gd name="T42" fmla="*/ 14 w 23"/>
                  <a:gd name="T43" fmla="*/ 2 h 8"/>
                  <a:gd name="T44" fmla="*/ 14 w 23"/>
                  <a:gd name="T45" fmla="*/ 3 h 8"/>
                  <a:gd name="T46" fmla="*/ 13 w 23"/>
                  <a:gd name="T47" fmla="*/ 3 h 8"/>
                  <a:gd name="T48" fmla="*/ 11 w 23"/>
                  <a:gd name="T49" fmla="*/ 2 h 8"/>
                  <a:gd name="T50" fmla="*/ 10 w 23"/>
                  <a:gd name="T51" fmla="*/ 2 h 8"/>
                  <a:gd name="T52" fmla="*/ 8 w 23"/>
                  <a:gd name="T53" fmla="*/ 2 h 8"/>
                  <a:gd name="T54" fmla="*/ 8 w 23"/>
                  <a:gd name="T55" fmla="*/ 1 h 8"/>
                  <a:gd name="T56" fmla="*/ 6 w 23"/>
                  <a:gd name="T57" fmla="*/ 1 h 8"/>
                  <a:gd name="T58" fmla="*/ 5 w 23"/>
                  <a:gd name="T59" fmla="*/ 1 h 8"/>
                  <a:gd name="T60" fmla="*/ 4 w 23"/>
                  <a:gd name="T61" fmla="*/ 0 h 8"/>
                  <a:gd name="T62" fmla="*/ 2 w 23"/>
                  <a:gd name="T63" fmla="*/ 0 h 8"/>
                  <a:gd name="T64" fmla="*/ 1 w 23"/>
                  <a:gd name="T65" fmla="*/ 2 h 8"/>
                  <a:gd name="T66" fmla="*/ 1 w 23"/>
                  <a:gd name="T67" fmla="*/ 2 h 8"/>
                  <a:gd name="T68" fmla="*/ 0 w 23"/>
                  <a:gd name="T69" fmla="*/ 2 h 8"/>
                  <a:gd name="T70" fmla="*/ 0 w 23"/>
                  <a:gd name="T71" fmla="*/ 3 h 8"/>
                  <a:gd name="T72" fmla="*/ 0 w 23"/>
                  <a:gd name="T73" fmla="*/ 4 h 8"/>
                  <a:gd name="T74" fmla="*/ 1 w 23"/>
                  <a:gd name="T75" fmla="*/ 4 h 8"/>
                  <a:gd name="T76" fmla="*/ 2 w 23"/>
                  <a:gd name="T77" fmla="*/ 4 h 8"/>
                  <a:gd name="T78" fmla="*/ 3 w 23"/>
                  <a:gd name="T79" fmla="*/ 4 h 8"/>
                  <a:gd name="T80" fmla="*/ 3 w 23"/>
                  <a:gd name="T81" fmla="*/ 5 h 8"/>
                  <a:gd name="T82" fmla="*/ 5 w 23"/>
                  <a:gd name="T83" fmla="*/ 5 h 8"/>
                  <a:gd name="T84" fmla="*/ 6 w 23"/>
                  <a:gd name="T85" fmla="*/ 5 h 8"/>
                  <a:gd name="T86" fmla="*/ 7 w 23"/>
                  <a:gd name="T87" fmla="*/ 6 h 8"/>
                  <a:gd name="T88" fmla="*/ 8 w 23"/>
                  <a:gd name="T89" fmla="*/ 6 h 8"/>
                  <a:gd name="T90" fmla="*/ 10 w 23"/>
                  <a:gd name="T91" fmla="*/ 6 h 8"/>
                  <a:gd name="T92" fmla="*/ 11 w 23"/>
                  <a:gd name="T93" fmla="*/ 6 h 8"/>
                  <a:gd name="T94" fmla="*/ 12 w 23"/>
                  <a:gd name="T95" fmla="*/ 6 h 8"/>
                  <a:gd name="T96" fmla="*/ 13 w 23"/>
                  <a:gd name="T97" fmla="*/ 7 h 8"/>
                  <a:gd name="T98" fmla="*/ 15 w 23"/>
                  <a:gd name="T99" fmla="*/ 7 h 8"/>
                  <a:gd name="T100" fmla="*/ 16 w 23"/>
                  <a:gd name="T101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3" h="8">
                    <a:moveTo>
                      <a:pt x="16" y="7"/>
                    </a:moveTo>
                    <a:cubicBezTo>
                      <a:pt x="16" y="7"/>
                      <a:pt x="16" y="7"/>
                      <a:pt x="17" y="7"/>
                    </a:cubicBezTo>
                    <a:cubicBezTo>
                      <a:pt x="17" y="7"/>
                      <a:pt x="17" y="8"/>
                      <a:pt x="18" y="8"/>
                    </a:cubicBezTo>
                    <a:cubicBezTo>
                      <a:pt x="18" y="8"/>
                      <a:pt x="18" y="8"/>
                      <a:pt x="19" y="8"/>
                    </a:cubicBezTo>
                    <a:cubicBezTo>
                      <a:pt x="19" y="8"/>
                      <a:pt x="20" y="8"/>
                      <a:pt x="20" y="8"/>
                    </a:cubicBezTo>
                    <a:cubicBezTo>
                      <a:pt x="20" y="8"/>
                      <a:pt x="21" y="8"/>
                      <a:pt x="21" y="8"/>
                    </a:cubicBezTo>
                    <a:cubicBezTo>
                      <a:pt x="22" y="8"/>
                      <a:pt x="22" y="8"/>
                      <a:pt x="23" y="8"/>
                    </a:cubicBezTo>
                    <a:cubicBezTo>
                      <a:pt x="23" y="8"/>
                      <a:pt x="23" y="7"/>
                      <a:pt x="23" y="7"/>
                    </a:cubicBezTo>
                    <a:cubicBezTo>
                      <a:pt x="23" y="7"/>
                      <a:pt x="23" y="6"/>
                      <a:pt x="23" y="6"/>
                    </a:cubicBezTo>
                    <a:cubicBezTo>
                      <a:pt x="23" y="6"/>
                      <a:pt x="23" y="5"/>
                      <a:pt x="23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5"/>
                      <a:pt x="21" y="5"/>
                      <a:pt x="21" y="5"/>
                    </a:cubicBezTo>
                    <a:cubicBezTo>
                      <a:pt x="21" y="5"/>
                      <a:pt x="20" y="5"/>
                      <a:pt x="20" y="5"/>
                    </a:cubicBezTo>
                    <a:cubicBezTo>
                      <a:pt x="20" y="5"/>
                      <a:pt x="19" y="5"/>
                      <a:pt x="19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2"/>
                      <a:pt x="16" y="2"/>
                    </a:cubicBezTo>
                    <a:cubicBezTo>
                      <a:pt x="16" y="2"/>
                      <a:pt x="15" y="3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4" y="2"/>
                    </a:cubicBezTo>
                    <a:cubicBezTo>
                      <a:pt x="14" y="2"/>
                      <a:pt x="14" y="2"/>
                      <a:pt x="14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2" y="3"/>
                      <a:pt x="12" y="3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8" y="2"/>
                      <a:pt x="8" y="1"/>
                      <a:pt x="8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4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6" y="5"/>
                      <a:pt x="6" y="6"/>
                      <a:pt x="7" y="6"/>
                    </a:cubicBezTo>
                    <a:cubicBezTo>
                      <a:pt x="7" y="6"/>
                      <a:pt x="8" y="6"/>
                      <a:pt x="8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7"/>
                      <a:pt x="13" y="6"/>
                      <a:pt x="13" y="7"/>
                    </a:cubicBezTo>
                    <a:cubicBezTo>
                      <a:pt x="14" y="7"/>
                      <a:pt x="14" y="7"/>
                      <a:pt x="15" y="7"/>
                    </a:cubicBezTo>
                    <a:cubicBezTo>
                      <a:pt x="15" y="8"/>
                      <a:pt x="15" y="8"/>
                      <a:pt x="16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6" name="Freeform 149">
                <a:extLst>
                  <a:ext uri="{FF2B5EF4-FFF2-40B4-BE49-F238E27FC236}">
                    <a16:creationId xmlns:a16="http://schemas.microsoft.com/office/drawing/2014/main" id="{CC17821B-450C-4A1C-8F85-2FB65C5AAE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1864" y="3292476"/>
                <a:ext cx="42863" cy="20638"/>
              </a:xfrm>
              <a:custGeom>
                <a:avLst/>
                <a:gdLst>
                  <a:gd name="T0" fmla="*/ 3 w 4"/>
                  <a:gd name="T1" fmla="*/ 1 h 2"/>
                  <a:gd name="T2" fmla="*/ 2 w 4"/>
                  <a:gd name="T3" fmla="*/ 0 h 2"/>
                  <a:gd name="T4" fmla="*/ 1 w 4"/>
                  <a:gd name="T5" fmla="*/ 1 h 2"/>
                  <a:gd name="T6" fmla="*/ 1 w 4"/>
                  <a:gd name="T7" fmla="*/ 1 h 2"/>
                  <a:gd name="T8" fmla="*/ 1 w 4"/>
                  <a:gd name="T9" fmla="*/ 2 h 2"/>
                  <a:gd name="T10" fmla="*/ 2 w 4"/>
                  <a:gd name="T11" fmla="*/ 2 h 2"/>
                  <a:gd name="T12" fmla="*/ 3 w 4"/>
                  <a:gd name="T13" fmla="*/ 2 h 2"/>
                  <a:gd name="T14" fmla="*/ 4 w 4"/>
                  <a:gd name="T15" fmla="*/ 1 h 2"/>
                  <a:gd name="T16" fmla="*/ 4 w 4"/>
                  <a:gd name="T17" fmla="*/ 1 h 2"/>
                  <a:gd name="T18" fmla="*/ 3 w 4"/>
                  <a:gd name="T1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2">
                    <a:moveTo>
                      <a:pt x="3" y="1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1" y="0"/>
                      <a:pt x="1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7" name="Freeform 150">
                <a:extLst>
                  <a:ext uri="{FF2B5EF4-FFF2-40B4-BE49-F238E27FC236}">
                    <a16:creationId xmlns:a16="http://schemas.microsoft.com/office/drawing/2014/main" id="{FEAF7A68-1F23-4F41-8526-E6A025EEDA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4727" y="3346451"/>
                <a:ext cx="31750" cy="20638"/>
              </a:xfrm>
              <a:custGeom>
                <a:avLst/>
                <a:gdLst>
                  <a:gd name="T0" fmla="*/ 3 w 3"/>
                  <a:gd name="T1" fmla="*/ 0 h 2"/>
                  <a:gd name="T2" fmla="*/ 2 w 3"/>
                  <a:gd name="T3" fmla="*/ 0 h 2"/>
                  <a:gd name="T4" fmla="*/ 1 w 3"/>
                  <a:gd name="T5" fmla="*/ 0 h 2"/>
                  <a:gd name="T6" fmla="*/ 1 w 3"/>
                  <a:gd name="T7" fmla="*/ 0 h 2"/>
                  <a:gd name="T8" fmla="*/ 0 w 3"/>
                  <a:gd name="T9" fmla="*/ 0 h 2"/>
                  <a:gd name="T10" fmla="*/ 1 w 3"/>
                  <a:gd name="T11" fmla="*/ 1 h 2"/>
                  <a:gd name="T12" fmla="*/ 1 w 3"/>
                  <a:gd name="T13" fmla="*/ 2 h 2"/>
                  <a:gd name="T14" fmla="*/ 2 w 3"/>
                  <a:gd name="T15" fmla="*/ 1 h 2"/>
                  <a:gd name="T16" fmla="*/ 3 w 3"/>
                  <a:gd name="T17" fmla="*/ 1 h 2"/>
                  <a:gd name="T18" fmla="*/ 3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8" name="Freeform 151">
                <a:extLst>
                  <a:ext uri="{FF2B5EF4-FFF2-40B4-BE49-F238E27FC236}">
                    <a16:creationId xmlns:a16="http://schemas.microsoft.com/office/drawing/2014/main" id="{85AEE60C-E1E3-4139-914C-F9ABCF5F1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6477" y="3346451"/>
                <a:ext cx="33338" cy="31750"/>
              </a:xfrm>
              <a:custGeom>
                <a:avLst/>
                <a:gdLst>
                  <a:gd name="T0" fmla="*/ 1 w 3"/>
                  <a:gd name="T1" fmla="*/ 2 h 3"/>
                  <a:gd name="T2" fmla="*/ 2 w 3"/>
                  <a:gd name="T3" fmla="*/ 2 h 3"/>
                  <a:gd name="T4" fmla="*/ 2 w 3"/>
                  <a:gd name="T5" fmla="*/ 2 h 3"/>
                  <a:gd name="T6" fmla="*/ 2 w 3"/>
                  <a:gd name="T7" fmla="*/ 1 h 3"/>
                  <a:gd name="T8" fmla="*/ 2 w 3"/>
                  <a:gd name="T9" fmla="*/ 0 h 3"/>
                  <a:gd name="T10" fmla="*/ 1 w 3"/>
                  <a:gd name="T11" fmla="*/ 0 h 3"/>
                  <a:gd name="T12" fmla="*/ 1 w 3"/>
                  <a:gd name="T13" fmla="*/ 0 h 3"/>
                  <a:gd name="T14" fmla="*/ 1 w 3"/>
                  <a:gd name="T15" fmla="*/ 1 h 3"/>
                  <a:gd name="T16" fmla="*/ 0 w 3"/>
                  <a:gd name="T17" fmla="*/ 2 h 3"/>
                  <a:gd name="T18" fmla="*/ 0 w 3"/>
                  <a:gd name="T19" fmla="*/ 2 h 3"/>
                  <a:gd name="T20" fmla="*/ 1 w 3"/>
                  <a:gd name="T2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1" y="2"/>
                      <a:pt x="1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49" name="Freeform 152">
                <a:extLst>
                  <a:ext uri="{FF2B5EF4-FFF2-40B4-BE49-F238E27FC236}">
                    <a16:creationId xmlns:a16="http://schemas.microsoft.com/office/drawing/2014/main" id="{799E6A48-9539-4D10-AFC4-806B139D9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8702" y="3335339"/>
                <a:ext cx="76200" cy="42863"/>
              </a:xfrm>
              <a:custGeom>
                <a:avLst/>
                <a:gdLst>
                  <a:gd name="T0" fmla="*/ 1 w 7"/>
                  <a:gd name="T1" fmla="*/ 4 h 4"/>
                  <a:gd name="T2" fmla="*/ 2 w 7"/>
                  <a:gd name="T3" fmla="*/ 4 h 4"/>
                  <a:gd name="T4" fmla="*/ 3 w 7"/>
                  <a:gd name="T5" fmla="*/ 3 h 4"/>
                  <a:gd name="T6" fmla="*/ 5 w 7"/>
                  <a:gd name="T7" fmla="*/ 3 h 4"/>
                  <a:gd name="T8" fmla="*/ 6 w 7"/>
                  <a:gd name="T9" fmla="*/ 3 h 4"/>
                  <a:gd name="T10" fmla="*/ 7 w 7"/>
                  <a:gd name="T11" fmla="*/ 2 h 4"/>
                  <a:gd name="T12" fmla="*/ 6 w 7"/>
                  <a:gd name="T13" fmla="*/ 1 h 4"/>
                  <a:gd name="T14" fmla="*/ 6 w 7"/>
                  <a:gd name="T15" fmla="*/ 1 h 4"/>
                  <a:gd name="T16" fmla="*/ 5 w 7"/>
                  <a:gd name="T17" fmla="*/ 1 h 4"/>
                  <a:gd name="T18" fmla="*/ 4 w 7"/>
                  <a:gd name="T19" fmla="*/ 0 h 4"/>
                  <a:gd name="T20" fmla="*/ 3 w 7"/>
                  <a:gd name="T21" fmla="*/ 1 h 4"/>
                  <a:gd name="T22" fmla="*/ 2 w 7"/>
                  <a:gd name="T23" fmla="*/ 2 h 4"/>
                  <a:gd name="T24" fmla="*/ 1 w 7"/>
                  <a:gd name="T25" fmla="*/ 2 h 4"/>
                  <a:gd name="T26" fmla="*/ 0 w 7"/>
                  <a:gd name="T27" fmla="*/ 3 h 4"/>
                  <a:gd name="T28" fmla="*/ 1 w 7"/>
                  <a:gd name="T2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1" y="4"/>
                      <a:pt x="1" y="4"/>
                      <a:pt x="2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6" y="3"/>
                      <a:pt x="6" y="3"/>
                    </a:cubicBezTo>
                    <a:cubicBezTo>
                      <a:pt x="6" y="3"/>
                      <a:pt x="7" y="2"/>
                      <a:pt x="7" y="2"/>
                    </a:cubicBezTo>
                    <a:cubicBezTo>
                      <a:pt x="7" y="2"/>
                      <a:pt x="7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1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0" name="Freeform 153">
                <a:extLst>
                  <a:ext uri="{FF2B5EF4-FFF2-40B4-BE49-F238E27FC236}">
                    <a16:creationId xmlns:a16="http://schemas.microsoft.com/office/drawing/2014/main" id="{9008E771-3B6B-40A5-9679-54B00A804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4427" y="3346451"/>
                <a:ext cx="87313" cy="31750"/>
              </a:xfrm>
              <a:custGeom>
                <a:avLst/>
                <a:gdLst>
                  <a:gd name="T0" fmla="*/ 4 w 8"/>
                  <a:gd name="T1" fmla="*/ 2 h 3"/>
                  <a:gd name="T2" fmla="*/ 6 w 8"/>
                  <a:gd name="T3" fmla="*/ 2 h 3"/>
                  <a:gd name="T4" fmla="*/ 7 w 8"/>
                  <a:gd name="T5" fmla="*/ 1 h 3"/>
                  <a:gd name="T6" fmla="*/ 8 w 8"/>
                  <a:gd name="T7" fmla="*/ 1 h 3"/>
                  <a:gd name="T8" fmla="*/ 8 w 8"/>
                  <a:gd name="T9" fmla="*/ 1 h 3"/>
                  <a:gd name="T10" fmla="*/ 8 w 8"/>
                  <a:gd name="T11" fmla="*/ 0 h 3"/>
                  <a:gd name="T12" fmla="*/ 7 w 8"/>
                  <a:gd name="T13" fmla="*/ 0 h 3"/>
                  <a:gd name="T14" fmla="*/ 6 w 8"/>
                  <a:gd name="T15" fmla="*/ 0 h 3"/>
                  <a:gd name="T16" fmla="*/ 4 w 8"/>
                  <a:gd name="T17" fmla="*/ 1 h 3"/>
                  <a:gd name="T18" fmla="*/ 4 w 8"/>
                  <a:gd name="T19" fmla="*/ 0 h 3"/>
                  <a:gd name="T20" fmla="*/ 2 w 8"/>
                  <a:gd name="T21" fmla="*/ 0 h 3"/>
                  <a:gd name="T22" fmla="*/ 1 w 8"/>
                  <a:gd name="T23" fmla="*/ 0 h 3"/>
                  <a:gd name="T24" fmla="*/ 0 w 8"/>
                  <a:gd name="T25" fmla="*/ 1 h 3"/>
                  <a:gd name="T26" fmla="*/ 0 w 8"/>
                  <a:gd name="T27" fmla="*/ 2 h 3"/>
                  <a:gd name="T28" fmla="*/ 0 w 8"/>
                  <a:gd name="T29" fmla="*/ 2 h 3"/>
                  <a:gd name="T30" fmla="*/ 1 w 8"/>
                  <a:gd name="T31" fmla="*/ 3 h 3"/>
                  <a:gd name="T32" fmla="*/ 2 w 8"/>
                  <a:gd name="T33" fmla="*/ 3 h 3"/>
                  <a:gd name="T34" fmla="*/ 3 w 8"/>
                  <a:gd name="T35" fmla="*/ 3 h 3"/>
                  <a:gd name="T36" fmla="*/ 4 w 8"/>
                  <a:gd name="T3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" h="3">
                    <a:moveTo>
                      <a:pt x="4" y="2"/>
                    </a:moveTo>
                    <a:cubicBezTo>
                      <a:pt x="5" y="2"/>
                      <a:pt x="5" y="2"/>
                      <a:pt x="6" y="2"/>
                    </a:cubicBezTo>
                    <a:cubicBezTo>
                      <a:pt x="6" y="1"/>
                      <a:pt x="6" y="2"/>
                      <a:pt x="7" y="1"/>
                    </a:cubicBezTo>
                    <a:cubicBezTo>
                      <a:pt x="7" y="1"/>
                      <a:pt x="8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2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1" name="Freeform 154">
                <a:extLst>
                  <a:ext uri="{FF2B5EF4-FFF2-40B4-BE49-F238E27FC236}">
                    <a16:creationId xmlns:a16="http://schemas.microsoft.com/office/drawing/2014/main" id="{2CCE6994-C49E-4DCC-AB35-3E9D07A99B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3789" y="3378201"/>
                <a:ext cx="42863" cy="33338"/>
              </a:xfrm>
              <a:custGeom>
                <a:avLst/>
                <a:gdLst>
                  <a:gd name="T0" fmla="*/ 1 w 4"/>
                  <a:gd name="T1" fmla="*/ 1 h 3"/>
                  <a:gd name="T2" fmla="*/ 2 w 4"/>
                  <a:gd name="T3" fmla="*/ 2 h 3"/>
                  <a:gd name="T4" fmla="*/ 3 w 4"/>
                  <a:gd name="T5" fmla="*/ 2 h 3"/>
                  <a:gd name="T6" fmla="*/ 3 w 4"/>
                  <a:gd name="T7" fmla="*/ 3 h 3"/>
                  <a:gd name="T8" fmla="*/ 4 w 4"/>
                  <a:gd name="T9" fmla="*/ 3 h 3"/>
                  <a:gd name="T10" fmla="*/ 4 w 4"/>
                  <a:gd name="T11" fmla="*/ 2 h 3"/>
                  <a:gd name="T12" fmla="*/ 4 w 4"/>
                  <a:gd name="T13" fmla="*/ 1 h 3"/>
                  <a:gd name="T14" fmla="*/ 3 w 4"/>
                  <a:gd name="T15" fmla="*/ 1 h 3"/>
                  <a:gd name="T16" fmla="*/ 3 w 4"/>
                  <a:gd name="T17" fmla="*/ 0 h 3"/>
                  <a:gd name="T18" fmla="*/ 2 w 4"/>
                  <a:gd name="T19" fmla="*/ 0 h 3"/>
                  <a:gd name="T20" fmla="*/ 1 w 4"/>
                  <a:gd name="T21" fmla="*/ 0 h 3"/>
                  <a:gd name="T22" fmla="*/ 0 w 4"/>
                  <a:gd name="T23" fmla="*/ 1 h 3"/>
                  <a:gd name="T24" fmla="*/ 1 w 4"/>
                  <a:gd name="T2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" h="3">
                    <a:moveTo>
                      <a:pt x="1" y="1"/>
                    </a:moveTo>
                    <a:cubicBezTo>
                      <a:pt x="1" y="2"/>
                      <a:pt x="1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2" name="Freeform 155">
                <a:extLst>
                  <a:ext uri="{FF2B5EF4-FFF2-40B4-BE49-F238E27FC236}">
                    <a16:creationId xmlns:a16="http://schemas.microsoft.com/office/drawing/2014/main" id="{92AAF8FE-C13C-4549-BFA6-4596AD356D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0627" y="3421064"/>
                <a:ext cx="22225" cy="22225"/>
              </a:xfrm>
              <a:custGeom>
                <a:avLst/>
                <a:gdLst>
                  <a:gd name="T0" fmla="*/ 1 w 2"/>
                  <a:gd name="T1" fmla="*/ 1 h 2"/>
                  <a:gd name="T2" fmla="*/ 2 w 2"/>
                  <a:gd name="T3" fmla="*/ 1 h 2"/>
                  <a:gd name="T4" fmla="*/ 2 w 2"/>
                  <a:gd name="T5" fmla="*/ 0 h 2"/>
                  <a:gd name="T6" fmla="*/ 1 w 2"/>
                  <a:gd name="T7" fmla="*/ 0 h 2"/>
                  <a:gd name="T8" fmla="*/ 1 w 2"/>
                  <a:gd name="T9" fmla="*/ 0 h 2"/>
                  <a:gd name="T10" fmla="*/ 0 w 2"/>
                  <a:gd name="T11" fmla="*/ 1 h 2"/>
                  <a:gd name="T12" fmla="*/ 1 w 2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3" name="Freeform 156">
                <a:extLst>
                  <a:ext uri="{FF2B5EF4-FFF2-40B4-BE49-F238E27FC236}">
                    <a16:creationId xmlns:a16="http://schemas.microsoft.com/office/drawing/2014/main" id="{26CADE67-EBDB-4CE1-8564-799D0C6034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62852" y="3346451"/>
                <a:ext cx="117475" cy="74613"/>
              </a:xfrm>
              <a:custGeom>
                <a:avLst/>
                <a:gdLst>
                  <a:gd name="T0" fmla="*/ 1 w 11"/>
                  <a:gd name="T1" fmla="*/ 7 h 7"/>
                  <a:gd name="T2" fmla="*/ 2 w 11"/>
                  <a:gd name="T3" fmla="*/ 6 h 7"/>
                  <a:gd name="T4" fmla="*/ 3 w 11"/>
                  <a:gd name="T5" fmla="*/ 5 h 7"/>
                  <a:gd name="T6" fmla="*/ 4 w 11"/>
                  <a:gd name="T7" fmla="*/ 5 h 7"/>
                  <a:gd name="T8" fmla="*/ 5 w 11"/>
                  <a:gd name="T9" fmla="*/ 4 h 7"/>
                  <a:gd name="T10" fmla="*/ 6 w 11"/>
                  <a:gd name="T11" fmla="*/ 4 h 7"/>
                  <a:gd name="T12" fmla="*/ 7 w 11"/>
                  <a:gd name="T13" fmla="*/ 3 h 7"/>
                  <a:gd name="T14" fmla="*/ 8 w 11"/>
                  <a:gd name="T15" fmla="*/ 3 h 7"/>
                  <a:gd name="T16" fmla="*/ 9 w 11"/>
                  <a:gd name="T17" fmla="*/ 2 h 7"/>
                  <a:gd name="T18" fmla="*/ 10 w 11"/>
                  <a:gd name="T19" fmla="*/ 1 h 7"/>
                  <a:gd name="T20" fmla="*/ 10 w 11"/>
                  <a:gd name="T21" fmla="*/ 0 h 7"/>
                  <a:gd name="T22" fmla="*/ 8 w 11"/>
                  <a:gd name="T23" fmla="*/ 0 h 7"/>
                  <a:gd name="T24" fmla="*/ 7 w 11"/>
                  <a:gd name="T25" fmla="*/ 1 h 7"/>
                  <a:gd name="T26" fmla="*/ 5 w 11"/>
                  <a:gd name="T27" fmla="*/ 1 h 7"/>
                  <a:gd name="T28" fmla="*/ 4 w 11"/>
                  <a:gd name="T29" fmla="*/ 2 h 7"/>
                  <a:gd name="T30" fmla="*/ 3 w 11"/>
                  <a:gd name="T31" fmla="*/ 3 h 7"/>
                  <a:gd name="T32" fmla="*/ 2 w 11"/>
                  <a:gd name="T33" fmla="*/ 3 h 7"/>
                  <a:gd name="T34" fmla="*/ 1 w 11"/>
                  <a:gd name="T35" fmla="*/ 4 h 7"/>
                  <a:gd name="T36" fmla="*/ 0 w 11"/>
                  <a:gd name="T37" fmla="*/ 5 h 7"/>
                  <a:gd name="T38" fmla="*/ 0 w 11"/>
                  <a:gd name="T39" fmla="*/ 6 h 7"/>
                  <a:gd name="T40" fmla="*/ 0 w 11"/>
                  <a:gd name="T41" fmla="*/ 7 h 7"/>
                  <a:gd name="T42" fmla="*/ 1 w 11"/>
                  <a:gd name="T4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" h="7">
                    <a:moveTo>
                      <a:pt x="1" y="7"/>
                    </a:moveTo>
                    <a:cubicBezTo>
                      <a:pt x="1" y="7"/>
                      <a:pt x="2" y="7"/>
                      <a:pt x="2" y="6"/>
                    </a:cubicBezTo>
                    <a:cubicBezTo>
                      <a:pt x="2" y="6"/>
                      <a:pt x="2" y="6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5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8" y="3"/>
                    </a:cubicBezTo>
                    <a:cubicBezTo>
                      <a:pt x="8" y="2"/>
                      <a:pt x="9" y="2"/>
                      <a:pt x="9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10" y="1"/>
                      <a:pt x="10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7" y="0"/>
                      <a:pt x="7" y="0"/>
                      <a:pt x="7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3" y="3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2" y="3"/>
                      <a:pt x="2" y="4"/>
                      <a:pt x="1" y="4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1" y="7"/>
                      <a:pt x="1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4" name="Freeform 157">
                <a:extLst>
                  <a:ext uri="{FF2B5EF4-FFF2-40B4-BE49-F238E27FC236}">
                    <a16:creationId xmlns:a16="http://schemas.microsoft.com/office/drawing/2014/main" id="{33D17337-540A-448F-9861-FA90B2CF4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62852" y="3346451"/>
                <a:ext cx="20638" cy="11113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2 w 2"/>
                  <a:gd name="T9" fmla="*/ 1 h 1"/>
                  <a:gd name="T10" fmla="*/ 2 w 2"/>
                  <a:gd name="T11" fmla="*/ 0 h 1"/>
                  <a:gd name="T12" fmla="*/ 1 w 2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5" name="Freeform 158">
                <a:extLst>
                  <a:ext uri="{FF2B5EF4-FFF2-40B4-BE49-F238E27FC236}">
                    <a16:creationId xmlns:a16="http://schemas.microsoft.com/office/drawing/2014/main" id="{664AB42A-053D-4FD4-9087-03FA454FB6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6352" y="3324226"/>
                <a:ext cx="44450" cy="22225"/>
              </a:xfrm>
              <a:custGeom>
                <a:avLst/>
                <a:gdLst>
                  <a:gd name="T0" fmla="*/ 1 w 4"/>
                  <a:gd name="T1" fmla="*/ 1 h 2"/>
                  <a:gd name="T2" fmla="*/ 1 w 4"/>
                  <a:gd name="T3" fmla="*/ 1 h 2"/>
                  <a:gd name="T4" fmla="*/ 2 w 4"/>
                  <a:gd name="T5" fmla="*/ 1 h 2"/>
                  <a:gd name="T6" fmla="*/ 3 w 4"/>
                  <a:gd name="T7" fmla="*/ 1 h 2"/>
                  <a:gd name="T8" fmla="*/ 3 w 4"/>
                  <a:gd name="T9" fmla="*/ 1 h 2"/>
                  <a:gd name="T10" fmla="*/ 3 w 4"/>
                  <a:gd name="T11" fmla="*/ 0 h 2"/>
                  <a:gd name="T12" fmla="*/ 3 w 4"/>
                  <a:gd name="T13" fmla="*/ 0 h 2"/>
                  <a:gd name="T14" fmla="*/ 1 w 4"/>
                  <a:gd name="T15" fmla="*/ 1 h 2"/>
                  <a:gd name="T16" fmla="*/ 1 w 4"/>
                  <a:gd name="T1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1" y="1"/>
                      <a:pt x="0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6" name="Freeform 159">
                <a:extLst>
                  <a:ext uri="{FF2B5EF4-FFF2-40B4-BE49-F238E27FC236}">
                    <a16:creationId xmlns:a16="http://schemas.microsoft.com/office/drawing/2014/main" id="{E3A9663B-86CD-4221-8BDA-D983E74818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0627" y="3227389"/>
                <a:ext cx="42863" cy="42863"/>
              </a:xfrm>
              <a:custGeom>
                <a:avLst/>
                <a:gdLst>
                  <a:gd name="T0" fmla="*/ 2 w 4"/>
                  <a:gd name="T1" fmla="*/ 1 h 4"/>
                  <a:gd name="T2" fmla="*/ 2 w 4"/>
                  <a:gd name="T3" fmla="*/ 1 h 4"/>
                  <a:gd name="T4" fmla="*/ 1 w 4"/>
                  <a:gd name="T5" fmla="*/ 1 h 4"/>
                  <a:gd name="T6" fmla="*/ 0 w 4"/>
                  <a:gd name="T7" fmla="*/ 2 h 4"/>
                  <a:gd name="T8" fmla="*/ 1 w 4"/>
                  <a:gd name="T9" fmla="*/ 3 h 4"/>
                  <a:gd name="T10" fmla="*/ 1 w 4"/>
                  <a:gd name="T11" fmla="*/ 4 h 4"/>
                  <a:gd name="T12" fmla="*/ 2 w 4"/>
                  <a:gd name="T13" fmla="*/ 4 h 4"/>
                  <a:gd name="T14" fmla="*/ 3 w 4"/>
                  <a:gd name="T15" fmla="*/ 4 h 4"/>
                  <a:gd name="T16" fmla="*/ 3 w 4"/>
                  <a:gd name="T17" fmla="*/ 3 h 4"/>
                  <a:gd name="T18" fmla="*/ 3 w 4"/>
                  <a:gd name="T19" fmla="*/ 2 h 4"/>
                  <a:gd name="T20" fmla="*/ 3 w 4"/>
                  <a:gd name="T21" fmla="*/ 2 h 4"/>
                  <a:gd name="T22" fmla="*/ 3 w 4"/>
                  <a:gd name="T23" fmla="*/ 1 h 4"/>
                  <a:gd name="T24" fmla="*/ 4 w 4"/>
                  <a:gd name="T25" fmla="*/ 1 h 4"/>
                  <a:gd name="T26" fmla="*/ 4 w 4"/>
                  <a:gd name="T27" fmla="*/ 0 h 4"/>
                  <a:gd name="T28" fmla="*/ 3 w 4"/>
                  <a:gd name="T29" fmla="*/ 0 h 4"/>
                  <a:gd name="T30" fmla="*/ 2 w 4"/>
                  <a:gd name="T3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4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7" name="Freeform 160">
                <a:extLst>
                  <a:ext uri="{FF2B5EF4-FFF2-40B4-BE49-F238E27FC236}">
                    <a16:creationId xmlns:a16="http://schemas.microsoft.com/office/drawing/2014/main" id="{1907E559-9CB0-4081-9D5F-FCDE8878C2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48577" y="3162301"/>
                <a:ext cx="11113" cy="1111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8" name="Freeform 161">
                <a:extLst>
                  <a:ext uri="{FF2B5EF4-FFF2-40B4-BE49-F238E27FC236}">
                    <a16:creationId xmlns:a16="http://schemas.microsoft.com/office/drawing/2014/main" id="{FA1FBA1C-30B3-4024-9C2A-352BBE7C9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48577" y="3184526"/>
                <a:ext cx="31750" cy="31750"/>
              </a:xfrm>
              <a:custGeom>
                <a:avLst/>
                <a:gdLst>
                  <a:gd name="T0" fmla="*/ 1 w 3"/>
                  <a:gd name="T1" fmla="*/ 1 h 3"/>
                  <a:gd name="T2" fmla="*/ 1 w 3"/>
                  <a:gd name="T3" fmla="*/ 1 h 3"/>
                  <a:gd name="T4" fmla="*/ 1 w 3"/>
                  <a:gd name="T5" fmla="*/ 2 h 3"/>
                  <a:gd name="T6" fmla="*/ 2 w 3"/>
                  <a:gd name="T7" fmla="*/ 2 h 3"/>
                  <a:gd name="T8" fmla="*/ 3 w 3"/>
                  <a:gd name="T9" fmla="*/ 2 h 3"/>
                  <a:gd name="T10" fmla="*/ 3 w 3"/>
                  <a:gd name="T11" fmla="*/ 2 h 3"/>
                  <a:gd name="T12" fmla="*/ 3 w 3"/>
                  <a:gd name="T13" fmla="*/ 1 h 3"/>
                  <a:gd name="T14" fmla="*/ 3 w 3"/>
                  <a:gd name="T15" fmla="*/ 0 h 3"/>
                  <a:gd name="T16" fmla="*/ 2 w 3"/>
                  <a:gd name="T17" fmla="*/ 0 h 3"/>
                  <a:gd name="T18" fmla="*/ 1 w 3"/>
                  <a:gd name="T19" fmla="*/ 0 h 3"/>
                  <a:gd name="T20" fmla="*/ 1 w 3"/>
                  <a:gd name="T2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3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59" name="Freeform 162">
                <a:extLst>
                  <a:ext uri="{FF2B5EF4-FFF2-40B4-BE49-F238E27FC236}">
                    <a16:creationId xmlns:a16="http://schemas.microsoft.com/office/drawing/2014/main" id="{DBEFB95A-FC52-44D3-9877-2225BE15A3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3664" y="3173414"/>
                <a:ext cx="74613" cy="42863"/>
              </a:xfrm>
              <a:custGeom>
                <a:avLst/>
                <a:gdLst>
                  <a:gd name="T0" fmla="*/ 7 w 7"/>
                  <a:gd name="T1" fmla="*/ 4 h 4"/>
                  <a:gd name="T2" fmla="*/ 7 w 7"/>
                  <a:gd name="T3" fmla="*/ 3 h 4"/>
                  <a:gd name="T4" fmla="*/ 6 w 7"/>
                  <a:gd name="T5" fmla="*/ 1 h 4"/>
                  <a:gd name="T6" fmla="*/ 5 w 7"/>
                  <a:gd name="T7" fmla="*/ 1 h 4"/>
                  <a:gd name="T8" fmla="*/ 4 w 7"/>
                  <a:gd name="T9" fmla="*/ 0 h 4"/>
                  <a:gd name="T10" fmla="*/ 3 w 7"/>
                  <a:gd name="T11" fmla="*/ 1 h 4"/>
                  <a:gd name="T12" fmla="*/ 2 w 7"/>
                  <a:gd name="T13" fmla="*/ 0 h 4"/>
                  <a:gd name="T14" fmla="*/ 0 w 7"/>
                  <a:gd name="T15" fmla="*/ 0 h 4"/>
                  <a:gd name="T16" fmla="*/ 0 w 7"/>
                  <a:gd name="T17" fmla="*/ 1 h 4"/>
                  <a:gd name="T18" fmla="*/ 0 w 7"/>
                  <a:gd name="T19" fmla="*/ 2 h 4"/>
                  <a:gd name="T20" fmla="*/ 0 w 7"/>
                  <a:gd name="T21" fmla="*/ 3 h 4"/>
                  <a:gd name="T22" fmla="*/ 1 w 7"/>
                  <a:gd name="T23" fmla="*/ 3 h 4"/>
                  <a:gd name="T24" fmla="*/ 3 w 7"/>
                  <a:gd name="T25" fmla="*/ 3 h 4"/>
                  <a:gd name="T26" fmla="*/ 4 w 7"/>
                  <a:gd name="T27" fmla="*/ 3 h 4"/>
                  <a:gd name="T28" fmla="*/ 5 w 7"/>
                  <a:gd name="T29" fmla="*/ 3 h 4"/>
                  <a:gd name="T30" fmla="*/ 6 w 7"/>
                  <a:gd name="T31" fmla="*/ 4 h 4"/>
                  <a:gd name="T32" fmla="*/ 7 w 7"/>
                  <a:gd name="T3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" h="4">
                    <a:moveTo>
                      <a:pt x="7" y="4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4" y="2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0" name="Freeform 163">
                <a:extLst>
                  <a:ext uri="{FF2B5EF4-FFF2-40B4-BE49-F238E27FC236}">
                    <a16:creationId xmlns:a16="http://schemas.microsoft.com/office/drawing/2014/main" id="{5BB4188B-EF66-495B-871B-AEFA3D54B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7639" y="3313114"/>
                <a:ext cx="42863" cy="33338"/>
              </a:xfrm>
              <a:custGeom>
                <a:avLst/>
                <a:gdLst>
                  <a:gd name="T0" fmla="*/ 3 w 4"/>
                  <a:gd name="T1" fmla="*/ 0 h 3"/>
                  <a:gd name="T2" fmla="*/ 2 w 4"/>
                  <a:gd name="T3" fmla="*/ 0 h 3"/>
                  <a:gd name="T4" fmla="*/ 1 w 4"/>
                  <a:gd name="T5" fmla="*/ 1 h 3"/>
                  <a:gd name="T6" fmla="*/ 1 w 4"/>
                  <a:gd name="T7" fmla="*/ 2 h 3"/>
                  <a:gd name="T8" fmla="*/ 0 w 4"/>
                  <a:gd name="T9" fmla="*/ 3 h 3"/>
                  <a:gd name="T10" fmla="*/ 1 w 4"/>
                  <a:gd name="T11" fmla="*/ 3 h 3"/>
                  <a:gd name="T12" fmla="*/ 2 w 4"/>
                  <a:gd name="T13" fmla="*/ 3 h 3"/>
                  <a:gd name="T14" fmla="*/ 2 w 4"/>
                  <a:gd name="T15" fmla="*/ 2 h 3"/>
                  <a:gd name="T16" fmla="*/ 3 w 4"/>
                  <a:gd name="T17" fmla="*/ 1 h 3"/>
                  <a:gd name="T18" fmla="*/ 4 w 4"/>
                  <a:gd name="T19" fmla="*/ 0 h 3"/>
                  <a:gd name="T20" fmla="*/ 3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1" name="Freeform 164">
                <a:extLst>
                  <a:ext uri="{FF2B5EF4-FFF2-40B4-BE49-F238E27FC236}">
                    <a16:creationId xmlns:a16="http://schemas.microsoft.com/office/drawing/2014/main" id="{1CC67396-7A90-48E7-9C77-48236EA056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2727" y="3259139"/>
                <a:ext cx="9525" cy="1111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  <a:gd name="T10" fmla="*/ 1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2" name="Freeform 165">
                <a:extLst>
                  <a:ext uri="{FF2B5EF4-FFF2-40B4-BE49-F238E27FC236}">
                    <a16:creationId xmlns:a16="http://schemas.microsoft.com/office/drawing/2014/main" id="{E2D10710-5B81-41D6-91B4-9E826AAB6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4477" y="3259139"/>
                <a:ext cx="31750" cy="53975"/>
              </a:xfrm>
              <a:custGeom>
                <a:avLst/>
                <a:gdLst>
                  <a:gd name="T0" fmla="*/ 2 w 3"/>
                  <a:gd name="T1" fmla="*/ 0 h 5"/>
                  <a:gd name="T2" fmla="*/ 2 w 3"/>
                  <a:gd name="T3" fmla="*/ 1 h 5"/>
                  <a:gd name="T4" fmla="*/ 1 w 3"/>
                  <a:gd name="T5" fmla="*/ 2 h 5"/>
                  <a:gd name="T6" fmla="*/ 0 w 3"/>
                  <a:gd name="T7" fmla="*/ 3 h 5"/>
                  <a:gd name="T8" fmla="*/ 0 w 3"/>
                  <a:gd name="T9" fmla="*/ 4 h 5"/>
                  <a:gd name="T10" fmla="*/ 1 w 3"/>
                  <a:gd name="T11" fmla="*/ 4 h 5"/>
                  <a:gd name="T12" fmla="*/ 2 w 3"/>
                  <a:gd name="T13" fmla="*/ 4 h 5"/>
                  <a:gd name="T14" fmla="*/ 2 w 3"/>
                  <a:gd name="T15" fmla="*/ 2 h 5"/>
                  <a:gd name="T16" fmla="*/ 3 w 3"/>
                  <a:gd name="T17" fmla="*/ 0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3" name="Freeform 166">
                <a:extLst>
                  <a:ext uri="{FF2B5EF4-FFF2-40B4-BE49-F238E27FC236}">
                    <a16:creationId xmlns:a16="http://schemas.microsoft.com/office/drawing/2014/main" id="{38ED7293-1F50-4C39-9911-03D6C9709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1314" y="3313114"/>
                <a:ext cx="42863" cy="44450"/>
              </a:xfrm>
              <a:custGeom>
                <a:avLst/>
                <a:gdLst>
                  <a:gd name="T0" fmla="*/ 3 w 4"/>
                  <a:gd name="T1" fmla="*/ 1 h 4"/>
                  <a:gd name="T2" fmla="*/ 2 w 4"/>
                  <a:gd name="T3" fmla="*/ 1 h 4"/>
                  <a:gd name="T4" fmla="*/ 1 w 4"/>
                  <a:gd name="T5" fmla="*/ 1 h 4"/>
                  <a:gd name="T6" fmla="*/ 1 w 4"/>
                  <a:gd name="T7" fmla="*/ 2 h 4"/>
                  <a:gd name="T8" fmla="*/ 0 w 4"/>
                  <a:gd name="T9" fmla="*/ 3 h 4"/>
                  <a:gd name="T10" fmla="*/ 0 w 4"/>
                  <a:gd name="T11" fmla="*/ 4 h 4"/>
                  <a:gd name="T12" fmla="*/ 1 w 4"/>
                  <a:gd name="T13" fmla="*/ 4 h 4"/>
                  <a:gd name="T14" fmla="*/ 2 w 4"/>
                  <a:gd name="T15" fmla="*/ 3 h 4"/>
                  <a:gd name="T16" fmla="*/ 3 w 4"/>
                  <a:gd name="T17" fmla="*/ 3 h 4"/>
                  <a:gd name="T18" fmla="*/ 3 w 4"/>
                  <a:gd name="T19" fmla="*/ 2 h 4"/>
                  <a:gd name="T20" fmla="*/ 3 w 4"/>
                  <a:gd name="T21" fmla="*/ 1 h 4"/>
                  <a:gd name="T22" fmla="*/ 3 w 4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3" y="1"/>
                    </a:moveTo>
                    <a:cubicBezTo>
                      <a:pt x="3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4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4" name="Freeform 167">
                <a:extLst>
                  <a:ext uri="{FF2B5EF4-FFF2-40B4-BE49-F238E27FC236}">
                    <a16:creationId xmlns:a16="http://schemas.microsoft.com/office/drawing/2014/main" id="{A4B0D41C-7411-4031-B758-25A078F972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88277" y="3097214"/>
                <a:ext cx="269875" cy="269875"/>
              </a:xfrm>
              <a:custGeom>
                <a:avLst/>
                <a:gdLst>
                  <a:gd name="T0" fmla="*/ 5 w 25"/>
                  <a:gd name="T1" fmla="*/ 7 h 25"/>
                  <a:gd name="T2" fmla="*/ 3 w 25"/>
                  <a:gd name="T3" fmla="*/ 7 h 25"/>
                  <a:gd name="T4" fmla="*/ 4 w 25"/>
                  <a:gd name="T5" fmla="*/ 8 h 25"/>
                  <a:gd name="T6" fmla="*/ 4 w 25"/>
                  <a:gd name="T7" fmla="*/ 10 h 25"/>
                  <a:gd name="T8" fmla="*/ 6 w 25"/>
                  <a:gd name="T9" fmla="*/ 11 h 25"/>
                  <a:gd name="T10" fmla="*/ 7 w 25"/>
                  <a:gd name="T11" fmla="*/ 10 h 25"/>
                  <a:gd name="T12" fmla="*/ 9 w 25"/>
                  <a:gd name="T13" fmla="*/ 11 h 25"/>
                  <a:gd name="T14" fmla="*/ 10 w 25"/>
                  <a:gd name="T15" fmla="*/ 12 h 25"/>
                  <a:gd name="T16" fmla="*/ 13 w 25"/>
                  <a:gd name="T17" fmla="*/ 13 h 25"/>
                  <a:gd name="T18" fmla="*/ 16 w 25"/>
                  <a:gd name="T19" fmla="*/ 14 h 25"/>
                  <a:gd name="T20" fmla="*/ 18 w 25"/>
                  <a:gd name="T21" fmla="*/ 16 h 25"/>
                  <a:gd name="T22" fmla="*/ 19 w 25"/>
                  <a:gd name="T23" fmla="*/ 18 h 25"/>
                  <a:gd name="T24" fmla="*/ 20 w 25"/>
                  <a:gd name="T25" fmla="*/ 21 h 25"/>
                  <a:gd name="T26" fmla="*/ 20 w 25"/>
                  <a:gd name="T27" fmla="*/ 23 h 25"/>
                  <a:gd name="T28" fmla="*/ 22 w 25"/>
                  <a:gd name="T29" fmla="*/ 23 h 25"/>
                  <a:gd name="T30" fmla="*/ 24 w 25"/>
                  <a:gd name="T31" fmla="*/ 25 h 25"/>
                  <a:gd name="T32" fmla="*/ 24 w 25"/>
                  <a:gd name="T33" fmla="*/ 21 h 25"/>
                  <a:gd name="T34" fmla="*/ 25 w 25"/>
                  <a:gd name="T35" fmla="*/ 11 h 25"/>
                  <a:gd name="T36" fmla="*/ 25 w 25"/>
                  <a:gd name="T37" fmla="*/ 7 h 25"/>
                  <a:gd name="T38" fmla="*/ 23 w 25"/>
                  <a:gd name="T39" fmla="*/ 6 h 25"/>
                  <a:gd name="T40" fmla="*/ 20 w 25"/>
                  <a:gd name="T41" fmla="*/ 5 h 25"/>
                  <a:gd name="T42" fmla="*/ 19 w 25"/>
                  <a:gd name="T43" fmla="*/ 5 h 25"/>
                  <a:gd name="T44" fmla="*/ 17 w 25"/>
                  <a:gd name="T45" fmla="*/ 4 h 25"/>
                  <a:gd name="T46" fmla="*/ 16 w 25"/>
                  <a:gd name="T47" fmla="*/ 6 h 25"/>
                  <a:gd name="T48" fmla="*/ 14 w 25"/>
                  <a:gd name="T49" fmla="*/ 6 h 25"/>
                  <a:gd name="T50" fmla="*/ 12 w 25"/>
                  <a:gd name="T51" fmla="*/ 7 h 25"/>
                  <a:gd name="T52" fmla="*/ 12 w 25"/>
                  <a:gd name="T53" fmla="*/ 9 h 25"/>
                  <a:gd name="T54" fmla="*/ 10 w 25"/>
                  <a:gd name="T55" fmla="*/ 8 h 25"/>
                  <a:gd name="T56" fmla="*/ 9 w 25"/>
                  <a:gd name="T57" fmla="*/ 6 h 25"/>
                  <a:gd name="T58" fmla="*/ 8 w 25"/>
                  <a:gd name="T59" fmla="*/ 3 h 25"/>
                  <a:gd name="T60" fmla="*/ 7 w 25"/>
                  <a:gd name="T61" fmla="*/ 1 h 25"/>
                  <a:gd name="T62" fmla="*/ 5 w 25"/>
                  <a:gd name="T63" fmla="*/ 1 h 25"/>
                  <a:gd name="T64" fmla="*/ 3 w 25"/>
                  <a:gd name="T65" fmla="*/ 1 h 25"/>
                  <a:gd name="T66" fmla="*/ 1 w 25"/>
                  <a:gd name="T67" fmla="*/ 2 h 25"/>
                  <a:gd name="T68" fmla="*/ 0 w 25"/>
                  <a:gd name="T69" fmla="*/ 3 h 25"/>
                  <a:gd name="T70" fmla="*/ 1 w 25"/>
                  <a:gd name="T71" fmla="*/ 4 h 25"/>
                  <a:gd name="T72" fmla="*/ 2 w 25"/>
                  <a:gd name="T73" fmla="*/ 5 h 25"/>
                  <a:gd name="T74" fmla="*/ 4 w 25"/>
                  <a:gd name="T75" fmla="*/ 6 h 25"/>
                  <a:gd name="T76" fmla="*/ 7 w 25"/>
                  <a:gd name="T77" fmla="*/ 6 h 25"/>
                  <a:gd name="T78" fmla="*/ 5 w 25"/>
                  <a:gd name="T7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" h="25">
                    <a:moveTo>
                      <a:pt x="5" y="6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7"/>
                      <a:pt x="3" y="8"/>
                      <a:pt x="3" y="8"/>
                    </a:cubicBezTo>
                    <a:cubicBezTo>
                      <a:pt x="3" y="8"/>
                      <a:pt x="4" y="8"/>
                      <a:pt x="4" y="8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10"/>
                      <a:pt x="4" y="10"/>
                      <a:pt x="4" y="10"/>
                    </a:cubicBezTo>
                    <a:cubicBezTo>
                      <a:pt x="4" y="11"/>
                      <a:pt x="4" y="11"/>
                      <a:pt x="5" y="11"/>
                    </a:cubicBezTo>
                    <a:cubicBezTo>
                      <a:pt x="5" y="12"/>
                      <a:pt x="6" y="11"/>
                      <a:pt x="6" y="11"/>
                    </a:cubicBezTo>
                    <a:cubicBezTo>
                      <a:pt x="6" y="11"/>
                      <a:pt x="6" y="11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7" y="11"/>
                      <a:pt x="8" y="11"/>
                    </a:cubicBezTo>
                    <a:cubicBezTo>
                      <a:pt x="8" y="11"/>
                      <a:pt x="8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10" y="12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2"/>
                    </a:cubicBezTo>
                    <a:cubicBezTo>
                      <a:pt x="12" y="13"/>
                      <a:pt x="12" y="13"/>
                      <a:pt x="13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4"/>
                      <a:pt x="16" y="13"/>
                      <a:pt x="16" y="14"/>
                    </a:cubicBezTo>
                    <a:cubicBezTo>
                      <a:pt x="16" y="14"/>
                      <a:pt x="16" y="14"/>
                      <a:pt x="17" y="15"/>
                    </a:cubicBezTo>
                    <a:cubicBezTo>
                      <a:pt x="17" y="15"/>
                      <a:pt x="18" y="15"/>
                      <a:pt x="18" y="16"/>
                    </a:cubicBezTo>
                    <a:cubicBezTo>
                      <a:pt x="18" y="16"/>
                      <a:pt x="18" y="16"/>
                      <a:pt x="18" y="17"/>
                    </a:cubicBezTo>
                    <a:cubicBezTo>
                      <a:pt x="18" y="17"/>
                      <a:pt x="19" y="18"/>
                      <a:pt x="19" y="18"/>
                    </a:cubicBezTo>
                    <a:cubicBezTo>
                      <a:pt x="19" y="18"/>
                      <a:pt x="19" y="19"/>
                      <a:pt x="19" y="19"/>
                    </a:cubicBezTo>
                    <a:cubicBezTo>
                      <a:pt x="20" y="20"/>
                      <a:pt x="20" y="20"/>
                      <a:pt x="20" y="21"/>
                    </a:cubicBezTo>
                    <a:cubicBezTo>
                      <a:pt x="20" y="21"/>
                      <a:pt x="20" y="21"/>
                      <a:pt x="20" y="22"/>
                    </a:cubicBezTo>
                    <a:cubicBezTo>
                      <a:pt x="20" y="22"/>
                      <a:pt x="19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1" y="23"/>
                      <a:pt x="22" y="23"/>
                      <a:pt x="22" y="23"/>
                    </a:cubicBezTo>
                    <a:cubicBezTo>
                      <a:pt x="23" y="23"/>
                      <a:pt x="23" y="23"/>
                      <a:pt x="23" y="24"/>
                    </a:cubicBezTo>
                    <a:cubicBezTo>
                      <a:pt x="23" y="24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4" y="6"/>
                    </a:cubicBezTo>
                    <a:cubicBezTo>
                      <a:pt x="24" y="6"/>
                      <a:pt x="23" y="6"/>
                      <a:pt x="23" y="6"/>
                    </a:cubicBezTo>
                    <a:cubicBezTo>
                      <a:pt x="23" y="6"/>
                      <a:pt x="22" y="6"/>
                      <a:pt x="22" y="6"/>
                    </a:cubicBezTo>
                    <a:cubicBezTo>
                      <a:pt x="21" y="6"/>
                      <a:pt x="21" y="6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19" y="5"/>
                      <a:pt x="19" y="5"/>
                    </a:cubicBezTo>
                    <a:cubicBezTo>
                      <a:pt x="19" y="4"/>
                      <a:pt x="19" y="4"/>
                      <a:pt x="18" y="4"/>
                    </a:cubicBezTo>
                    <a:cubicBezTo>
                      <a:pt x="18" y="4"/>
                      <a:pt x="18" y="4"/>
                      <a:pt x="17" y="4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6" y="5"/>
                      <a:pt x="16" y="5"/>
                      <a:pt x="16" y="6"/>
                    </a:cubicBezTo>
                    <a:cubicBezTo>
                      <a:pt x="16" y="6"/>
                      <a:pt x="15" y="6"/>
                      <a:pt x="15" y="6"/>
                    </a:cubicBezTo>
                    <a:cubicBezTo>
                      <a:pt x="15" y="6"/>
                      <a:pt x="14" y="6"/>
                      <a:pt x="14" y="6"/>
                    </a:cubicBezTo>
                    <a:cubicBezTo>
                      <a:pt x="13" y="6"/>
                      <a:pt x="13" y="7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2" y="8"/>
                      <a:pt x="13" y="8"/>
                      <a:pt x="12" y="8"/>
                    </a:cubicBezTo>
                    <a:cubicBezTo>
                      <a:pt x="12" y="8"/>
                      <a:pt x="12" y="9"/>
                      <a:pt x="12" y="9"/>
                    </a:cubicBezTo>
                    <a:cubicBezTo>
                      <a:pt x="11" y="9"/>
                      <a:pt x="11" y="9"/>
                      <a:pt x="10" y="9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9" y="5"/>
                      <a:pt x="9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0" y="2"/>
                      <a:pt x="1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6"/>
                      <a:pt x="7" y="6"/>
                      <a:pt x="7" y="7"/>
                    </a:cubicBezTo>
                    <a:cubicBezTo>
                      <a:pt x="7" y="7"/>
                      <a:pt x="6" y="6"/>
                      <a:pt x="5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5" name="Freeform 168">
                <a:extLst>
                  <a:ext uri="{FF2B5EF4-FFF2-40B4-BE49-F238E27FC236}">
                    <a16:creationId xmlns:a16="http://schemas.microsoft.com/office/drawing/2014/main" id="{D8B42CC2-F87E-48F6-9998-B5F0F3C7D8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9702" y="3605214"/>
                <a:ext cx="22225" cy="33338"/>
              </a:xfrm>
              <a:custGeom>
                <a:avLst/>
                <a:gdLst>
                  <a:gd name="T0" fmla="*/ 2 w 2"/>
                  <a:gd name="T1" fmla="*/ 2 h 3"/>
                  <a:gd name="T2" fmla="*/ 2 w 2"/>
                  <a:gd name="T3" fmla="*/ 0 h 3"/>
                  <a:gd name="T4" fmla="*/ 1 w 2"/>
                  <a:gd name="T5" fmla="*/ 0 h 3"/>
                  <a:gd name="T6" fmla="*/ 0 w 2"/>
                  <a:gd name="T7" fmla="*/ 0 h 3"/>
                  <a:gd name="T8" fmla="*/ 0 w 2"/>
                  <a:gd name="T9" fmla="*/ 1 h 3"/>
                  <a:gd name="T10" fmla="*/ 0 w 2"/>
                  <a:gd name="T11" fmla="*/ 2 h 3"/>
                  <a:gd name="T12" fmla="*/ 2 w 2"/>
                  <a:gd name="T1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3">
                    <a:moveTo>
                      <a:pt x="2" y="2"/>
                    </a:move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1" y="2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6" name="Freeform 169">
                <a:extLst>
                  <a:ext uri="{FF2B5EF4-FFF2-40B4-BE49-F238E27FC236}">
                    <a16:creationId xmlns:a16="http://schemas.microsoft.com/office/drawing/2014/main" id="{971E52E5-2EAE-41F9-88C9-D91B1A8CC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6839" y="3627439"/>
                <a:ext cx="42863" cy="42863"/>
              </a:xfrm>
              <a:custGeom>
                <a:avLst/>
                <a:gdLst>
                  <a:gd name="T0" fmla="*/ 0 w 4"/>
                  <a:gd name="T1" fmla="*/ 4 h 4"/>
                  <a:gd name="T2" fmla="*/ 2 w 4"/>
                  <a:gd name="T3" fmla="*/ 4 h 4"/>
                  <a:gd name="T4" fmla="*/ 3 w 4"/>
                  <a:gd name="T5" fmla="*/ 3 h 4"/>
                  <a:gd name="T6" fmla="*/ 4 w 4"/>
                  <a:gd name="T7" fmla="*/ 3 h 4"/>
                  <a:gd name="T8" fmla="*/ 4 w 4"/>
                  <a:gd name="T9" fmla="*/ 1 h 4"/>
                  <a:gd name="T10" fmla="*/ 3 w 4"/>
                  <a:gd name="T11" fmla="*/ 1 h 4"/>
                  <a:gd name="T12" fmla="*/ 2 w 4"/>
                  <a:gd name="T13" fmla="*/ 1 h 4"/>
                  <a:gd name="T14" fmla="*/ 1 w 4"/>
                  <a:gd name="T15" fmla="*/ 1 h 4"/>
                  <a:gd name="T16" fmla="*/ 0 w 4"/>
                  <a:gd name="T17" fmla="*/ 2 h 4"/>
                  <a:gd name="T18" fmla="*/ 0 w 4"/>
                  <a:gd name="T19" fmla="*/ 3 h 4"/>
                  <a:gd name="T20" fmla="*/ 0 w 4"/>
                  <a:gd name="T2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1" y="4"/>
                      <a:pt x="1" y="4"/>
                      <a:pt x="2" y="4"/>
                    </a:cubicBezTo>
                    <a:cubicBezTo>
                      <a:pt x="2" y="4"/>
                      <a:pt x="3" y="4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7" name="Freeform 170">
                <a:extLst>
                  <a:ext uri="{FF2B5EF4-FFF2-40B4-BE49-F238E27FC236}">
                    <a16:creationId xmlns:a16="http://schemas.microsoft.com/office/drawing/2014/main" id="{8D5F5508-493E-4E3E-80E9-A6A7FD3D2D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7952" y="3681414"/>
                <a:ext cx="22225" cy="11113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2 w 2"/>
                  <a:gd name="T9" fmla="*/ 0 h 1"/>
                  <a:gd name="T10" fmla="*/ 1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8" name="Freeform 171">
                <a:extLst>
                  <a:ext uri="{FF2B5EF4-FFF2-40B4-BE49-F238E27FC236}">
                    <a16:creationId xmlns:a16="http://schemas.microsoft.com/office/drawing/2014/main" id="{D590C6E4-0CCF-4DED-A6C2-072DE0FC5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7852" y="708026"/>
                <a:ext cx="280988" cy="96838"/>
              </a:xfrm>
              <a:custGeom>
                <a:avLst/>
                <a:gdLst>
                  <a:gd name="T0" fmla="*/ 2 w 26"/>
                  <a:gd name="T1" fmla="*/ 3 h 9"/>
                  <a:gd name="T2" fmla="*/ 3 w 26"/>
                  <a:gd name="T3" fmla="*/ 4 h 9"/>
                  <a:gd name="T4" fmla="*/ 5 w 26"/>
                  <a:gd name="T5" fmla="*/ 5 h 9"/>
                  <a:gd name="T6" fmla="*/ 6 w 26"/>
                  <a:gd name="T7" fmla="*/ 5 h 9"/>
                  <a:gd name="T8" fmla="*/ 7 w 26"/>
                  <a:gd name="T9" fmla="*/ 4 h 9"/>
                  <a:gd name="T10" fmla="*/ 9 w 26"/>
                  <a:gd name="T11" fmla="*/ 5 h 9"/>
                  <a:gd name="T12" fmla="*/ 8 w 26"/>
                  <a:gd name="T13" fmla="*/ 5 h 9"/>
                  <a:gd name="T14" fmla="*/ 6 w 26"/>
                  <a:gd name="T15" fmla="*/ 6 h 9"/>
                  <a:gd name="T16" fmla="*/ 8 w 26"/>
                  <a:gd name="T17" fmla="*/ 6 h 9"/>
                  <a:gd name="T18" fmla="*/ 8 w 26"/>
                  <a:gd name="T19" fmla="*/ 8 h 9"/>
                  <a:gd name="T20" fmla="*/ 9 w 26"/>
                  <a:gd name="T21" fmla="*/ 8 h 9"/>
                  <a:gd name="T22" fmla="*/ 12 w 26"/>
                  <a:gd name="T23" fmla="*/ 9 h 9"/>
                  <a:gd name="T24" fmla="*/ 13 w 26"/>
                  <a:gd name="T25" fmla="*/ 7 h 9"/>
                  <a:gd name="T26" fmla="*/ 14 w 26"/>
                  <a:gd name="T27" fmla="*/ 5 h 9"/>
                  <a:gd name="T28" fmla="*/ 14 w 26"/>
                  <a:gd name="T29" fmla="*/ 5 h 9"/>
                  <a:gd name="T30" fmla="*/ 15 w 26"/>
                  <a:gd name="T31" fmla="*/ 5 h 9"/>
                  <a:gd name="T32" fmla="*/ 17 w 26"/>
                  <a:gd name="T33" fmla="*/ 6 h 9"/>
                  <a:gd name="T34" fmla="*/ 18 w 26"/>
                  <a:gd name="T35" fmla="*/ 8 h 9"/>
                  <a:gd name="T36" fmla="*/ 20 w 26"/>
                  <a:gd name="T37" fmla="*/ 6 h 9"/>
                  <a:gd name="T38" fmla="*/ 20 w 26"/>
                  <a:gd name="T39" fmla="*/ 5 h 9"/>
                  <a:gd name="T40" fmla="*/ 18 w 26"/>
                  <a:gd name="T41" fmla="*/ 4 h 9"/>
                  <a:gd name="T42" fmla="*/ 15 w 26"/>
                  <a:gd name="T43" fmla="*/ 3 h 9"/>
                  <a:gd name="T44" fmla="*/ 16 w 26"/>
                  <a:gd name="T45" fmla="*/ 2 h 9"/>
                  <a:gd name="T46" fmla="*/ 17 w 26"/>
                  <a:gd name="T47" fmla="*/ 3 h 9"/>
                  <a:gd name="T48" fmla="*/ 20 w 26"/>
                  <a:gd name="T49" fmla="*/ 3 h 9"/>
                  <a:gd name="T50" fmla="*/ 23 w 26"/>
                  <a:gd name="T51" fmla="*/ 3 h 9"/>
                  <a:gd name="T52" fmla="*/ 25 w 26"/>
                  <a:gd name="T53" fmla="*/ 3 h 9"/>
                  <a:gd name="T54" fmla="*/ 26 w 26"/>
                  <a:gd name="T55" fmla="*/ 2 h 9"/>
                  <a:gd name="T56" fmla="*/ 24 w 26"/>
                  <a:gd name="T57" fmla="*/ 1 h 9"/>
                  <a:gd name="T58" fmla="*/ 22 w 26"/>
                  <a:gd name="T59" fmla="*/ 1 h 9"/>
                  <a:gd name="T60" fmla="*/ 19 w 26"/>
                  <a:gd name="T61" fmla="*/ 1 h 9"/>
                  <a:gd name="T62" fmla="*/ 14 w 26"/>
                  <a:gd name="T63" fmla="*/ 1 h 9"/>
                  <a:gd name="T64" fmla="*/ 13 w 26"/>
                  <a:gd name="T65" fmla="*/ 2 h 9"/>
                  <a:gd name="T66" fmla="*/ 13 w 26"/>
                  <a:gd name="T67" fmla="*/ 3 h 9"/>
                  <a:gd name="T68" fmla="*/ 11 w 26"/>
                  <a:gd name="T69" fmla="*/ 2 h 9"/>
                  <a:gd name="T70" fmla="*/ 9 w 26"/>
                  <a:gd name="T71" fmla="*/ 2 h 9"/>
                  <a:gd name="T72" fmla="*/ 9 w 26"/>
                  <a:gd name="T73" fmla="*/ 4 h 9"/>
                  <a:gd name="T74" fmla="*/ 8 w 26"/>
                  <a:gd name="T75" fmla="*/ 3 h 9"/>
                  <a:gd name="T76" fmla="*/ 7 w 26"/>
                  <a:gd name="T77" fmla="*/ 2 h 9"/>
                  <a:gd name="T78" fmla="*/ 5 w 26"/>
                  <a:gd name="T79" fmla="*/ 3 h 9"/>
                  <a:gd name="T80" fmla="*/ 4 w 26"/>
                  <a:gd name="T81" fmla="*/ 2 h 9"/>
                  <a:gd name="T82" fmla="*/ 1 w 26"/>
                  <a:gd name="T83" fmla="*/ 2 h 9"/>
                  <a:gd name="T84" fmla="*/ 1 w 26"/>
                  <a:gd name="T8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6" h="9">
                    <a:moveTo>
                      <a:pt x="1" y="3"/>
                    </a:move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5"/>
                      <a:pt x="4" y="4"/>
                      <a:pt x="4" y="4"/>
                    </a:cubicBezTo>
                    <a:cubicBezTo>
                      <a:pt x="5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8" y="4"/>
                      <a:pt x="8" y="4"/>
                      <a:pt x="9" y="4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6"/>
                    </a:cubicBezTo>
                    <a:cubicBezTo>
                      <a:pt x="7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7"/>
                      <a:pt x="8" y="6"/>
                      <a:pt x="8" y="6"/>
                    </a:cubicBezTo>
                    <a:cubicBezTo>
                      <a:pt x="8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8" y="8"/>
                    </a:cubicBezTo>
                    <a:cubicBezTo>
                      <a:pt x="8" y="8"/>
                      <a:pt x="8" y="7"/>
                      <a:pt x="8" y="7"/>
                    </a:cubicBezTo>
                    <a:cubicBezTo>
                      <a:pt x="9" y="7"/>
                      <a:pt x="9" y="8"/>
                      <a:pt x="9" y="8"/>
                    </a:cubicBezTo>
                    <a:cubicBezTo>
                      <a:pt x="10" y="8"/>
                      <a:pt x="10" y="8"/>
                      <a:pt x="10" y="9"/>
                    </a:cubicBezTo>
                    <a:cubicBezTo>
                      <a:pt x="11" y="9"/>
                      <a:pt x="11" y="9"/>
                      <a:pt x="12" y="9"/>
                    </a:cubicBezTo>
                    <a:cubicBezTo>
                      <a:pt x="12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3" y="7"/>
                    </a:cubicBezTo>
                    <a:cubicBezTo>
                      <a:pt x="13" y="7"/>
                      <a:pt x="13" y="7"/>
                      <a:pt x="14" y="7"/>
                    </a:cubicBezTo>
                    <a:cubicBezTo>
                      <a:pt x="14" y="6"/>
                      <a:pt x="14" y="6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4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7" y="7"/>
                      <a:pt x="18" y="7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9" y="8"/>
                      <a:pt x="19" y="7"/>
                      <a:pt x="20" y="7"/>
                    </a:cubicBezTo>
                    <a:cubicBezTo>
                      <a:pt x="20" y="7"/>
                      <a:pt x="20" y="6"/>
                      <a:pt x="20" y="6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5"/>
                      <a:pt x="19" y="4"/>
                      <a:pt x="19" y="4"/>
                    </a:cubicBezTo>
                    <a:cubicBezTo>
                      <a:pt x="19" y="4"/>
                      <a:pt x="18" y="4"/>
                      <a:pt x="18" y="4"/>
                    </a:cubicBezTo>
                    <a:cubicBezTo>
                      <a:pt x="17" y="4"/>
                      <a:pt x="17" y="3"/>
                      <a:pt x="17" y="3"/>
                    </a:cubicBezTo>
                    <a:cubicBezTo>
                      <a:pt x="16" y="3"/>
                      <a:pt x="16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3"/>
                      <a:pt x="16" y="2"/>
                    </a:cubicBezTo>
                    <a:cubicBezTo>
                      <a:pt x="16" y="2"/>
                      <a:pt x="17" y="2"/>
                      <a:pt x="17" y="2"/>
                    </a:cubicBezTo>
                    <a:cubicBezTo>
                      <a:pt x="17" y="2"/>
                      <a:pt x="17" y="3"/>
                      <a:pt x="17" y="3"/>
                    </a:cubicBezTo>
                    <a:cubicBezTo>
                      <a:pt x="17" y="3"/>
                      <a:pt x="18" y="3"/>
                      <a:pt x="18" y="3"/>
                    </a:cubicBezTo>
                    <a:cubicBezTo>
                      <a:pt x="19" y="3"/>
                      <a:pt x="19" y="3"/>
                      <a:pt x="20" y="3"/>
                    </a:cubicBezTo>
                    <a:cubicBezTo>
                      <a:pt x="20" y="3"/>
                      <a:pt x="20" y="3"/>
                      <a:pt x="21" y="3"/>
                    </a:cubicBezTo>
                    <a:cubicBezTo>
                      <a:pt x="22" y="4"/>
                      <a:pt x="22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4" y="3"/>
                      <a:pt x="24" y="3"/>
                      <a:pt x="25" y="3"/>
                    </a:cubicBezTo>
                    <a:cubicBezTo>
                      <a:pt x="25" y="3"/>
                      <a:pt x="25" y="2"/>
                      <a:pt x="25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0"/>
                      <a:pt x="25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1" y="1"/>
                      <a:pt x="21" y="1"/>
                      <a:pt x="20" y="1"/>
                    </a:cubicBezTo>
                    <a:cubicBezTo>
                      <a:pt x="20" y="1"/>
                      <a:pt x="19" y="1"/>
                      <a:pt x="19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1"/>
                      <a:pt x="15" y="1"/>
                      <a:pt x="14" y="1"/>
                    </a:cubicBezTo>
                    <a:cubicBezTo>
                      <a:pt x="14" y="1"/>
                      <a:pt x="13" y="1"/>
                      <a:pt x="13" y="1"/>
                    </a:cubicBezTo>
                    <a:cubicBezTo>
                      <a:pt x="12" y="1"/>
                      <a:pt x="13" y="2"/>
                      <a:pt x="13" y="2"/>
                    </a:cubicBezTo>
                    <a:cubicBezTo>
                      <a:pt x="13" y="2"/>
                      <a:pt x="14" y="2"/>
                      <a:pt x="14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4"/>
                      <a:pt x="12" y="3"/>
                      <a:pt x="12" y="3"/>
                    </a:cubicBezTo>
                    <a:cubicBezTo>
                      <a:pt x="12" y="3"/>
                      <a:pt x="12" y="3"/>
                      <a:pt x="11" y="2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9" y="2"/>
                      <a:pt x="10" y="3"/>
                      <a:pt x="10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cubicBezTo>
                      <a:pt x="5" y="4"/>
                      <a:pt x="5" y="3"/>
                      <a:pt x="5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69" name="Freeform 172">
                <a:extLst>
                  <a:ext uri="{FF2B5EF4-FFF2-40B4-BE49-F238E27FC236}">
                    <a16:creationId xmlns:a16="http://schemas.microsoft.com/office/drawing/2014/main" id="{54D7BC38-61C3-4CE8-9FEF-3D93FDE2F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2927" y="3119439"/>
                <a:ext cx="22225" cy="2063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2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  <a:gd name="T10" fmla="*/ 0 w 2"/>
                  <a:gd name="T11" fmla="*/ 0 h 2"/>
                  <a:gd name="T12" fmla="*/ 0 w 2"/>
                  <a:gd name="T13" fmla="*/ 1 h 2"/>
                  <a:gd name="T14" fmla="*/ 1 w 2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0" name="Freeform 173">
                <a:extLst>
                  <a:ext uri="{FF2B5EF4-FFF2-40B4-BE49-F238E27FC236}">
                    <a16:creationId xmlns:a16="http://schemas.microsoft.com/office/drawing/2014/main" id="{1AA8AAB6-42F3-478E-BC2E-4EA8340708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86652" y="3270251"/>
                <a:ext cx="11113" cy="22225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1" name="Freeform 174">
                <a:extLst>
                  <a:ext uri="{FF2B5EF4-FFF2-40B4-BE49-F238E27FC236}">
                    <a16:creationId xmlns:a16="http://schemas.microsoft.com/office/drawing/2014/main" id="{2D6AA8E5-156F-472B-BC07-796754EE13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4677" y="3151189"/>
                <a:ext cx="11113" cy="1111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2" name="Freeform 175">
                <a:extLst>
                  <a:ext uri="{FF2B5EF4-FFF2-40B4-BE49-F238E27FC236}">
                    <a16:creationId xmlns:a16="http://schemas.microsoft.com/office/drawing/2014/main" id="{C844B612-6D2D-4549-87F0-81FFB3388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2564" y="3270251"/>
                <a:ext cx="11113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3" name="Freeform 176">
                <a:extLst>
                  <a:ext uri="{FF2B5EF4-FFF2-40B4-BE49-F238E27FC236}">
                    <a16:creationId xmlns:a16="http://schemas.microsoft.com/office/drawing/2014/main" id="{87CD6A14-774F-4A56-8B6C-3A72FDC7BC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3364" y="1649414"/>
                <a:ext cx="22225" cy="20638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1 h 2"/>
                  <a:gd name="T4" fmla="*/ 1 w 2"/>
                  <a:gd name="T5" fmla="*/ 2 h 2"/>
                  <a:gd name="T6" fmla="*/ 2 w 2"/>
                  <a:gd name="T7" fmla="*/ 2 h 2"/>
                  <a:gd name="T8" fmla="*/ 2 w 2"/>
                  <a:gd name="T9" fmla="*/ 1 h 2"/>
                  <a:gd name="T10" fmla="*/ 2 w 2"/>
                  <a:gd name="T11" fmla="*/ 0 h 2"/>
                  <a:gd name="T12" fmla="*/ 2 w 2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4" name="Freeform 177">
                <a:extLst>
                  <a:ext uri="{FF2B5EF4-FFF2-40B4-BE49-F238E27FC236}">
                    <a16:creationId xmlns:a16="http://schemas.microsoft.com/office/drawing/2014/main" id="{06C3DB67-D0D1-458D-8512-94E542617D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1614" y="1670051"/>
                <a:ext cx="31750" cy="44450"/>
              </a:xfrm>
              <a:custGeom>
                <a:avLst/>
                <a:gdLst>
                  <a:gd name="T0" fmla="*/ 2 w 3"/>
                  <a:gd name="T1" fmla="*/ 2 h 4"/>
                  <a:gd name="T2" fmla="*/ 3 w 3"/>
                  <a:gd name="T3" fmla="*/ 1 h 4"/>
                  <a:gd name="T4" fmla="*/ 2 w 3"/>
                  <a:gd name="T5" fmla="*/ 0 h 4"/>
                  <a:gd name="T6" fmla="*/ 1 w 3"/>
                  <a:gd name="T7" fmla="*/ 1 h 4"/>
                  <a:gd name="T8" fmla="*/ 0 w 3"/>
                  <a:gd name="T9" fmla="*/ 2 h 4"/>
                  <a:gd name="T10" fmla="*/ 0 w 3"/>
                  <a:gd name="T11" fmla="*/ 3 h 4"/>
                  <a:gd name="T12" fmla="*/ 0 w 3"/>
                  <a:gd name="T13" fmla="*/ 3 h 4"/>
                  <a:gd name="T14" fmla="*/ 1 w 3"/>
                  <a:gd name="T15" fmla="*/ 3 h 4"/>
                  <a:gd name="T16" fmla="*/ 1 w 3"/>
                  <a:gd name="T17" fmla="*/ 2 h 4"/>
                  <a:gd name="T18" fmla="*/ 2 w 3"/>
                  <a:gd name="T1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2" y="2"/>
                    </a:moveTo>
                    <a:cubicBezTo>
                      <a:pt x="2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2" y="3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5" name="Freeform 178">
                <a:extLst>
                  <a:ext uri="{FF2B5EF4-FFF2-40B4-BE49-F238E27FC236}">
                    <a16:creationId xmlns:a16="http://schemas.microsoft.com/office/drawing/2014/main" id="{5424F6B7-242E-4D70-AD09-9E78CAFF2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86652" y="1400176"/>
                <a:ext cx="227013" cy="258763"/>
              </a:xfrm>
              <a:custGeom>
                <a:avLst/>
                <a:gdLst>
                  <a:gd name="T0" fmla="*/ 19 w 21"/>
                  <a:gd name="T1" fmla="*/ 22 h 24"/>
                  <a:gd name="T2" fmla="*/ 18 w 21"/>
                  <a:gd name="T3" fmla="*/ 20 h 24"/>
                  <a:gd name="T4" fmla="*/ 17 w 21"/>
                  <a:gd name="T5" fmla="*/ 20 h 24"/>
                  <a:gd name="T6" fmla="*/ 16 w 21"/>
                  <a:gd name="T7" fmla="*/ 19 h 24"/>
                  <a:gd name="T8" fmla="*/ 15 w 21"/>
                  <a:gd name="T9" fmla="*/ 18 h 24"/>
                  <a:gd name="T10" fmla="*/ 15 w 21"/>
                  <a:gd name="T11" fmla="*/ 16 h 24"/>
                  <a:gd name="T12" fmla="*/ 14 w 21"/>
                  <a:gd name="T13" fmla="*/ 16 h 24"/>
                  <a:gd name="T14" fmla="*/ 15 w 21"/>
                  <a:gd name="T15" fmla="*/ 15 h 24"/>
                  <a:gd name="T16" fmla="*/ 16 w 21"/>
                  <a:gd name="T17" fmla="*/ 15 h 24"/>
                  <a:gd name="T18" fmla="*/ 17 w 21"/>
                  <a:gd name="T19" fmla="*/ 16 h 24"/>
                  <a:gd name="T20" fmla="*/ 17 w 21"/>
                  <a:gd name="T21" fmla="*/ 17 h 24"/>
                  <a:gd name="T22" fmla="*/ 18 w 21"/>
                  <a:gd name="T23" fmla="*/ 16 h 24"/>
                  <a:gd name="T24" fmla="*/ 18 w 21"/>
                  <a:gd name="T25" fmla="*/ 15 h 24"/>
                  <a:gd name="T26" fmla="*/ 17 w 21"/>
                  <a:gd name="T27" fmla="*/ 15 h 24"/>
                  <a:gd name="T28" fmla="*/ 16 w 21"/>
                  <a:gd name="T29" fmla="*/ 14 h 24"/>
                  <a:gd name="T30" fmla="*/ 16 w 21"/>
                  <a:gd name="T31" fmla="*/ 14 h 24"/>
                  <a:gd name="T32" fmla="*/ 14 w 21"/>
                  <a:gd name="T33" fmla="*/ 13 h 24"/>
                  <a:gd name="T34" fmla="*/ 13 w 21"/>
                  <a:gd name="T35" fmla="*/ 12 h 24"/>
                  <a:gd name="T36" fmla="*/ 12 w 21"/>
                  <a:gd name="T37" fmla="*/ 11 h 24"/>
                  <a:gd name="T38" fmla="*/ 11 w 21"/>
                  <a:gd name="T39" fmla="*/ 10 h 24"/>
                  <a:gd name="T40" fmla="*/ 11 w 21"/>
                  <a:gd name="T41" fmla="*/ 9 h 24"/>
                  <a:gd name="T42" fmla="*/ 10 w 21"/>
                  <a:gd name="T43" fmla="*/ 8 h 24"/>
                  <a:gd name="T44" fmla="*/ 9 w 21"/>
                  <a:gd name="T45" fmla="*/ 8 h 24"/>
                  <a:gd name="T46" fmla="*/ 8 w 21"/>
                  <a:gd name="T47" fmla="*/ 7 h 24"/>
                  <a:gd name="T48" fmla="*/ 7 w 21"/>
                  <a:gd name="T49" fmla="*/ 7 h 24"/>
                  <a:gd name="T50" fmla="*/ 7 w 21"/>
                  <a:gd name="T51" fmla="*/ 6 h 24"/>
                  <a:gd name="T52" fmla="*/ 6 w 21"/>
                  <a:gd name="T53" fmla="*/ 5 h 24"/>
                  <a:gd name="T54" fmla="*/ 5 w 21"/>
                  <a:gd name="T55" fmla="*/ 3 h 24"/>
                  <a:gd name="T56" fmla="*/ 4 w 21"/>
                  <a:gd name="T57" fmla="*/ 2 h 24"/>
                  <a:gd name="T58" fmla="*/ 3 w 21"/>
                  <a:gd name="T59" fmla="*/ 2 h 24"/>
                  <a:gd name="T60" fmla="*/ 2 w 21"/>
                  <a:gd name="T61" fmla="*/ 1 h 24"/>
                  <a:gd name="T62" fmla="*/ 1 w 21"/>
                  <a:gd name="T63" fmla="*/ 1 h 24"/>
                  <a:gd name="T64" fmla="*/ 0 w 21"/>
                  <a:gd name="T65" fmla="*/ 0 h 24"/>
                  <a:gd name="T66" fmla="*/ 1 w 21"/>
                  <a:gd name="T67" fmla="*/ 1 h 24"/>
                  <a:gd name="T68" fmla="*/ 1 w 21"/>
                  <a:gd name="T69" fmla="*/ 2 h 24"/>
                  <a:gd name="T70" fmla="*/ 1 w 21"/>
                  <a:gd name="T71" fmla="*/ 3 h 24"/>
                  <a:gd name="T72" fmla="*/ 2 w 21"/>
                  <a:gd name="T73" fmla="*/ 5 h 24"/>
                  <a:gd name="T74" fmla="*/ 4 w 21"/>
                  <a:gd name="T75" fmla="*/ 6 h 24"/>
                  <a:gd name="T76" fmla="*/ 5 w 21"/>
                  <a:gd name="T77" fmla="*/ 8 h 24"/>
                  <a:gd name="T78" fmla="*/ 6 w 21"/>
                  <a:gd name="T79" fmla="*/ 8 h 24"/>
                  <a:gd name="T80" fmla="*/ 7 w 21"/>
                  <a:gd name="T81" fmla="*/ 9 h 24"/>
                  <a:gd name="T82" fmla="*/ 8 w 21"/>
                  <a:gd name="T83" fmla="*/ 10 h 24"/>
                  <a:gd name="T84" fmla="*/ 9 w 21"/>
                  <a:gd name="T85" fmla="*/ 11 h 24"/>
                  <a:gd name="T86" fmla="*/ 9 w 21"/>
                  <a:gd name="T87" fmla="*/ 13 h 24"/>
                  <a:gd name="T88" fmla="*/ 11 w 21"/>
                  <a:gd name="T89" fmla="*/ 14 h 24"/>
                  <a:gd name="T90" fmla="*/ 12 w 21"/>
                  <a:gd name="T91" fmla="*/ 16 h 24"/>
                  <a:gd name="T92" fmla="*/ 12 w 21"/>
                  <a:gd name="T93" fmla="*/ 17 h 24"/>
                  <a:gd name="T94" fmla="*/ 14 w 21"/>
                  <a:gd name="T95" fmla="*/ 18 h 24"/>
                  <a:gd name="T96" fmla="*/ 14 w 21"/>
                  <a:gd name="T97" fmla="*/ 19 h 24"/>
                  <a:gd name="T98" fmla="*/ 14 w 21"/>
                  <a:gd name="T99" fmla="*/ 20 h 24"/>
                  <a:gd name="T100" fmla="*/ 15 w 21"/>
                  <a:gd name="T101" fmla="*/ 21 h 24"/>
                  <a:gd name="T102" fmla="*/ 16 w 21"/>
                  <a:gd name="T103" fmla="*/ 22 h 24"/>
                  <a:gd name="T104" fmla="*/ 16 w 21"/>
                  <a:gd name="T105" fmla="*/ 23 h 24"/>
                  <a:gd name="T106" fmla="*/ 18 w 21"/>
                  <a:gd name="T107" fmla="*/ 24 h 24"/>
                  <a:gd name="T108" fmla="*/ 18 w 21"/>
                  <a:gd name="T109" fmla="*/ 22 h 24"/>
                  <a:gd name="T110" fmla="*/ 18 w 21"/>
                  <a:gd name="T111" fmla="*/ 22 h 24"/>
                  <a:gd name="T112" fmla="*/ 19 w 21"/>
                  <a:gd name="T113" fmla="*/ 23 h 24"/>
                  <a:gd name="T114" fmla="*/ 21 w 21"/>
                  <a:gd name="T115" fmla="*/ 23 h 24"/>
                  <a:gd name="T116" fmla="*/ 19 w 21"/>
                  <a:gd name="T11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" h="24">
                    <a:moveTo>
                      <a:pt x="19" y="22"/>
                    </a:moveTo>
                    <a:cubicBezTo>
                      <a:pt x="19" y="21"/>
                      <a:pt x="18" y="21"/>
                      <a:pt x="18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8"/>
                      <a:pt x="15" y="18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5" y="16"/>
                      <a:pt x="14" y="16"/>
                      <a:pt x="14" y="16"/>
                    </a:cubicBezTo>
                    <a:cubicBezTo>
                      <a:pt x="14" y="15"/>
                      <a:pt x="14" y="15"/>
                      <a:pt x="15" y="15"/>
                    </a:cubicBezTo>
                    <a:cubicBezTo>
                      <a:pt x="15" y="15"/>
                      <a:pt x="15" y="15"/>
                      <a:pt x="16" y="15"/>
                    </a:cubicBezTo>
                    <a:cubicBezTo>
                      <a:pt x="16" y="15"/>
                      <a:pt x="16" y="16"/>
                      <a:pt x="17" y="16"/>
                    </a:cubicBezTo>
                    <a:cubicBezTo>
                      <a:pt x="17" y="16"/>
                      <a:pt x="17" y="17"/>
                      <a:pt x="17" y="17"/>
                    </a:cubicBezTo>
                    <a:cubicBezTo>
                      <a:pt x="18" y="17"/>
                      <a:pt x="18" y="17"/>
                      <a:pt x="18" y="16"/>
                    </a:cubicBezTo>
                    <a:cubicBezTo>
                      <a:pt x="19" y="16"/>
                      <a:pt x="18" y="16"/>
                      <a:pt x="18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5"/>
                      <a:pt x="17" y="15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3"/>
                      <a:pt x="15" y="13"/>
                      <a:pt x="14" y="13"/>
                    </a:cubicBezTo>
                    <a:cubicBezTo>
                      <a:pt x="14" y="12"/>
                      <a:pt x="14" y="12"/>
                      <a:pt x="13" y="12"/>
                    </a:cubicBezTo>
                    <a:cubicBezTo>
                      <a:pt x="13" y="12"/>
                      <a:pt x="13" y="12"/>
                      <a:pt x="12" y="11"/>
                    </a:cubicBezTo>
                    <a:cubicBezTo>
                      <a:pt x="12" y="11"/>
                      <a:pt x="12" y="11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9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8"/>
                    </a:cubicBezTo>
                    <a:cubicBezTo>
                      <a:pt x="8" y="8"/>
                      <a:pt x="9" y="7"/>
                      <a:pt x="8" y="7"/>
                    </a:cubicBezTo>
                    <a:cubicBezTo>
                      <a:pt x="8" y="7"/>
                      <a:pt x="8" y="7"/>
                      <a:pt x="7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5"/>
                      <a:pt x="7" y="5"/>
                      <a:pt x="6" y="5"/>
                    </a:cubicBezTo>
                    <a:cubicBezTo>
                      <a:pt x="6" y="4"/>
                      <a:pt x="5" y="4"/>
                      <a:pt x="5" y="3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2" y="5"/>
                    </a:cubicBezTo>
                    <a:cubicBezTo>
                      <a:pt x="3" y="5"/>
                      <a:pt x="3" y="6"/>
                      <a:pt x="4" y="6"/>
                    </a:cubicBezTo>
                    <a:cubicBezTo>
                      <a:pt x="4" y="7"/>
                      <a:pt x="5" y="7"/>
                      <a:pt x="5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8" y="10"/>
                      <a:pt x="8" y="10"/>
                    </a:cubicBezTo>
                    <a:cubicBezTo>
                      <a:pt x="8" y="10"/>
                      <a:pt x="8" y="11"/>
                      <a:pt x="9" y="11"/>
                    </a:cubicBezTo>
                    <a:cubicBezTo>
                      <a:pt x="9" y="12"/>
                      <a:pt x="9" y="12"/>
                      <a:pt x="9" y="13"/>
                    </a:cubicBezTo>
                    <a:cubicBezTo>
                      <a:pt x="10" y="13"/>
                      <a:pt x="10" y="14"/>
                      <a:pt x="11" y="14"/>
                    </a:cubicBez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8"/>
                      <a:pt x="13" y="17"/>
                      <a:pt x="14" y="18"/>
                    </a:cubicBezTo>
                    <a:cubicBezTo>
                      <a:pt x="14" y="18"/>
                      <a:pt x="14" y="19"/>
                      <a:pt x="14" y="19"/>
                    </a:cubicBezTo>
                    <a:cubicBezTo>
                      <a:pt x="14" y="19"/>
                      <a:pt x="14" y="20"/>
                      <a:pt x="14" y="20"/>
                    </a:cubicBezTo>
                    <a:cubicBezTo>
                      <a:pt x="14" y="20"/>
                      <a:pt x="15" y="21"/>
                      <a:pt x="15" y="21"/>
                    </a:cubicBezTo>
                    <a:cubicBezTo>
                      <a:pt x="15" y="21"/>
                      <a:pt x="15" y="22"/>
                      <a:pt x="16" y="22"/>
                    </a:cubicBezTo>
                    <a:cubicBezTo>
                      <a:pt x="16" y="22"/>
                      <a:pt x="16" y="23"/>
                      <a:pt x="16" y="23"/>
                    </a:cubicBezTo>
                    <a:cubicBezTo>
                      <a:pt x="17" y="24"/>
                      <a:pt x="17" y="24"/>
                      <a:pt x="18" y="24"/>
                    </a:cubicBezTo>
                    <a:cubicBezTo>
                      <a:pt x="18" y="23"/>
                      <a:pt x="17" y="23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1" y="22"/>
                      <a:pt x="20" y="22"/>
                      <a:pt x="19" y="2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6" name="Freeform 179">
                <a:extLst>
                  <a:ext uri="{FF2B5EF4-FFF2-40B4-BE49-F238E27FC236}">
                    <a16:creationId xmlns:a16="http://schemas.microsoft.com/office/drawing/2014/main" id="{9401D204-B0E9-41D4-8E0F-461A3838B1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4114" y="2103439"/>
                <a:ext cx="312738" cy="161925"/>
              </a:xfrm>
              <a:custGeom>
                <a:avLst/>
                <a:gdLst>
                  <a:gd name="T0" fmla="*/ 27 w 29"/>
                  <a:gd name="T1" fmla="*/ 15 h 15"/>
                  <a:gd name="T2" fmla="*/ 28 w 29"/>
                  <a:gd name="T3" fmla="*/ 15 h 15"/>
                  <a:gd name="T4" fmla="*/ 28 w 29"/>
                  <a:gd name="T5" fmla="*/ 13 h 15"/>
                  <a:gd name="T6" fmla="*/ 28 w 29"/>
                  <a:gd name="T7" fmla="*/ 13 h 15"/>
                  <a:gd name="T8" fmla="*/ 27 w 29"/>
                  <a:gd name="T9" fmla="*/ 12 h 15"/>
                  <a:gd name="T10" fmla="*/ 27 w 29"/>
                  <a:gd name="T11" fmla="*/ 10 h 15"/>
                  <a:gd name="T12" fmla="*/ 27 w 29"/>
                  <a:gd name="T13" fmla="*/ 10 h 15"/>
                  <a:gd name="T14" fmla="*/ 26 w 29"/>
                  <a:gd name="T15" fmla="*/ 10 h 15"/>
                  <a:gd name="T16" fmla="*/ 25 w 29"/>
                  <a:gd name="T17" fmla="*/ 9 h 15"/>
                  <a:gd name="T18" fmla="*/ 24 w 29"/>
                  <a:gd name="T19" fmla="*/ 9 h 15"/>
                  <a:gd name="T20" fmla="*/ 23 w 29"/>
                  <a:gd name="T21" fmla="*/ 8 h 15"/>
                  <a:gd name="T22" fmla="*/ 22 w 29"/>
                  <a:gd name="T23" fmla="*/ 8 h 15"/>
                  <a:gd name="T24" fmla="*/ 21 w 29"/>
                  <a:gd name="T25" fmla="*/ 9 h 15"/>
                  <a:gd name="T26" fmla="*/ 19 w 29"/>
                  <a:gd name="T27" fmla="*/ 8 h 15"/>
                  <a:gd name="T28" fmla="*/ 19 w 29"/>
                  <a:gd name="T29" fmla="*/ 7 h 15"/>
                  <a:gd name="T30" fmla="*/ 18 w 29"/>
                  <a:gd name="T31" fmla="*/ 7 h 15"/>
                  <a:gd name="T32" fmla="*/ 17 w 29"/>
                  <a:gd name="T33" fmla="*/ 7 h 15"/>
                  <a:gd name="T34" fmla="*/ 16 w 29"/>
                  <a:gd name="T35" fmla="*/ 6 h 15"/>
                  <a:gd name="T36" fmla="*/ 14 w 29"/>
                  <a:gd name="T37" fmla="*/ 5 h 15"/>
                  <a:gd name="T38" fmla="*/ 13 w 29"/>
                  <a:gd name="T39" fmla="*/ 5 h 15"/>
                  <a:gd name="T40" fmla="*/ 13 w 29"/>
                  <a:gd name="T41" fmla="*/ 4 h 15"/>
                  <a:gd name="T42" fmla="*/ 12 w 29"/>
                  <a:gd name="T43" fmla="*/ 4 h 15"/>
                  <a:gd name="T44" fmla="*/ 11 w 29"/>
                  <a:gd name="T45" fmla="*/ 3 h 15"/>
                  <a:gd name="T46" fmla="*/ 10 w 29"/>
                  <a:gd name="T47" fmla="*/ 3 h 15"/>
                  <a:gd name="T48" fmla="*/ 9 w 29"/>
                  <a:gd name="T49" fmla="*/ 2 h 15"/>
                  <a:gd name="T50" fmla="*/ 8 w 29"/>
                  <a:gd name="T51" fmla="*/ 2 h 15"/>
                  <a:gd name="T52" fmla="*/ 7 w 29"/>
                  <a:gd name="T53" fmla="*/ 2 h 15"/>
                  <a:gd name="T54" fmla="*/ 6 w 29"/>
                  <a:gd name="T55" fmla="*/ 2 h 15"/>
                  <a:gd name="T56" fmla="*/ 4 w 29"/>
                  <a:gd name="T57" fmla="*/ 1 h 15"/>
                  <a:gd name="T58" fmla="*/ 3 w 29"/>
                  <a:gd name="T59" fmla="*/ 0 h 15"/>
                  <a:gd name="T60" fmla="*/ 3 w 29"/>
                  <a:gd name="T61" fmla="*/ 0 h 15"/>
                  <a:gd name="T62" fmla="*/ 3 w 29"/>
                  <a:gd name="T63" fmla="*/ 1 h 15"/>
                  <a:gd name="T64" fmla="*/ 2 w 29"/>
                  <a:gd name="T65" fmla="*/ 2 h 15"/>
                  <a:gd name="T66" fmla="*/ 1 w 29"/>
                  <a:gd name="T67" fmla="*/ 3 h 15"/>
                  <a:gd name="T68" fmla="*/ 1 w 29"/>
                  <a:gd name="T69" fmla="*/ 4 h 15"/>
                  <a:gd name="T70" fmla="*/ 2 w 29"/>
                  <a:gd name="T71" fmla="*/ 4 h 15"/>
                  <a:gd name="T72" fmla="*/ 3 w 29"/>
                  <a:gd name="T73" fmla="*/ 5 h 15"/>
                  <a:gd name="T74" fmla="*/ 4 w 29"/>
                  <a:gd name="T75" fmla="*/ 6 h 15"/>
                  <a:gd name="T76" fmla="*/ 5 w 29"/>
                  <a:gd name="T77" fmla="*/ 6 h 15"/>
                  <a:gd name="T78" fmla="*/ 6 w 29"/>
                  <a:gd name="T79" fmla="*/ 6 h 15"/>
                  <a:gd name="T80" fmla="*/ 7 w 29"/>
                  <a:gd name="T81" fmla="*/ 7 h 15"/>
                  <a:gd name="T82" fmla="*/ 8 w 29"/>
                  <a:gd name="T83" fmla="*/ 8 h 15"/>
                  <a:gd name="T84" fmla="*/ 9 w 29"/>
                  <a:gd name="T85" fmla="*/ 9 h 15"/>
                  <a:gd name="T86" fmla="*/ 10 w 29"/>
                  <a:gd name="T87" fmla="*/ 9 h 15"/>
                  <a:gd name="T88" fmla="*/ 11 w 29"/>
                  <a:gd name="T89" fmla="*/ 9 h 15"/>
                  <a:gd name="T90" fmla="*/ 12 w 29"/>
                  <a:gd name="T91" fmla="*/ 10 h 15"/>
                  <a:gd name="T92" fmla="*/ 12 w 29"/>
                  <a:gd name="T93" fmla="*/ 11 h 15"/>
                  <a:gd name="T94" fmla="*/ 13 w 29"/>
                  <a:gd name="T95" fmla="*/ 11 h 15"/>
                  <a:gd name="T96" fmla="*/ 14 w 29"/>
                  <a:gd name="T97" fmla="*/ 11 h 15"/>
                  <a:gd name="T98" fmla="*/ 15 w 29"/>
                  <a:gd name="T99" fmla="*/ 11 h 15"/>
                  <a:gd name="T100" fmla="*/ 15 w 29"/>
                  <a:gd name="T101" fmla="*/ 13 h 15"/>
                  <a:gd name="T102" fmla="*/ 17 w 29"/>
                  <a:gd name="T103" fmla="*/ 13 h 15"/>
                  <a:gd name="T104" fmla="*/ 18 w 29"/>
                  <a:gd name="T105" fmla="*/ 13 h 15"/>
                  <a:gd name="T106" fmla="*/ 19 w 29"/>
                  <a:gd name="T107" fmla="*/ 12 h 15"/>
                  <a:gd name="T108" fmla="*/ 20 w 29"/>
                  <a:gd name="T109" fmla="*/ 12 h 15"/>
                  <a:gd name="T110" fmla="*/ 21 w 29"/>
                  <a:gd name="T111" fmla="*/ 13 h 15"/>
                  <a:gd name="T112" fmla="*/ 22 w 29"/>
                  <a:gd name="T113" fmla="*/ 14 h 15"/>
                  <a:gd name="T114" fmla="*/ 23 w 29"/>
                  <a:gd name="T115" fmla="*/ 14 h 15"/>
                  <a:gd name="T116" fmla="*/ 24 w 29"/>
                  <a:gd name="T117" fmla="*/ 14 h 15"/>
                  <a:gd name="T118" fmla="*/ 25 w 29"/>
                  <a:gd name="T119" fmla="*/ 14 h 15"/>
                  <a:gd name="T120" fmla="*/ 26 w 29"/>
                  <a:gd name="T121" fmla="*/ 15 h 15"/>
                  <a:gd name="T122" fmla="*/ 27 w 29"/>
                  <a:gd name="T123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9" h="15">
                    <a:moveTo>
                      <a:pt x="27" y="15"/>
                    </a:move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4"/>
                      <a:pt x="28" y="14"/>
                      <a:pt x="28" y="13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1"/>
                      <a:pt x="27" y="11"/>
                      <a:pt x="27" y="1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7" y="10"/>
                      <a:pt x="27" y="10"/>
                      <a:pt x="26" y="10"/>
                    </a:cubicBezTo>
                    <a:cubicBezTo>
                      <a:pt x="26" y="10"/>
                      <a:pt x="26" y="10"/>
                      <a:pt x="25" y="9"/>
                    </a:cubicBezTo>
                    <a:cubicBezTo>
                      <a:pt x="25" y="9"/>
                      <a:pt x="25" y="9"/>
                      <a:pt x="24" y="9"/>
                    </a:cubicBezTo>
                    <a:cubicBezTo>
                      <a:pt x="24" y="9"/>
                      <a:pt x="24" y="8"/>
                      <a:pt x="23" y="8"/>
                    </a:cubicBezTo>
                    <a:cubicBezTo>
                      <a:pt x="23" y="8"/>
                      <a:pt x="23" y="8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0" y="9"/>
                      <a:pt x="20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7"/>
                      <a:pt x="16" y="6"/>
                    </a:cubicBezTo>
                    <a:cubicBezTo>
                      <a:pt x="15" y="6"/>
                      <a:pt x="15" y="6"/>
                      <a:pt x="14" y="5"/>
                    </a:cubicBezTo>
                    <a:cubicBezTo>
                      <a:pt x="14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3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5" y="2"/>
                      <a:pt x="5" y="1"/>
                      <a:pt x="4" y="1"/>
                    </a:cubicBezTo>
                    <a:cubicBezTo>
                      <a:pt x="4" y="0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3" y="5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8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9"/>
                      <a:pt x="9" y="9"/>
                      <a:pt x="10" y="9"/>
                    </a:cubicBezTo>
                    <a:cubicBezTo>
                      <a:pt x="10" y="9"/>
                      <a:pt x="10" y="9"/>
                      <a:pt x="11" y="9"/>
                    </a:cubicBezTo>
                    <a:cubicBezTo>
                      <a:pt x="11" y="10"/>
                      <a:pt x="11" y="10"/>
                      <a:pt x="12" y="10"/>
                    </a:cubicBezTo>
                    <a:cubicBezTo>
                      <a:pt x="12" y="10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3" y="11"/>
                    </a:cubicBezTo>
                    <a:cubicBezTo>
                      <a:pt x="13" y="11"/>
                      <a:pt x="13" y="11"/>
                      <a:pt x="14" y="11"/>
                    </a:cubicBezTo>
                    <a:cubicBezTo>
                      <a:pt x="14" y="11"/>
                      <a:pt x="14" y="11"/>
                      <a:pt x="15" y="11"/>
                    </a:cubicBezTo>
                    <a:cubicBezTo>
                      <a:pt x="15" y="12"/>
                      <a:pt x="15" y="12"/>
                      <a:pt x="15" y="13"/>
                    </a:cubicBezTo>
                    <a:cubicBezTo>
                      <a:pt x="16" y="13"/>
                      <a:pt x="16" y="13"/>
                      <a:pt x="17" y="13"/>
                    </a:cubicBezTo>
                    <a:cubicBezTo>
                      <a:pt x="17" y="13"/>
                      <a:pt x="18" y="13"/>
                      <a:pt x="18" y="13"/>
                    </a:cubicBezTo>
                    <a:cubicBezTo>
                      <a:pt x="18" y="13"/>
                      <a:pt x="19" y="12"/>
                      <a:pt x="19" y="12"/>
                    </a:cubicBezTo>
                    <a:cubicBezTo>
                      <a:pt x="19" y="12"/>
                      <a:pt x="20" y="12"/>
                      <a:pt x="20" y="12"/>
                    </a:cubicBezTo>
                    <a:cubicBezTo>
                      <a:pt x="20" y="13"/>
                      <a:pt x="20" y="13"/>
                      <a:pt x="21" y="13"/>
                    </a:cubicBezTo>
                    <a:cubicBezTo>
                      <a:pt x="21" y="14"/>
                      <a:pt x="21" y="14"/>
                      <a:pt x="22" y="14"/>
                    </a:cubicBezTo>
                    <a:cubicBezTo>
                      <a:pt x="22" y="14"/>
                      <a:pt x="22" y="14"/>
                      <a:pt x="23" y="14"/>
                    </a:cubicBezTo>
                    <a:cubicBezTo>
                      <a:pt x="23" y="14"/>
                      <a:pt x="23" y="14"/>
                      <a:pt x="24" y="14"/>
                    </a:cubicBezTo>
                    <a:cubicBezTo>
                      <a:pt x="24" y="14"/>
                      <a:pt x="24" y="14"/>
                      <a:pt x="25" y="14"/>
                    </a:cubicBezTo>
                    <a:cubicBezTo>
                      <a:pt x="25" y="14"/>
                      <a:pt x="26" y="14"/>
                      <a:pt x="26" y="15"/>
                    </a:cubicBezTo>
                    <a:cubicBezTo>
                      <a:pt x="26" y="15"/>
                      <a:pt x="27" y="15"/>
                      <a:pt x="27" y="1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7" name="Freeform 180">
                <a:extLst>
                  <a:ext uri="{FF2B5EF4-FFF2-40B4-BE49-F238E27FC236}">
                    <a16:creationId xmlns:a16="http://schemas.microsoft.com/office/drawing/2014/main" id="{2A2BCE4B-331F-4D89-B6DC-03362170BF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04039" y="2395539"/>
                <a:ext cx="215900" cy="258763"/>
              </a:xfrm>
              <a:custGeom>
                <a:avLst/>
                <a:gdLst>
                  <a:gd name="T0" fmla="*/ 0 w 20"/>
                  <a:gd name="T1" fmla="*/ 3 h 24"/>
                  <a:gd name="T2" fmla="*/ 0 w 20"/>
                  <a:gd name="T3" fmla="*/ 5 h 24"/>
                  <a:gd name="T4" fmla="*/ 1 w 20"/>
                  <a:gd name="T5" fmla="*/ 7 h 24"/>
                  <a:gd name="T6" fmla="*/ 1 w 20"/>
                  <a:gd name="T7" fmla="*/ 9 h 24"/>
                  <a:gd name="T8" fmla="*/ 2 w 20"/>
                  <a:gd name="T9" fmla="*/ 11 h 24"/>
                  <a:gd name="T10" fmla="*/ 2 w 20"/>
                  <a:gd name="T11" fmla="*/ 12 h 24"/>
                  <a:gd name="T12" fmla="*/ 3 w 20"/>
                  <a:gd name="T13" fmla="*/ 13 h 24"/>
                  <a:gd name="T14" fmla="*/ 4 w 20"/>
                  <a:gd name="T15" fmla="*/ 12 h 24"/>
                  <a:gd name="T16" fmla="*/ 6 w 20"/>
                  <a:gd name="T17" fmla="*/ 12 h 24"/>
                  <a:gd name="T18" fmla="*/ 7 w 20"/>
                  <a:gd name="T19" fmla="*/ 12 h 24"/>
                  <a:gd name="T20" fmla="*/ 9 w 20"/>
                  <a:gd name="T21" fmla="*/ 12 h 24"/>
                  <a:gd name="T22" fmla="*/ 10 w 20"/>
                  <a:gd name="T23" fmla="*/ 13 h 24"/>
                  <a:gd name="T24" fmla="*/ 12 w 20"/>
                  <a:gd name="T25" fmla="*/ 15 h 24"/>
                  <a:gd name="T26" fmla="*/ 13 w 20"/>
                  <a:gd name="T27" fmla="*/ 17 h 24"/>
                  <a:gd name="T28" fmla="*/ 14 w 20"/>
                  <a:gd name="T29" fmla="*/ 19 h 24"/>
                  <a:gd name="T30" fmla="*/ 15 w 20"/>
                  <a:gd name="T31" fmla="*/ 21 h 24"/>
                  <a:gd name="T32" fmla="*/ 14 w 20"/>
                  <a:gd name="T33" fmla="*/ 23 h 24"/>
                  <a:gd name="T34" fmla="*/ 14 w 20"/>
                  <a:gd name="T35" fmla="*/ 23 h 24"/>
                  <a:gd name="T36" fmla="*/ 16 w 20"/>
                  <a:gd name="T37" fmla="*/ 24 h 24"/>
                  <a:gd name="T38" fmla="*/ 17 w 20"/>
                  <a:gd name="T39" fmla="*/ 22 h 24"/>
                  <a:gd name="T40" fmla="*/ 19 w 20"/>
                  <a:gd name="T41" fmla="*/ 23 h 24"/>
                  <a:gd name="T42" fmla="*/ 20 w 20"/>
                  <a:gd name="T43" fmla="*/ 21 h 24"/>
                  <a:gd name="T44" fmla="*/ 19 w 20"/>
                  <a:gd name="T45" fmla="*/ 19 h 24"/>
                  <a:gd name="T46" fmla="*/ 18 w 20"/>
                  <a:gd name="T47" fmla="*/ 17 h 24"/>
                  <a:gd name="T48" fmla="*/ 17 w 20"/>
                  <a:gd name="T49" fmla="*/ 16 h 24"/>
                  <a:gd name="T50" fmla="*/ 15 w 20"/>
                  <a:gd name="T51" fmla="*/ 14 h 24"/>
                  <a:gd name="T52" fmla="*/ 14 w 20"/>
                  <a:gd name="T53" fmla="*/ 13 h 24"/>
                  <a:gd name="T54" fmla="*/ 13 w 20"/>
                  <a:gd name="T55" fmla="*/ 11 h 24"/>
                  <a:gd name="T56" fmla="*/ 12 w 20"/>
                  <a:gd name="T57" fmla="*/ 8 h 24"/>
                  <a:gd name="T58" fmla="*/ 10 w 20"/>
                  <a:gd name="T59" fmla="*/ 5 h 24"/>
                  <a:gd name="T60" fmla="*/ 10 w 20"/>
                  <a:gd name="T61" fmla="*/ 4 h 24"/>
                  <a:gd name="T62" fmla="*/ 8 w 20"/>
                  <a:gd name="T63" fmla="*/ 4 h 24"/>
                  <a:gd name="T64" fmla="*/ 6 w 20"/>
                  <a:gd name="T65" fmla="*/ 3 h 24"/>
                  <a:gd name="T66" fmla="*/ 5 w 20"/>
                  <a:gd name="T67" fmla="*/ 1 h 24"/>
                  <a:gd name="T68" fmla="*/ 3 w 20"/>
                  <a:gd name="T69" fmla="*/ 0 h 24"/>
                  <a:gd name="T70" fmla="*/ 2 w 20"/>
                  <a:gd name="T71" fmla="*/ 0 h 24"/>
                  <a:gd name="T72" fmla="*/ 3 w 20"/>
                  <a:gd name="T73" fmla="*/ 2 h 24"/>
                  <a:gd name="T74" fmla="*/ 2 w 20"/>
                  <a:gd name="T75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" h="24">
                    <a:moveTo>
                      <a:pt x="2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8"/>
                      <a:pt x="1" y="8"/>
                    </a:cubicBezTo>
                    <a:cubicBezTo>
                      <a:pt x="1" y="8"/>
                      <a:pt x="1" y="9"/>
                      <a:pt x="1" y="9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3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3" y="13"/>
                      <a:pt x="3" y="13"/>
                      <a:pt x="3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6" y="12"/>
                      <a:pt x="7" y="13"/>
                      <a:pt x="7" y="13"/>
                    </a:cubicBezTo>
                    <a:cubicBezTo>
                      <a:pt x="7" y="13"/>
                      <a:pt x="7" y="12"/>
                      <a:pt x="7" y="12"/>
                    </a:cubicBezTo>
                    <a:cubicBezTo>
                      <a:pt x="7" y="12"/>
                      <a:pt x="8" y="12"/>
                      <a:pt x="8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3"/>
                      <a:pt x="10" y="13"/>
                    </a:cubicBezTo>
                    <a:cubicBezTo>
                      <a:pt x="11" y="13"/>
                      <a:pt x="11" y="13"/>
                      <a:pt x="11" y="14"/>
                    </a:cubicBezTo>
                    <a:cubicBezTo>
                      <a:pt x="12" y="14"/>
                      <a:pt x="12" y="14"/>
                      <a:pt x="12" y="15"/>
                    </a:cubicBezTo>
                    <a:cubicBezTo>
                      <a:pt x="12" y="15"/>
                      <a:pt x="12" y="15"/>
                      <a:pt x="12" y="16"/>
                    </a:cubicBezTo>
                    <a:cubicBezTo>
                      <a:pt x="12" y="16"/>
                      <a:pt x="12" y="17"/>
                      <a:pt x="13" y="17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4" y="18"/>
                      <a:pt x="14" y="18"/>
                      <a:pt x="14" y="19"/>
                    </a:cubicBezTo>
                    <a:cubicBezTo>
                      <a:pt x="15" y="19"/>
                      <a:pt x="14" y="19"/>
                      <a:pt x="15" y="20"/>
                    </a:cubicBezTo>
                    <a:cubicBezTo>
                      <a:pt x="15" y="20"/>
                      <a:pt x="15" y="20"/>
                      <a:pt x="15" y="21"/>
                    </a:cubicBezTo>
                    <a:cubicBezTo>
                      <a:pt x="15" y="21"/>
                      <a:pt x="15" y="21"/>
                      <a:pt x="15" y="22"/>
                    </a:cubicBezTo>
                    <a:cubicBezTo>
                      <a:pt x="15" y="22"/>
                      <a:pt x="15" y="22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5" y="24"/>
                      <a:pt x="15" y="23"/>
                      <a:pt x="15" y="23"/>
                    </a:cubicBezTo>
                    <a:cubicBezTo>
                      <a:pt x="16" y="23"/>
                      <a:pt x="16" y="24"/>
                      <a:pt x="16" y="24"/>
                    </a:cubicBezTo>
                    <a:cubicBezTo>
                      <a:pt x="16" y="24"/>
                      <a:pt x="16" y="23"/>
                      <a:pt x="17" y="23"/>
                    </a:cubicBezTo>
                    <a:cubicBezTo>
                      <a:pt x="17" y="23"/>
                      <a:pt x="17" y="22"/>
                      <a:pt x="17" y="22"/>
                    </a:cubicBezTo>
                    <a:cubicBezTo>
                      <a:pt x="17" y="22"/>
                      <a:pt x="18" y="22"/>
                      <a:pt x="18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2"/>
                      <a:pt x="19" y="22"/>
                      <a:pt x="20" y="22"/>
                    </a:cubicBezTo>
                    <a:cubicBezTo>
                      <a:pt x="20" y="22"/>
                      <a:pt x="20" y="21"/>
                      <a:pt x="20" y="2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19"/>
                      <a:pt x="19" y="19"/>
                      <a:pt x="19" y="19"/>
                    </a:cubicBezTo>
                    <a:cubicBezTo>
                      <a:pt x="19" y="19"/>
                      <a:pt x="19" y="18"/>
                      <a:pt x="19" y="18"/>
                    </a:cubicBezTo>
                    <a:cubicBezTo>
                      <a:pt x="19" y="17"/>
                      <a:pt x="19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6" y="15"/>
                      <a:pt x="16" y="15"/>
                    </a:cubicBezTo>
                    <a:cubicBezTo>
                      <a:pt x="16" y="15"/>
                      <a:pt x="16" y="14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3"/>
                      <a:pt x="14" y="12"/>
                      <a:pt x="14" y="12"/>
                    </a:cubicBezTo>
                    <a:cubicBezTo>
                      <a:pt x="14" y="12"/>
                      <a:pt x="13" y="12"/>
                      <a:pt x="13" y="11"/>
                    </a:cubicBezTo>
                    <a:cubicBezTo>
                      <a:pt x="12" y="11"/>
                      <a:pt x="12" y="10"/>
                      <a:pt x="12" y="10"/>
                    </a:cubicBezTo>
                    <a:cubicBezTo>
                      <a:pt x="12" y="9"/>
                      <a:pt x="12" y="9"/>
                      <a:pt x="12" y="8"/>
                    </a:cubicBezTo>
                    <a:cubicBezTo>
                      <a:pt x="12" y="7"/>
                      <a:pt x="12" y="7"/>
                      <a:pt x="12" y="6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8" y="5"/>
                      <a:pt x="7" y="4"/>
                      <a:pt x="7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6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4"/>
                      <a:pt x="2" y="3"/>
                      <a:pt x="2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8" name="Freeform 181">
                <a:extLst>
                  <a:ext uri="{FF2B5EF4-FFF2-40B4-BE49-F238E27FC236}">
                    <a16:creationId xmlns:a16="http://schemas.microsoft.com/office/drawing/2014/main" id="{49D8AD14-1881-48B6-8419-A3B7668D2E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1577" y="914401"/>
                <a:ext cx="1758950" cy="874713"/>
              </a:xfrm>
              <a:custGeom>
                <a:avLst/>
                <a:gdLst>
                  <a:gd name="T0" fmla="*/ 89 w 163"/>
                  <a:gd name="T1" fmla="*/ 61 h 81"/>
                  <a:gd name="T2" fmla="*/ 92 w 163"/>
                  <a:gd name="T3" fmla="*/ 67 h 81"/>
                  <a:gd name="T4" fmla="*/ 100 w 163"/>
                  <a:gd name="T5" fmla="*/ 70 h 81"/>
                  <a:gd name="T6" fmla="*/ 96 w 163"/>
                  <a:gd name="T7" fmla="*/ 73 h 81"/>
                  <a:gd name="T8" fmla="*/ 89 w 163"/>
                  <a:gd name="T9" fmla="*/ 80 h 81"/>
                  <a:gd name="T10" fmla="*/ 96 w 163"/>
                  <a:gd name="T11" fmla="*/ 78 h 81"/>
                  <a:gd name="T12" fmla="*/ 104 w 163"/>
                  <a:gd name="T13" fmla="*/ 74 h 81"/>
                  <a:gd name="T14" fmla="*/ 116 w 163"/>
                  <a:gd name="T15" fmla="*/ 72 h 81"/>
                  <a:gd name="T16" fmla="*/ 127 w 163"/>
                  <a:gd name="T17" fmla="*/ 65 h 81"/>
                  <a:gd name="T18" fmla="*/ 130 w 163"/>
                  <a:gd name="T19" fmla="*/ 71 h 81"/>
                  <a:gd name="T20" fmla="*/ 133 w 163"/>
                  <a:gd name="T21" fmla="*/ 71 h 81"/>
                  <a:gd name="T22" fmla="*/ 135 w 163"/>
                  <a:gd name="T23" fmla="*/ 73 h 81"/>
                  <a:gd name="T24" fmla="*/ 139 w 163"/>
                  <a:gd name="T25" fmla="*/ 69 h 81"/>
                  <a:gd name="T26" fmla="*/ 134 w 163"/>
                  <a:gd name="T27" fmla="*/ 63 h 81"/>
                  <a:gd name="T28" fmla="*/ 133 w 163"/>
                  <a:gd name="T29" fmla="*/ 60 h 81"/>
                  <a:gd name="T30" fmla="*/ 130 w 163"/>
                  <a:gd name="T31" fmla="*/ 60 h 81"/>
                  <a:gd name="T32" fmla="*/ 146 w 163"/>
                  <a:gd name="T33" fmla="*/ 57 h 81"/>
                  <a:gd name="T34" fmla="*/ 162 w 163"/>
                  <a:gd name="T35" fmla="*/ 51 h 81"/>
                  <a:gd name="T36" fmla="*/ 159 w 163"/>
                  <a:gd name="T37" fmla="*/ 43 h 81"/>
                  <a:gd name="T38" fmla="*/ 154 w 163"/>
                  <a:gd name="T39" fmla="*/ 38 h 81"/>
                  <a:gd name="T40" fmla="*/ 149 w 163"/>
                  <a:gd name="T41" fmla="*/ 30 h 81"/>
                  <a:gd name="T42" fmla="*/ 141 w 163"/>
                  <a:gd name="T43" fmla="*/ 30 h 81"/>
                  <a:gd name="T44" fmla="*/ 136 w 163"/>
                  <a:gd name="T45" fmla="*/ 24 h 81"/>
                  <a:gd name="T46" fmla="*/ 125 w 163"/>
                  <a:gd name="T47" fmla="*/ 31 h 81"/>
                  <a:gd name="T48" fmla="*/ 122 w 163"/>
                  <a:gd name="T49" fmla="*/ 40 h 81"/>
                  <a:gd name="T50" fmla="*/ 113 w 163"/>
                  <a:gd name="T51" fmla="*/ 47 h 81"/>
                  <a:gd name="T52" fmla="*/ 106 w 163"/>
                  <a:gd name="T53" fmla="*/ 51 h 81"/>
                  <a:gd name="T54" fmla="*/ 103 w 163"/>
                  <a:gd name="T55" fmla="*/ 42 h 81"/>
                  <a:gd name="T56" fmla="*/ 93 w 163"/>
                  <a:gd name="T57" fmla="*/ 37 h 81"/>
                  <a:gd name="T58" fmla="*/ 90 w 163"/>
                  <a:gd name="T59" fmla="*/ 31 h 81"/>
                  <a:gd name="T60" fmla="*/ 98 w 163"/>
                  <a:gd name="T61" fmla="*/ 24 h 81"/>
                  <a:gd name="T62" fmla="*/ 102 w 163"/>
                  <a:gd name="T63" fmla="*/ 20 h 81"/>
                  <a:gd name="T64" fmla="*/ 110 w 163"/>
                  <a:gd name="T65" fmla="*/ 19 h 81"/>
                  <a:gd name="T66" fmla="*/ 118 w 163"/>
                  <a:gd name="T67" fmla="*/ 13 h 81"/>
                  <a:gd name="T68" fmla="*/ 125 w 163"/>
                  <a:gd name="T69" fmla="*/ 13 h 81"/>
                  <a:gd name="T70" fmla="*/ 131 w 163"/>
                  <a:gd name="T71" fmla="*/ 8 h 81"/>
                  <a:gd name="T72" fmla="*/ 125 w 163"/>
                  <a:gd name="T73" fmla="*/ 6 h 81"/>
                  <a:gd name="T74" fmla="*/ 117 w 163"/>
                  <a:gd name="T75" fmla="*/ 10 h 81"/>
                  <a:gd name="T76" fmla="*/ 115 w 163"/>
                  <a:gd name="T77" fmla="*/ 7 h 81"/>
                  <a:gd name="T78" fmla="*/ 115 w 163"/>
                  <a:gd name="T79" fmla="*/ 1 h 81"/>
                  <a:gd name="T80" fmla="*/ 106 w 163"/>
                  <a:gd name="T81" fmla="*/ 4 h 81"/>
                  <a:gd name="T82" fmla="*/ 107 w 163"/>
                  <a:gd name="T83" fmla="*/ 8 h 81"/>
                  <a:gd name="T84" fmla="*/ 101 w 163"/>
                  <a:gd name="T85" fmla="*/ 11 h 81"/>
                  <a:gd name="T86" fmla="*/ 95 w 163"/>
                  <a:gd name="T87" fmla="*/ 10 h 81"/>
                  <a:gd name="T88" fmla="*/ 86 w 163"/>
                  <a:gd name="T89" fmla="*/ 8 h 81"/>
                  <a:gd name="T90" fmla="*/ 80 w 163"/>
                  <a:gd name="T91" fmla="*/ 10 h 81"/>
                  <a:gd name="T92" fmla="*/ 70 w 163"/>
                  <a:gd name="T93" fmla="*/ 10 h 81"/>
                  <a:gd name="T94" fmla="*/ 69 w 163"/>
                  <a:gd name="T95" fmla="*/ 7 h 81"/>
                  <a:gd name="T96" fmla="*/ 54 w 163"/>
                  <a:gd name="T97" fmla="*/ 5 h 81"/>
                  <a:gd name="T98" fmla="*/ 46 w 163"/>
                  <a:gd name="T99" fmla="*/ 5 h 81"/>
                  <a:gd name="T100" fmla="*/ 38 w 163"/>
                  <a:gd name="T101" fmla="*/ 6 h 81"/>
                  <a:gd name="T102" fmla="*/ 36 w 163"/>
                  <a:gd name="T103" fmla="*/ 6 h 81"/>
                  <a:gd name="T104" fmla="*/ 24 w 163"/>
                  <a:gd name="T105" fmla="*/ 6 h 81"/>
                  <a:gd name="T106" fmla="*/ 0 w 163"/>
                  <a:gd name="T107" fmla="*/ 27 h 81"/>
                  <a:gd name="T108" fmla="*/ 7 w 163"/>
                  <a:gd name="T109" fmla="*/ 32 h 81"/>
                  <a:gd name="T110" fmla="*/ 5 w 163"/>
                  <a:gd name="T111" fmla="*/ 44 h 81"/>
                  <a:gd name="T112" fmla="*/ 4 w 163"/>
                  <a:gd name="T113" fmla="*/ 49 h 81"/>
                  <a:gd name="T114" fmla="*/ 5 w 163"/>
                  <a:gd name="T115" fmla="*/ 56 h 81"/>
                  <a:gd name="T116" fmla="*/ 71 w 163"/>
                  <a:gd name="T117" fmla="*/ 59 h 81"/>
                  <a:gd name="T118" fmla="*/ 77 w 163"/>
                  <a:gd name="T119" fmla="*/ 6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" h="81">
                    <a:moveTo>
                      <a:pt x="83" y="62"/>
                    </a:moveTo>
                    <a:cubicBezTo>
                      <a:pt x="84" y="62"/>
                      <a:pt x="84" y="62"/>
                      <a:pt x="84" y="61"/>
                    </a:cubicBezTo>
                    <a:cubicBezTo>
                      <a:pt x="84" y="61"/>
                      <a:pt x="84" y="62"/>
                      <a:pt x="85" y="62"/>
                    </a:cubicBezTo>
                    <a:cubicBezTo>
                      <a:pt x="85" y="62"/>
                      <a:pt x="85" y="61"/>
                      <a:pt x="85" y="61"/>
                    </a:cubicBezTo>
                    <a:cubicBezTo>
                      <a:pt x="86" y="61"/>
                      <a:pt x="86" y="61"/>
                      <a:pt x="86" y="61"/>
                    </a:cubicBezTo>
                    <a:cubicBezTo>
                      <a:pt x="86" y="61"/>
                      <a:pt x="86" y="61"/>
                      <a:pt x="86" y="61"/>
                    </a:cubicBezTo>
                    <a:cubicBezTo>
                      <a:pt x="86" y="61"/>
                      <a:pt x="86" y="61"/>
                      <a:pt x="86" y="61"/>
                    </a:cubicBezTo>
                    <a:cubicBezTo>
                      <a:pt x="86" y="60"/>
                      <a:pt x="87" y="60"/>
                      <a:pt x="87" y="60"/>
                    </a:cubicBezTo>
                    <a:cubicBezTo>
                      <a:pt x="87" y="60"/>
                      <a:pt x="87" y="60"/>
                      <a:pt x="88" y="61"/>
                    </a:cubicBezTo>
                    <a:cubicBezTo>
                      <a:pt x="88" y="61"/>
                      <a:pt x="88" y="61"/>
                      <a:pt x="88" y="61"/>
                    </a:cubicBezTo>
                    <a:cubicBezTo>
                      <a:pt x="88" y="61"/>
                      <a:pt x="88" y="61"/>
                      <a:pt x="88" y="6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9" y="61"/>
                      <a:pt x="90" y="61"/>
                      <a:pt x="90" y="61"/>
                    </a:cubicBezTo>
                    <a:cubicBezTo>
                      <a:pt x="90" y="61"/>
                      <a:pt x="90" y="61"/>
                      <a:pt x="90" y="61"/>
                    </a:cubicBezTo>
                    <a:cubicBezTo>
                      <a:pt x="90" y="62"/>
                      <a:pt x="89" y="62"/>
                      <a:pt x="90" y="62"/>
                    </a:cubicBezTo>
                    <a:cubicBezTo>
                      <a:pt x="90" y="63"/>
                      <a:pt x="90" y="62"/>
                      <a:pt x="91" y="63"/>
                    </a:cubicBezTo>
                    <a:cubicBezTo>
                      <a:pt x="91" y="63"/>
                      <a:pt x="91" y="63"/>
                      <a:pt x="91" y="63"/>
                    </a:cubicBezTo>
                    <a:cubicBezTo>
                      <a:pt x="91" y="63"/>
                      <a:pt x="92" y="63"/>
                      <a:pt x="92" y="63"/>
                    </a:cubicBezTo>
                    <a:cubicBezTo>
                      <a:pt x="92" y="63"/>
                      <a:pt x="92" y="64"/>
                      <a:pt x="92" y="64"/>
                    </a:cubicBezTo>
                    <a:cubicBezTo>
                      <a:pt x="92" y="64"/>
                      <a:pt x="92" y="64"/>
                      <a:pt x="92" y="65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1" y="65"/>
                      <a:pt x="92" y="65"/>
                      <a:pt x="92" y="66"/>
                    </a:cubicBezTo>
                    <a:cubicBezTo>
                      <a:pt x="92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8"/>
                      <a:pt x="92" y="68"/>
                      <a:pt x="92" y="68"/>
                    </a:cubicBezTo>
                    <a:cubicBezTo>
                      <a:pt x="92" y="68"/>
                      <a:pt x="92" y="68"/>
                      <a:pt x="92" y="68"/>
                    </a:cubicBezTo>
                    <a:cubicBezTo>
                      <a:pt x="92" y="68"/>
                      <a:pt x="92" y="68"/>
                      <a:pt x="92" y="68"/>
                    </a:cubicBezTo>
                    <a:cubicBezTo>
                      <a:pt x="93" y="68"/>
                      <a:pt x="92" y="68"/>
                      <a:pt x="93" y="67"/>
                    </a:cubicBezTo>
                    <a:cubicBezTo>
                      <a:pt x="93" y="67"/>
                      <a:pt x="93" y="68"/>
                      <a:pt x="94" y="68"/>
                    </a:cubicBezTo>
                    <a:cubicBezTo>
                      <a:pt x="94" y="68"/>
                      <a:pt x="95" y="68"/>
                      <a:pt x="95" y="68"/>
                    </a:cubicBezTo>
                    <a:cubicBezTo>
                      <a:pt x="96" y="68"/>
                      <a:pt x="96" y="68"/>
                      <a:pt x="97" y="68"/>
                    </a:cubicBezTo>
                    <a:cubicBezTo>
                      <a:pt x="97" y="68"/>
                      <a:pt x="97" y="68"/>
                      <a:pt x="98" y="68"/>
                    </a:cubicBezTo>
                    <a:cubicBezTo>
                      <a:pt x="98" y="68"/>
                      <a:pt x="99" y="69"/>
                      <a:pt x="99" y="69"/>
                    </a:cubicBezTo>
                    <a:cubicBezTo>
                      <a:pt x="99" y="69"/>
                      <a:pt x="100" y="69"/>
                      <a:pt x="100" y="70"/>
                    </a:cubicBezTo>
                    <a:cubicBezTo>
                      <a:pt x="100" y="70"/>
                      <a:pt x="100" y="70"/>
                      <a:pt x="100" y="71"/>
                    </a:cubicBez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99" y="72"/>
                      <a:pt x="99" y="72"/>
                      <a:pt x="99" y="72"/>
                    </a:cubicBezTo>
                    <a:cubicBezTo>
                      <a:pt x="98" y="72"/>
                      <a:pt x="98" y="72"/>
                      <a:pt x="98" y="72"/>
                    </a:cubicBezTo>
                    <a:cubicBezTo>
                      <a:pt x="98" y="71"/>
                      <a:pt x="98" y="71"/>
                      <a:pt x="97" y="71"/>
                    </a:cubicBezTo>
                    <a:cubicBezTo>
                      <a:pt x="97" y="71"/>
                      <a:pt x="97" y="71"/>
                      <a:pt x="97" y="71"/>
                    </a:cubicBezTo>
                    <a:cubicBezTo>
                      <a:pt x="97" y="70"/>
                      <a:pt x="97" y="70"/>
                      <a:pt x="96" y="71"/>
                    </a:cubicBezTo>
                    <a:cubicBezTo>
                      <a:pt x="96" y="71"/>
                      <a:pt x="96" y="71"/>
                      <a:pt x="96" y="71"/>
                    </a:cubicBezTo>
                    <a:cubicBezTo>
                      <a:pt x="96" y="71"/>
                      <a:pt x="96" y="71"/>
                      <a:pt x="96" y="72"/>
                    </a:cubicBezTo>
                    <a:cubicBezTo>
                      <a:pt x="96" y="72"/>
                      <a:pt x="97" y="72"/>
                      <a:pt x="96" y="72"/>
                    </a:cubicBezTo>
                    <a:cubicBezTo>
                      <a:pt x="96" y="73"/>
                      <a:pt x="96" y="73"/>
                      <a:pt x="96" y="73"/>
                    </a:cubicBezTo>
                    <a:cubicBezTo>
                      <a:pt x="95" y="73"/>
                      <a:pt x="95" y="73"/>
                      <a:pt x="95" y="74"/>
                    </a:cubicBezTo>
                    <a:cubicBezTo>
                      <a:pt x="95" y="74"/>
                      <a:pt x="95" y="74"/>
                      <a:pt x="95" y="74"/>
                    </a:cubicBezTo>
                    <a:cubicBezTo>
                      <a:pt x="95" y="75"/>
                      <a:pt x="95" y="75"/>
                      <a:pt x="94" y="75"/>
                    </a:cubicBezTo>
                    <a:cubicBezTo>
                      <a:pt x="94" y="75"/>
                      <a:pt x="94" y="76"/>
                      <a:pt x="94" y="76"/>
                    </a:cubicBezTo>
                    <a:cubicBezTo>
                      <a:pt x="93" y="76"/>
                      <a:pt x="93" y="76"/>
                      <a:pt x="93" y="76"/>
                    </a:cubicBezTo>
                    <a:cubicBezTo>
                      <a:pt x="93" y="76"/>
                      <a:pt x="93" y="76"/>
                      <a:pt x="93" y="76"/>
                    </a:cubicBezTo>
                    <a:cubicBezTo>
                      <a:pt x="93" y="76"/>
                      <a:pt x="93" y="76"/>
                      <a:pt x="93" y="76"/>
                    </a:cubicBezTo>
                    <a:cubicBezTo>
                      <a:pt x="92" y="77"/>
                      <a:pt x="92" y="77"/>
                      <a:pt x="92" y="78"/>
                    </a:cubicBezTo>
                    <a:cubicBezTo>
                      <a:pt x="91" y="78"/>
                      <a:pt x="91" y="78"/>
                      <a:pt x="91" y="79"/>
                    </a:cubicBezTo>
                    <a:cubicBezTo>
                      <a:pt x="91" y="79"/>
                      <a:pt x="90" y="78"/>
                      <a:pt x="90" y="79"/>
                    </a:cubicBezTo>
                    <a:cubicBezTo>
                      <a:pt x="90" y="79"/>
                      <a:pt x="90" y="79"/>
                      <a:pt x="89" y="79"/>
                    </a:cubicBezTo>
                    <a:cubicBezTo>
                      <a:pt x="89" y="79"/>
                      <a:pt x="89" y="79"/>
                      <a:pt x="89" y="80"/>
                    </a:cubicBezTo>
                    <a:cubicBezTo>
                      <a:pt x="89" y="80"/>
                      <a:pt x="89" y="80"/>
                      <a:pt x="89" y="81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9" y="81"/>
                      <a:pt x="89" y="80"/>
                      <a:pt x="90" y="80"/>
                    </a:cubicBezTo>
                    <a:cubicBezTo>
                      <a:pt x="90" y="80"/>
                      <a:pt x="90" y="80"/>
                      <a:pt x="90" y="80"/>
                    </a:cubicBezTo>
                    <a:cubicBezTo>
                      <a:pt x="91" y="80"/>
                      <a:pt x="91" y="80"/>
                      <a:pt x="91" y="80"/>
                    </a:cubicBezTo>
                    <a:cubicBezTo>
                      <a:pt x="91" y="80"/>
                      <a:pt x="91" y="79"/>
                      <a:pt x="92" y="79"/>
                    </a:cubicBezTo>
                    <a:cubicBezTo>
                      <a:pt x="92" y="79"/>
                      <a:pt x="92" y="79"/>
                      <a:pt x="92" y="79"/>
                    </a:cubicBezTo>
                    <a:cubicBezTo>
                      <a:pt x="93" y="79"/>
                      <a:pt x="93" y="79"/>
                      <a:pt x="93" y="79"/>
                    </a:cubicBezTo>
                    <a:cubicBezTo>
                      <a:pt x="93" y="79"/>
                      <a:pt x="93" y="78"/>
                      <a:pt x="94" y="78"/>
                    </a:cubicBezTo>
                    <a:cubicBezTo>
                      <a:pt x="94" y="78"/>
                      <a:pt x="94" y="78"/>
                      <a:pt x="94" y="78"/>
                    </a:cubicBezTo>
                    <a:cubicBezTo>
                      <a:pt x="95" y="78"/>
                      <a:pt x="95" y="78"/>
                      <a:pt x="95" y="78"/>
                    </a:cubicBezTo>
                    <a:cubicBezTo>
                      <a:pt x="96" y="78"/>
                      <a:pt x="96" y="78"/>
                      <a:pt x="96" y="78"/>
                    </a:cubicBezTo>
                    <a:cubicBezTo>
                      <a:pt x="97" y="78"/>
                      <a:pt x="97" y="78"/>
                      <a:pt x="97" y="78"/>
                    </a:cubicBezTo>
                    <a:cubicBezTo>
                      <a:pt x="97" y="78"/>
                      <a:pt x="98" y="78"/>
                      <a:pt x="98" y="77"/>
                    </a:cubicBezTo>
                    <a:cubicBezTo>
                      <a:pt x="98" y="77"/>
                      <a:pt x="98" y="77"/>
                      <a:pt x="99" y="77"/>
                    </a:cubicBezTo>
                    <a:cubicBezTo>
                      <a:pt x="99" y="77"/>
                      <a:pt x="99" y="77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9" y="76"/>
                      <a:pt x="99" y="76"/>
                      <a:pt x="99" y="75"/>
                    </a:cubicBezTo>
                    <a:cubicBezTo>
                      <a:pt x="99" y="75"/>
                      <a:pt x="100" y="75"/>
                      <a:pt x="100" y="75"/>
                    </a:cubicBezTo>
                    <a:cubicBezTo>
                      <a:pt x="100" y="75"/>
                      <a:pt x="101" y="75"/>
                      <a:pt x="101" y="75"/>
                    </a:cubicBezTo>
                    <a:cubicBezTo>
                      <a:pt x="102" y="75"/>
                      <a:pt x="102" y="74"/>
                      <a:pt x="102" y="74"/>
                    </a:cubicBezTo>
                    <a:cubicBezTo>
                      <a:pt x="103" y="74"/>
                      <a:pt x="103" y="74"/>
                      <a:pt x="104" y="74"/>
                    </a:cubicBezTo>
                    <a:cubicBezTo>
                      <a:pt x="104" y="74"/>
                      <a:pt x="104" y="74"/>
                      <a:pt x="104" y="74"/>
                    </a:cubicBezTo>
                    <a:cubicBezTo>
                      <a:pt x="105" y="74"/>
                      <a:pt x="105" y="74"/>
                      <a:pt x="105" y="74"/>
                    </a:cubicBezTo>
                    <a:cubicBezTo>
                      <a:pt x="105" y="74"/>
                      <a:pt x="105" y="74"/>
                      <a:pt x="106" y="74"/>
                    </a:cubicBezTo>
                    <a:cubicBezTo>
                      <a:pt x="106" y="74"/>
                      <a:pt x="106" y="74"/>
                      <a:pt x="106" y="74"/>
                    </a:cubicBezTo>
                    <a:cubicBezTo>
                      <a:pt x="107" y="74"/>
                      <a:pt x="107" y="74"/>
                      <a:pt x="107" y="73"/>
                    </a:cubicBezTo>
                    <a:cubicBezTo>
                      <a:pt x="107" y="73"/>
                      <a:pt x="108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3"/>
                      <a:pt x="109" y="73"/>
                      <a:pt x="109" y="72"/>
                    </a:cubicBezTo>
                    <a:cubicBezTo>
                      <a:pt x="110" y="72"/>
                      <a:pt x="110" y="72"/>
                      <a:pt x="110" y="72"/>
                    </a:cubicBezTo>
                    <a:cubicBezTo>
                      <a:pt x="111" y="72"/>
                      <a:pt x="111" y="72"/>
                      <a:pt x="111" y="72"/>
                    </a:cubicBezTo>
                    <a:cubicBezTo>
                      <a:pt x="112" y="72"/>
                      <a:pt x="112" y="72"/>
                      <a:pt x="113" y="72"/>
                    </a:cubicBezTo>
                    <a:cubicBezTo>
                      <a:pt x="114" y="72"/>
                      <a:pt x="114" y="72"/>
                      <a:pt x="115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6" y="72"/>
                      <a:pt x="117" y="71"/>
                      <a:pt x="117" y="71"/>
                    </a:cubicBezTo>
                    <a:cubicBezTo>
                      <a:pt x="118" y="71"/>
                      <a:pt x="118" y="72"/>
                      <a:pt x="118" y="72"/>
                    </a:cubicBezTo>
                    <a:cubicBezTo>
                      <a:pt x="119" y="72"/>
                      <a:pt x="119" y="71"/>
                      <a:pt x="119" y="71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20" y="71"/>
                      <a:pt x="120" y="70"/>
                      <a:pt x="120" y="70"/>
                    </a:cubicBezTo>
                    <a:cubicBezTo>
                      <a:pt x="120" y="70"/>
                      <a:pt x="121" y="71"/>
                      <a:pt x="121" y="70"/>
                    </a:cubicBezTo>
                    <a:cubicBezTo>
                      <a:pt x="121" y="70"/>
                      <a:pt x="122" y="70"/>
                      <a:pt x="122" y="70"/>
                    </a:cubicBezTo>
                    <a:cubicBezTo>
                      <a:pt x="122" y="69"/>
                      <a:pt x="123" y="69"/>
                      <a:pt x="123" y="68"/>
                    </a:cubicBezTo>
                    <a:cubicBezTo>
                      <a:pt x="123" y="68"/>
                      <a:pt x="123" y="68"/>
                      <a:pt x="123" y="67"/>
                    </a:cubicBezTo>
                    <a:cubicBezTo>
                      <a:pt x="124" y="67"/>
                      <a:pt x="124" y="67"/>
                      <a:pt x="124" y="66"/>
                    </a:cubicBezTo>
                    <a:cubicBezTo>
                      <a:pt x="125" y="66"/>
                      <a:pt x="125" y="65"/>
                      <a:pt x="126" y="65"/>
                    </a:cubicBezTo>
                    <a:cubicBezTo>
                      <a:pt x="126" y="65"/>
                      <a:pt x="126" y="65"/>
                      <a:pt x="127" y="65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8" y="65"/>
                      <a:pt x="128" y="65"/>
                      <a:pt x="128" y="65"/>
                    </a:cubicBezTo>
                    <a:cubicBezTo>
                      <a:pt x="129" y="65"/>
                      <a:pt x="129" y="65"/>
                      <a:pt x="129" y="65"/>
                    </a:cubicBezTo>
                    <a:cubicBezTo>
                      <a:pt x="130" y="66"/>
                      <a:pt x="129" y="66"/>
                      <a:pt x="129" y="67"/>
                    </a:cubicBezTo>
                    <a:cubicBezTo>
                      <a:pt x="129" y="67"/>
                      <a:pt x="129" y="68"/>
                      <a:pt x="128" y="68"/>
                    </a:cubicBezTo>
                    <a:cubicBezTo>
                      <a:pt x="128" y="69"/>
                      <a:pt x="128" y="69"/>
                      <a:pt x="128" y="69"/>
                    </a:cubicBezTo>
                    <a:cubicBezTo>
                      <a:pt x="128" y="70"/>
                      <a:pt x="129" y="70"/>
                      <a:pt x="129" y="70"/>
                    </a:cubicBezTo>
                    <a:cubicBezTo>
                      <a:pt x="129" y="70"/>
                      <a:pt x="129" y="71"/>
                      <a:pt x="129" y="71"/>
                    </a:cubicBezTo>
                    <a:cubicBezTo>
                      <a:pt x="129" y="71"/>
                      <a:pt x="129" y="71"/>
                      <a:pt x="129" y="72"/>
                    </a:cubicBezTo>
                    <a:cubicBezTo>
                      <a:pt x="129" y="72"/>
                      <a:pt x="129" y="72"/>
                      <a:pt x="129" y="72"/>
                    </a:cubicBezTo>
                    <a:cubicBezTo>
                      <a:pt x="130" y="72"/>
                      <a:pt x="130" y="72"/>
                      <a:pt x="130" y="72"/>
                    </a:cubicBezTo>
                    <a:cubicBezTo>
                      <a:pt x="130" y="71"/>
                      <a:pt x="130" y="71"/>
                      <a:pt x="130" y="71"/>
                    </a:cubicBezTo>
                    <a:cubicBezTo>
                      <a:pt x="130" y="71"/>
                      <a:pt x="130" y="71"/>
                      <a:pt x="130" y="71"/>
                    </a:cubicBezTo>
                    <a:cubicBezTo>
                      <a:pt x="130" y="71"/>
                      <a:pt x="131" y="71"/>
                      <a:pt x="131" y="71"/>
                    </a:cubicBezTo>
                    <a:cubicBezTo>
                      <a:pt x="131" y="71"/>
                      <a:pt x="131" y="71"/>
                      <a:pt x="131" y="71"/>
                    </a:cubicBezTo>
                    <a:cubicBezTo>
                      <a:pt x="131" y="71"/>
                      <a:pt x="131" y="71"/>
                      <a:pt x="132" y="71"/>
                    </a:cubicBezTo>
                    <a:cubicBezTo>
                      <a:pt x="132" y="71"/>
                      <a:pt x="132" y="71"/>
                      <a:pt x="132" y="71"/>
                    </a:cubicBezTo>
                    <a:cubicBezTo>
                      <a:pt x="132" y="71"/>
                      <a:pt x="132" y="71"/>
                      <a:pt x="133" y="70"/>
                    </a:cubicBezTo>
                    <a:cubicBezTo>
                      <a:pt x="133" y="70"/>
                      <a:pt x="133" y="70"/>
                      <a:pt x="134" y="70"/>
                    </a:cubicBezTo>
                    <a:cubicBezTo>
                      <a:pt x="134" y="70"/>
                      <a:pt x="135" y="69"/>
                      <a:pt x="135" y="70"/>
                    </a:cubicBezTo>
                    <a:cubicBezTo>
                      <a:pt x="135" y="70"/>
                      <a:pt x="135" y="70"/>
                      <a:pt x="135" y="70"/>
                    </a:cubicBezTo>
                    <a:cubicBezTo>
                      <a:pt x="134" y="71"/>
                      <a:pt x="134" y="71"/>
                      <a:pt x="134" y="71"/>
                    </a:cubicBezTo>
                    <a:cubicBezTo>
                      <a:pt x="134" y="71"/>
                      <a:pt x="134" y="71"/>
                      <a:pt x="134" y="71"/>
                    </a:cubicBezTo>
                    <a:cubicBezTo>
                      <a:pt x="134" y="71"/>
                      <a:pt x="134" y="71"/>
                      <a:pt x="133" y="71"/>
                    </a:cubicBezTo>
                    <a:cubicBezTo>
                      <a:pt x="133" y="71"/>
                      <a:pt x="133" y="72"/>
                      <a:pt x="133" y="72"/>
                    </a:cubicBezTo>
                    <a:cubicBezTo>
                      <a:pt x="132" y="72"/>
                      <a:pt x="132" y="72"/>
                      <a:pt x="132" y="72"/>
                    </a:cubicBezTo>
                    <a:cubicBezTo>
                      <a:pt x="132" y="72"/>
                      <a:pt x="132" y="72"/>
                      <a:pt x="132" y="73"/>
                    </a:cubicBezTo>
                    <a:cubicBezTo>
                      <a:pt x="131" y="73"/>
                      <a:pt x="131" y="73"/>
                      <a:pt x="131" y="73"/>
                    </a:cubicBezTo>
                    <a:cubicBezTo>
                      <a:pt x="131" y="73"/>
                      <a:pt x="130" y="73"/>
                      <a:pt x="130" y="74"/>
                    </a:cubicBezTo>
                    <a:cubicBezTo>
                      <a:pt x="130" y="74"/>
                      <a:pt x="131" y="74"/>
                      <a:pt x="131" y="75"/>
                    </a:cubicBezTo>
                    <a:cubicBezTo>
                      <a:pt x="131" y="75"/>
                      <a:pt x="131" y="75"/>
                      <a:pt x="131" y="75"/>
                    </a:cubicBezTo>
                    <a:cubicBezTo>
                      <a:pt x="131" y="75"/>
                      <a:pt x="132" y="76"/>
                      <a:pt x="132" y="76"/>
                    </a:cubicBezTo>
                    <a:cubicBezTo>
                      <a:pt x="132" y="76"/>
                      <a:pt x="132" y="75"/>
                      <a:pt x="133" y="75"/>
                    </a:cubicBezTo>
                    <a:cubicBezTo>
                      <a:pt x="133" y="75"/>
                      <a:pt x="133" y="75"/>
                      <a:pt x="133" y="75"/>
                    </a:cubicBezTo>
                    <a:cubicBezTo>
                      <a:pt x="134" y="75"/>
                      <a:pt x="134" y="75"/>
                      <a:pt x="134" y="74"/>
                    </a:cubicBezTo>
                    <a:cubicBezTo>
                      <a:pt x="135" y="74"/>
                      <a:pt x="135" y="74"/>
                      <a:pt x="135" y="73"/>
                    </a:cubicBezTo>
                    <a:cubicBezTo>
                      <a:pt x="136" y="73"/>
                      <a:pt x="136" y="73"/>
                      <a:pt x="136" y="73"/>
                    </a:cubicBezTo>
                    <a:cubicBezTo>
                      <a:pt x="137" y="73"/>
                      <a:pt x="137" y="73"/>
                      <a:pt x="138" y="73"/>
                    </a:cubicBezTo>
                    <a:cubicBezTo>
                      <a:pt x="138" y="73"/>
                      <a:pt x="138" y="72"/>
                      <a:pt x="139" y="72"/>
                    </a:cubicBezTo>
                    <a:cubicBezTo>
                      <a:pt x="139" y="72"/>
                      <a:pt x="140" y="72"/>
                      <a:pt x="140" y="72"/>
                    </a:cubicBezTo>
                    <a:cubicBezTo>
                      <a:pt x="141" y="72"/>
                      <a:pt x="141" y="72"/>
                      <a:pt x="142" y="71"/>
                    </a:cubicBezTo>
                    <a:cubicBezTo>
                      <a:pt x="142" y="71"/>
                      <a:pt x="142" y="71"/>
                      <a:pt x="143" y="71"/>
                    </a:cubicBezTo>
                    <a:cubicBezTo>
                      <a:pt x="143" y="71"/>
                      <a:pt x="143" y="71"/>
                      <a:pt x="143" y="71"/>
                    </a:cubicBezTo>
                    <a:cubicBezTo>
                      <a:pt x="143" y="71"/>
                      <a:pt x="144" y="71"/>
                      <a:pt x="144" y="70"/>
                    </a:cubicBezTo>
                    <a:cubicBezTo>
                      <a:pt x="144" y="70"/>
                      <a:pt x="144" y="70"/>
                      <a:pt x="143" y="69"/>
                    </a:cubicBezTo>
                    <a:cubicBezTo>
                      <a:pt x="143" y="69"/>
                      <a:pt x="142" y="69"/>
                      <a:pt x="142" y="69"/>
                    </a:cubicBezTo>
                    <a:cubicBezTo>
                      <a:pt x="141" y="69"/>
                      <a:pt x="141" y="69"/>
                      <a:pt x="141" y="69"/>
                    </a:cubicBezTo>
                    <a:cubicBezTo>
                      <a:pt x="140" y="69"/>
                      <a:pt x="140" y="69"/>
                      <a:pt x="139" y="69"/>
                    </a:cubicBezTo>
                    <a:cubicBezTo>
                      <a:pt x="139" y="69"/>
                      <a:pt x="139" y="69"/>
                      <a:pt x="138" y="69"/>
                    </a:cubicBezTo>
                    <a:cubicBezTo>
                      <a:pt x="138" y="68"/>
                      <a:pt x="138" y="68"/>
                      <a:pt x="138" y="68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37" y="67"/>
                      <a:pt x="137" y="67"/>
                      <a:pt x="136" y="67"/>
                    </a:cubicBezTo>
                    <a:cubicBezTo>
                      <a:pt x="136" y="66"/>
                      <a:pt x="137" y="66"/>
                      <a:pt x="136" y="65"/>
                    </a:cubicBezTo>
                    <a:cubicBezTo>
                      <a:pt x="136" y="65"/>
                      <a:pt x="136" y="65"/>
                      <a:pt x="136" y="65"/>
                    </a:cubicBezTo>
                    <a:cubicBezTo>
                      <a:pt x="137" y="64"/>
                      <a:pt x="137" y="64"/>
                      <a:pt x="137" y="64"/>
                    </a:cubicBezTo>
                    <a:cubicBezTo>
                      <a:pt x="137" y="64"/>
                      <a:pt x="137" y="63"/>
                      <a:pt x="137" y="63"/>
                    </a:cubicBezTo>
                    <a:cubicBezTo>
                      <a:pt x="137" y="63"/>
                      <a:pt x="137" y="63"/>
                      <a:pt x="136" y="63"/>
                    </a:cubicBezTo>
                    <a:cubicBezTo>
                      <a:pt x="136" y="63"/>
                      <a:pt x="136" y="63"/>
                      <a:pt x="136" y="63"/>
                    </a:cubicBezTo>
                    <a:cubicBezTo>
                      <a:pt x="135" y="63"/>
                      <a:pt x="135" y="63"/>
                      <a:pt x="135" y="63"/>
                    </a:cubicBezTo>
                    <a:cubicBezTo>
                      <a:pt x="135" y="63"/>
                      <a:pt x="134" y="63"/>
                      <a:pt x="134" y="63"/>
                    </a:cubicBezTo>
                    <a:cubicBezTo>
                      <a:pt x="134" y="63"/>
                      <a:pt x="135" y="62"/>
                      <a:pt x="135" y="62"/>
                    </a:cubicBezTo>
                    <a:cubicBezTo>
                      <a:pt x="135" y="62"/>
                      <a:pt x="136" y="62"/>
                      <a:pt x="136" y="62"/>
                    </a:cubicBezTo>
                    <a:cubicBezTo>
                      <a:pt x="137" y="62"/>
                      <a:pt x="137" y="63"/>
                      <a:pt x="137" y="62"/>
                    </a:cubicBezTo>
                    <a:cubicBezTo>
                      <a:pt x="138" y="62"/>
                      <a:pt x="138" y="62"/>
                      <a:pt x="139" y="62"/>
                    </a:cubicBezTo>
                    <a:cubicBezTo>
                      <a:pt x="139" y="61"/>
                      <a:pt x="139" y="61"/>
                      <a:pt x="139" y="61"/>
                    </a:cubicBezTo>
                    <a:cubicBezTo>
                      <a:pt x="140" y="61"/>
                      <a:pt x="140" y="61"/>
                      <a:pt x="140" y="61"/>
                    </a:cubicBezTo>
                    <a:cubicBezTo>
                      <a:pt x="140" y="60"/>
                      <a:pt x="139" y="60"/>
                      <a:pt x="139" y="60"/>
                    </a:cubicBezTo>
                    <a:cubicBezTo>
                      <a:pt x="139" y="59"/>
                      <a:pt x="139" y="59"/>
                      <a:pt x="138" y="59"/>
                    </a:cubicBezTo>
                    <a:cubicBezTo>
                      <a:pt x="138" y="59"/>
                      <a:pt x="137" y="59"/>
                      <a:pt x="137" y="59"/>
                    </a:cubicBezTo>
                    <a:cubicBezTo>
                      <a:pt x="136" y="59"/>
                      <a:pt x="135" y="59"/>
                      <a:pt x="135" y="59"/>
                    </a:cubicBezTo>
                    <a:cubicBezTo>
                      <a:pt x="134" y="59"/>
                      <a:pt x="134" y="59"/>
                      <a:pt x="134" y="60"/>
                    </a:cubicBezTo>
                    <a:cubicBezTo>
                      <a:pt x="133" y="60"/>
                      <a:pt x="133" y="60"/>
                      <a:pt x="133" y="60"/>
                    </a:cubicBezTo>
                    <a:cubicBezTo>
                      <a:pt x="133" y="60"/>
                      <a:pt x="133" y="60"/>
                      <a:pt x="133" y="60"/>
                    </a:cubicBezTo>
                    <a:cubicBezTo>
                      <a:pt x="132" y="60"/>
                      <a:pt x="132" y="60"/>
                      <a:pt x="132" y="60"/>
                    </a:cubicBezTo>
                    <a:cubicBezTo>
                      <a:pt x="131" y="60"/>
                      <a:pt x="131" y="60"/>
                      <a:pt x="131" y="61"/>
                    </a:cubicBezTo>
                    <a:cubicBezTo>
                      <a:pt x="131" y="61"/>
                      <a:pt x="131" y="61"/>
                      <a:pt x="131" y="61"/>
                    </a:cubicBezTo>
                    <a:cubicBezTo>
                      <a:pt x="130" y="61"/>
                      <a:pt x="130" y="61"/>
                      <a:pt x="129" y="62"/>
                    </a:cubicBezTo>
                    <a:cubicBezTo>
                      <a:pt x="129" y="62"/>
                      <a:pt x="129" y="62"/>
                      <a:pt x="128" y="62"/>
                    </a:cubicBezTo>
                    <a:cubicBezTo>
                      <a:pt x="128" y="62"/>
                      <a:pt x="128" y="63"/>
                      <a:pt x="127" y="63"/>
                    </a:cubicBezTo>
                    <a:cubicBezTo>
                      <a:pt x="127" y="63"/>
                      <a:pt x="126" y="63"/>
                      <a:pt x="126" y="62"/>
                    </a:cubicBezTo>
                    <a:cubicBezTo>
                      <a:pt x="126" y="62"/>
                      <a:pt x="127" y="62"/>
                      <a:pt x="128" y="62"/>
                    </a:cubicBezTo>
                    <a:cubicBezTo>
                      <a:pt x="128" y="61"/>
                      <a:pt x="128" y="61"/>
                      <a:pt x="129" y="61"/>
                    </a:cubicBezTo>
                    <a:cubicBezTo>
                      <a:pt x="129" y="61"/>
                      <a:pt x="129" y="61"/>
                      <a:pt x="129" y="61"/>
                    </a:cubicBezTo>
                    <a:cubicBezTo>
                      <a:pt x="129" y="60"/>
                      <a:pt x="130" y="60"/>
                      <a:pt x="130" y="60"/>
                    </a:cubicBezTo>
                    <a:cubicBezTo>
                      <a:pt x="130" y="60"/>
                      <a:pt x="130" y="60"/>
                      <a:pt x="131" y="60"/>
                    </a:cubicBezTo>
                    <a:cubicBezTo>
                      <a:pt x="131" y="59"/>
                      <a:pt x="132" y="60"/>
                      <a:pt x="132" y="59"/>
                    </a:cubicBezTo>
                    <a:cubicBezTo>
                      <a:pt x="132" y="59"/>
                      <a:pt x="133" y="59"/>
                      <a:pt x="133" y="59"/>
                    </a:cubicBezTo>
                    <a:cubicBezTo>
                      <a:pt x="133" y="59"/>
                      <a:pt x="133" y="59"/>
                      <a:pt x="133" y="59"/>
                    </a:cubicBezTo>
                    <a:cubicBezTo>
                      <a:pt x="134" y="58"/>
                      <a:pt x="134" y="58"/>
                      <a:pt x="134" y="58"/>
                    </a:cubicBezTo>
                    <a:cubicBezTo>
                      <a:pt x="135" y="57"/>
                      <a:pt x="135" y="57"/>
                      <a:pt x="136" y="57"/>
                    </a:cubicBezTo>
                    <a:cubicBezTo>
                      <a:pt x="136" y="57"/>
                      <a:pt x="136" y="57"/>
                      <a:pt x="136" y="57"/>
                    </a:cubicBezTo>
                    <a:cubicBezTo>
                      <a:pt x="137" y="56"/>
                      <a:pt x="138" y="56"/>
                      <a:pt x="138" y="56"/>
                    </a:cubicBezTo>
                    <a:cubicBezTo>
                      <a:pt x="139" y="56"/>
                      <a:pt x="139" y="56"/>
                      <a:pt x="140" y="56"/>
                    </a:cubicBezTo>
                    <a:cubicBezTo>
                      <a:pt x="141" y="56"/>
                      <a:pt x="141" y="57"/>
                      <a:pt x="142" y="57"/>
                    </a:cubicBezTo>
                    <a:cubicBezTo>
                      <a:pt x="143" y="57"/>
                      <a:pt x="143" y="57"/>
                      <a:pt x="144" y="57"/>
                    </a:cubicBezTo>
                    <a:cubicBezTo>
                      <a:pt x="145" y="57"/>
                      <a:pt x="145" y="56"/>
                      <a:pt x="146" y="57"/>
                    </a:cubicBezTo>
                    <a:cubicBezTo>
                      <a:pt x="146" y="57"/>
                      <a:pt x="146" y="57"/>
                      <a:pt x="147" y="57"/>
                    </a:cubicBezTo>
                    <a:cubicBezTo>
                      <a:pt x="147" y="57"/>
                      <a:pt x="148" y="56"/>
                      <a:pt x="148" y="56"/>
                    </a:cubicBezTo>
                    <a:cubicBezTo>
                      <a:pt x="149" y="56"/>
                      <a:pt x="149" y="57"/>
                      <a:pt x="149" y="57"/>
                    </a:cubicBezTo>
                    <a:cubicBezTo>
                      <a:pt x="150" y="57"/>
                      <a:pt x="151" y="57"/>
                      <a:pt x="151" y="57"/>
                    </a:cubicBezTo>
                    <a:cubicBezTo>
                      <a:pt x="151" y="56"/>
                      <a:pt x="152" y="56"/>
                      <a:pt x="152" y="56"/>
                    </a:cubicBezTo>
                    <a:cubicBezTo>
                      <a:pt x="152" y="55"/>
                      <a:pt x="153" y="55"/>
                      <a:pt x="154" y="54"/>
                    </a:cubicBezTo>
                    <a:cubicBezTo>
                      <a:pt x="154" y="54"/>
                      <a:pt x="155" y="53"/>
                      <a:pt x="155" y="53"/>
                    </a:cubicBezTo>
                    <a:cubicBezTo>
                      <a:pt x="156" y="53"/>
                      <a:pt x="156" y="53"/>
                      <a:pt x="157" y="53"/>
                    </a:cubicBezTo>
                    <a:cubicBezTo>
                      <a:pt x="157" y="53"/>
                      <a:pt x="158" y="53"/>
                      <a:pt x="159" y="53"/>
                    </a:cubicBezTo>
                    <a:cubicBezTo>
                      <a:pt x="159" y="52"/>
                      <a:pt x="159" y="52"/>
                      <a:pt x="160" y="52"/>
                    </a:cubicBezTo>
                    <a:cubicBezTo>
                      <a:pt x="160" y="52"/>
                      <a:pt x="161" y="52"/>
                      <a:pt x="161" y="51"/>
                    </a:cubicBezTo>
                    <a:cubicBezTo>
                      <a:pt x="162" y="51"/>
                      <a:pt x="162" y="51"/>
                      <a:pt x="162" y="51"/>
                    </a:cubicBezTo>
                    <a:cubicBezTo>
                      <a:pt x="162" y="51"/>
                      <a:pt x="162" y="50"/>
                      <a:pt x="162" y="50"/>
                    </a:cubicBezTo>
                    <a:cubicBezTo>
                      <a:pt x="162" y="50"/>
                      <a:pt x="162" y="49"/>
                      <a:pt x="162" y="49"/>
                    </a:cubicBezTo>
                    <a:cubicBezTo>
                      <a:pt x="162" y="48"/>
                      <a:pt x="163" y="48"/>
                      <a:pt x="163" y="48"/>
                    </a:cubicBezTo>
                    <a:cubicBezTo>
                      <a:pt x="163" y="48"/>
                      <a:pt x="162" y="48"/>
                      <a:pt x="162" y="47"/>
                    </a:cubicBezTo>
                    <a:cubicBezTo>
                      <a:pt x="162" y="47"/>
                      <a:pt x="162" y="47"/>
                      <a:pt x="162" y="46"/>
                    </a:cubicBezTo>
                    <a:cubicBezTo>
                      <a:pt x="161" y="46"/>
                      <a:pt x="161" y="46"/>
                      <a:pt x="161" y="46"/>
                    </a:cubicBezTo>
                    <a:cubicBezTo>
                      <a:pt x="160" y="46"/>
                      <a:pt x="160" y="47"/>
                      <a:pt x="160" y="46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160" y="45"/>
                      <a:pt x="159" y="45"/>
                      <a:pt x="160" y="45"/>
                    </a:cubicBezTo>
                    <a:cubicBezTo>
                      <a:pt x="160" y="44"/>
                      <a:pt x="160" y="44"/>
                      <a:pt x="160" y="44"/>
                    </a:cubicBezTo>
                    <a:cubicBezTo>
                      <a:pt x="160" y="44"/>
                      <a:pt x="160" y="44"/>
                      <a:pt x="160" y="43"/>
                    </a:cubicBezTo>
                    <a:cubicBezTo>
                      <a:pt x="159" y="43"/>
                      <a:pt x="159" y="43"/>
                      <a:pt x="159" y="43"/>
                    </a:cubicBezTo>
                    <a:cubicBezTo>
                      <a:pt x="158" y="43"/>
                      <a:pt x="158" y="43"/>
                      <a:pt x="158" y="43"/>
                    </a:cubicBezTo>
                    <a:cubicBezTo>
                      <a:pt x="157" y="43"/>
                      <a:pt x="158" y="42"/>
                      <a:pt x="157" y="42"/>
                    </a:cubicBezTo>
                    <a:cubicBezTo>
                      <a:pt x="157" y="42"/>
                      <a:pt x="157" y="42"/>
                      <a:pt x="156" y="42"/>
                    </a:cubicBezTo>
                    <a:cubicBezTo>
                      <a:pt x="156" y="42"/>
                      <a:pt x="156" y="42"/>
                      <a:pt x="155" y="42"/>
                    </a:cubicBezTo>
                    <a:cubicBezTo>
                      <a:pt x="155" y="42"/>
                      <a:pt x="155" y="41"/>
                      <a:pt x="155" y="41"/>
                    </a:cubicBezTo>
                    <a:cubicBezTo>
                      <a:pt x="155" y="41"/>
                      <a:pt x="155" y="41"/>
                      <a:pt x="155" y="41"/>
                    </a:cubicBezTo>
                    <a:cubicBezTo>
                      <a:pt x="155" y="40"/>
                      <a:pt x="155" y="40"/>
                      <a:pt x="155" y="40"/>
                    </a:cubicBezTo>
                    <a:cubicBezTo>
                      <a:pt x="154" y="40"/>
                      <a:pt x="154" y="40"/>
                      <a:pt x="154" y="40"/>
                    </a:cubicBezTo>
                    <a:cubicBezTo>
                      <a:pt x="153" y="40"/>
                      <a:pt x="153" y="40"/>
                      <a:pt x="153" y="39"/>
                    </a:cubicBezTo>
                    <a:cubicBezTo>
                      <a:pt x="153" y="39"/>
                      <a:pt x="153" y="39"/>
                      <a:pt x="153" y="39"/>
                    </a:cubicBezTo>
                    <a:cubicBezTo>
                      <a:pt x="153" y="38"/>
                      <a:pt x="153" y="38"/>
                      <a:pt x="153" y="38"/>
                    </a:cubicBezTo>
                    <a:cubicBezTo>
                      <a:pt x="153" y="38"/>
                      <a:pt x="154" y="38"/>
                      <a:pt x="154" y="38"/>
                    </a:cubicBezTo>
                    <a:cubicBezTo>
                      <a:pt x="154" y="38"/>
                      <a:pt x="154" y="38"/>
                      <a:pt x="154" y="37"/>
                    </a:cubicBezTo>
                    <a:cubicBezTo>
                      <a:pt x="154" y="37"/>
                      <a:pt x="154" y="37"/>
                      <a:pt x="154" y="36"/>
                    </a:cubicBezTo>
                    <a:cubicBezTo>
                      <a:pt x="154" y="36"/>
                      <a:pt x="154" y="36"/>
                      <a:pt x="154" y="35"/>
                    </a:cubicBezTo>
                    <a:cubicBezTo>
                      <a:pt x="154" y="35"/>
                      <a:pt x="153" y="35"/>
                      <a:pt x="153" y="35"/>
                    </a:cubicBezTo>
                    <a:cubicBezTo>
                      <a:pt x="153" y="34"/>
                      <a:pt x="153" y="34"/>
                      <a:pt x="153" y="34"/>
                    </a:cubicBezTo>
                    <a:cubicBezTo>
                      <a:pt x="153" y="33"/>
                      <a:pt x="153" y="33"/>
                      <a:pt x="153" y="32"/>
                    </a:cubicBezTo>
                    <a:cubicBezTo>
                      <a:pt x="153" y="32"/>
                      <a:pt x="152" y="31"/>
                      <a:pt x="152" y="31"/>
                    </a:cubicBezTo>
                    <a:cubicBezTo>
                      <a:pt x="152" y="30"/>
                      <a:pt x="152" y="30"/>
                      <a:pt x="152" y="30"/>
                    </a:cubicBezTo>
                    <a:cubicBezTo>
                      <a:pt x="152" y="29"/>
                      <a:pt x="152" y="29"/>
                      <a:pt x="151" y="28"/>
                    </a:cubicBezTo>
                    <a:cubicBezTo>
                      <a:pt x="151" y="28"/>
                      <a:pt x="151" y="29"/>
                      <a:pt x="150" y="29"/>
                    </a:cubicBezTo>
                    <a:cubicBezTo>
                      <a:pt x="150" y="29"/>
                      <a:pt x="150" y="29"/>
                      <a:pt x="150" y="30"/>
                    </a:cubicBezTo>
                    <a:cubicBezTo>
                      <a:pt x="149" y="30"/>
                      <a:pt x="149" y="30"/>
                      <a:pt x="149" y="30"/>
                    </a:cubicBezTo>
                    <a:cubicBezTo>
                      <a:pt x="149" y="31"/>
                      <a:pt x="149" y="31"/>
                      <a:pt x="148" y="32"/>
                    </a:cubicBezTo>
                    <a:cubicBezTo>
                      <a:pt x="148" y="32"/>
                      <a:pt x="148" y="32"/>
                      <a:pt x="148" y="32"/>
                    </a:cubicBezTo>
                    <a:cubicBezTo>
                      <a:pt x="147" y="32"/>
                      <a:pt x="147" y="32"/>
                      <a:pt x="147" y="33"/>
                    </a:cubicBezTo>
                    <a:cubicBezTo>
                      <a:pt x="147" y="33"/>
                      <a:pt x="147" y="33"/>
                      <a:pt x="146" y="33"/>
                    </a:cubicBezTo>
                    <a:cubicBezTo>
                      <a:pt x="146" y="33"/>
                      <a:pt x="146" y="33"/>
                      <a:pt x="145" y="33"/>
                    </a:cubicBezTo>
                    <a:cubicBezTo>
                      <a:pt x="145" y="33"/>
                      <a:pt x="145" y="34"/>
                      <a:pt x="144" y="34"/>
                    </a:cubicBezTo>
                    <a:cubicBezTo>
                      <a:pt x="144" y="34"/>
                      <a:pt x="143" y="34"/>
                      <a:pt x="143" y="34"/>
                    </a:cubicBezTo>
                    <a:cubicBezTo>
                      <a:pt x="143" y="34"/>
                      <a:pt x="142" y="33"/>
                      <a:pt x="142" y="33"/>
                    </a:cubicBezTo>
                    <a:cubicBezTo>
                      <a:pt x="142" y="33"/>
                      <a:pt x="142" y="33"/>
                      <a:pt x="142" y="32"/>
                    </a:cubicBezTo>
                    <a:cubicBezTo>
                      <a:pt x="141" y="32"/>
                      <a:pt x="141" y="33"/>
                      <a:pt x="141" y="32"/>
                    </a:cubicBezTo>
                    <a:cubicBezTo>
                      <a:pt x="140" y="32"/>
                      <a:pt x="141" y="32"/>
                      <a:pt x="141" y="32"/>
                    </a:cubicBezTo>
                    <a:cubicBezTo>
                      <a:pt x="141" y="31"/>
                      <a:pt x="140" y="31"/>
                      <a:pt x="141" y="30"/>
                    </a:cubicBezTo>
                    <a:cubicBezTo>
                      <a:pt x="141" y="30"/>
                      <a:pt x="141" y="30"/>
                      <a:pt x="141" y="29"/>
                    </a:cubicBezTo>
                    <a:cubicBezTo>
                      <a:pt x="141" y="29"/>
                      <a:pt x="142" y="28"/>
                      <a:pt x="142" y="28"/>
                    </a:cubicBezTo>
                    <a:cubicBezTo>
                      <a:pt x="142" y="28"/>
                      <a:pt x="142" y="28"/>
                      <a:pt x="143" y="28"/>
                    </a:cubicBezTo>
                    <a:cubicBezTo>
                      <a:pt x="143" y="27"/>
                      <a:pt x="143" y="27"/>
                      <a:pt x="142" y="27"/>
                    </a:cubicBezTo>
                    <a:cubicBezTo>
                      <a:pt x="142" y="26"/>
                      <a:pt x="142" y="27"/>
                      <a:pt x="141" y="27"/>
                    </a:cubicBezTo>
                    <a:cubicBezTo>
                      <a:pt x="141" y="26"/>
                      <a:pt x="140" y="26"/>
                      <a:pt x="140" y="26"/>
                    </a:cubicBezTo>
                    <a:cubicBezTo>
                      <a:pt x="140" y="26"/>
                      <a:pt x="139" y="27"/>
                      <a:pt x="139" y="26"/>
                    </a:cubicBezTo>
                    <a:cubicBezTo>
                      <a:pt x="139" y="26"/>
                      <a:pt x="139" y="26"/>
                      <a:pt x="139" y="26"/>
                    </a:cubicBezTo>
                    <a:cubicBezTo>
                      <a:pt x="139" y="25"/>
                      <a:pt x="139" y="25"/>
                      <a:pt x="139" y="25"/>
                    </a:cubicBezTo>
                    <a:cubicBezTo>
                      <a:pt x="138" y="25"/>
                      <a:pt x="138" y="25"/>
                      <a:pt x="138" y="25"/>
                    </a:cubicBezTo>
                    <a:cubicBezTo>
                      <a:pt x="138" y="25"/>
                      <a:pt x="138" y="24"/>
                      <a:pt x="137" y="24"/>
                    </a:cubicBezTo>
                    <a:cubicBezTo>
                      <a:pt x="137" y="24"/>
                      <a:pt x="137" y="24"/>
                      <a:pt x="136" y="24"/>
                    </a:cubicBezTo>
                    <a:cubicBezTo>
                      <a:pt x="136" y="23"/>
                      <a:pt x="135" y="24"/>
                      <a:pt x="134" y="24"/>
                    </a:cubicBezTo>
                    <a:cubicBezTo>
                      <a:pt x="134" y="24"/>
                      <a:pt x="133" y="24"/>
                      <a:pt x="133" y="24"/>
                    </a:cubicBezTo>
                    <a:cubicBezTo>
                      <a:pt x="132" y="24"/>
                      <a:pt x="132" y="24"/>
                      <a:pt x="131" y="24"/>
                    </a:cubicBezTo>
                    <a:cubicBezTo>
                      <a:pt x="130" y="24"/>
                      <a:pt x="130" y="24"/>
                      <a:pt x="129" y="24"/>
                    </a:cubicBezTo>
                    <a:cubicBezTo>
                      <a:pt x="128" y="24"/>
                      <a:pt x="128" y="24"/>
                      <a:pt x="127" y="24"/>
                    </a:cubicBezTo>
                    <a:cubicBezTo>
                      <a:pt x="127" y="24"/>
                      <a:pt x="127" y="24"/>
                      <a:pt x="127" y="25"/>
                    </a:cubicBezTo>
                    <a:cubicBezTo>
                      <a:pt x="127" y="25"/>
                      <a:pt x="127" y="25"/>
                      <a:pt x="127" y="26"/>
                    </a:cubicBezTo>
                    <a:cubicBezTo>
                      <a:pt x="127" y="26"/>
                      <a:pt x="127" y="26"/>
                      <a:pt x="127" y="26"/>
                    </a:cubicBezTo>
                    <a:cubicBezTo>
                      <a:pt x="127" y="27"/>
                      <a:pt x="126" y="27"/>
                      <a:pt x="126" y="28"/>
                    </a:cubicBezTo>
                    <a:cubicBezTo>
                      <a:pt x="126" y="28"/>
                      <a:pt x="126" y="28"/>
                      <a:pt x="125" y="29"/>
                    </a:cubicBezTo>
                    <a:cubicBezTo>
                      <a:pt x="125" y="29"/>
                      <a:pt x="126" y="30"/>
                      <a:pt x="125" y="30"/>
                    </a:cubicBezTo>
                    <a:cubicBezTo>
                      <a:pt x="125" y="30"/>
                      <a:pt x="125" y="30"/>
                      <a:pt x="125" y="31"/>
                    </a:cubicBezTo>
                    <a:cubicBezTo>
                      <a:pt x="125" y="31"/>
                      <a:pt x="124" y="31"/>
                      <a:pt x="124" y="31"/>
                    </a:cubicBezTo>
                    <a:cubicBezTo>
                      <a:pt x="124" y="31"/>
                      <a:pt x="124" y="31"/>
                      <a:pt x="123" y="32"/>
                    </a:cubicBezTo>
                    <a:cubicBezTo>
                      <a:pt x="123" y="32"/>
                      <a:pt x="123" y="32"/>
                      <a:pt x="122" y="32"/>
                    </a:cubicBezTo>
                    <a:cubicBezTo>
                      <a:pt x="122" y="33"/>
                      <a:pt x="121" y="33"/>
                      <a:pt x="121" y="33"/>
                    </a:cubicBezTo>
                    <a:cubicBezTo>
                      <a:pt x="121" y="33"/>
                      <a:pt x="121" y="34"/>
                      <a:pt x="121" y="34"/>
                    </a:cubicBezTo>
                    <a:cubicBezTo>
                      <a:pt x="122" y="34"/>
                      <a:pt x="122" y="34"/>
                      <a:pt x="122" y="34"/>
                    </a:cubicBezTo>
                    <a:cubicBezTo>
                      <a:pt x="123" y="34"/>
                      <a:pt x="123" y="35"/>
                      <a:pt x="123" y="35"/>
                    </a:cubicBezTo>
                    <a:cubicBezTo>
                      <a:pt x="123" y="36"/>
                      <a:pt x="123" y="36"/>
                      <a:pt x="123" y="37"/>
                    </a:cubicBezTo>
                    <a:cubicBezTo>
                      <a:pt x="123" y="37"/>
                      <a:pt x="123" y="38"/>
                      <a:pt x="123" y="38"/>
                    </a:cubicBezTo>
                    <a:cubicBezTo>
                      <a:pt x="123" y="38"/>
                      <a:pt x="122" y="38"/>
                      <a:pt x="122" y="39"/>
                    </a:cubicBezTo>
                    <a:cubicBezTo>
                      <a:pt x="122" y="39"/>
                      <a:pt x="123" y="40"/>
                      <a:pt x="122" y="40"/>
                    </a:cubicBezTo>
                    <a:cubicBezTo>
                      <a:pt x="122" y="40"/>
                      <a:pt x="122" y="40"/>
                      <a:pt x="122" y="40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21" y="40"/>
                      <a:pt x="121" y="40"/>
                      <a:pt x="121" y="41"/>
                    </a:cubicBezTo>
                    <a:cubicBezTo>
                      <a:pt x="120" y="41"/>
                      <a:pt x="120" y="41"/>
                      <a:pt x="119" y="42"/>
                    </a:cubicBezTo>
                    <a:cubicBezTo>
                      <a:pt x="119" y="42"/>
                      <a:pt x="119" y="42"/>
                      <a:pt x="119" y="42"/>
                    </a:cubicBezTo>
                    <a:cubicBezTo>
                      <a:pt x="118" y="43"/>
                      <a:pt x="118" y="42"/>
                      <a:pt x="117" y="43"/>
                    </a:cubicBezTo>
                    <a:cubicBezTo>
                      <a:pt x="117" y="43"/>
                      <a:pt x="116" y="43"/>
                      <a:pt x="116" y="43"/>
                    </a:cubicBezTo>
                    <a:cubicBezTo>
                      <a:pt x="115" y="43"/>
                      <a:pt x="115" y="43"/>
                      <a:pt x="115" y="44"/>
                    </a:cubicBezTo>
                    <a:cubicBezTo>
                      <a:pt x="114" y="44"/>
                      <a:pt x="114" y="44"/>
                      <a:pt x="113" y="44"/>
                    </a:cubicBezTo>
                    <a:cubicBezTo>
                      <a:pt x="113" y="44"/>
                      <a:pt x="113" y="44"/>
                      <a:pt x="113" y="44"/>
                    </a:cubicBezTo>
                    <a:cubicBezTo>
                      <a:pt x="112" y="45"/>
                      <a:pt x="113" y="45"/>
                      <a:pt x="113" y="45"/>
                    </a:cubicBezTo>
                    <a:cubicBezTo>
                      <a:pt x="113" y="46"/>
                      <a:pt x="113" y="46"/>
                      <a:pt x="113" y="46"/>
                    </a:cubicBezTo>
                    <a:cubicBezTo>
                      <a:pt x="113" y="47"/>
                      <a:pt x="113" y="47"/>
                      <a:pt x="113" y="47"/>
                    </a:cubicBezTo>
                    <a:cubicBezTo>
                      <a:pt x="112" y="48"/>
                      <a:pt x="112" y="49"/>
                      <a:pt x="112" y="50"/>
                    </a:cubicBezTo>
                    <a:cubicBezTo>
                      <a:pt x="112" y="50"/>
                      <a:pt x="112" y="50"/>
                      <a:pt x="112" y="51"/>
                    </a:cubicBezTo>
                    <a:cubicBezTo>
                      <a:pt x="112" y="51"/>
                      <a:pt x="112" y="51"/>
                      <a:pt x="112" y="51"/>
                    </a:cubicBezTo>
                    <a:cubicBezTo>
                      <a:pt x="111" y="51"/>
                      <a:pt x="111" y="51"/>
                      <a:pt x="111" y="52"/>
                    </a:cubicBezTo>
                    <a:cubicBezTo>
                      <a:pt x="111" y="52"/>
                      <a:pt x="110" y="52"/>
                      <a:pt x="110" y="53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09" y="53"/>
                      <a:pt x="109" y="53"/>
                      <a:pt x="109" y="53"/>
                    </a:cubicBezTo>
                    <a:cubicBezTo>
                      <a:pt x="109" y="53"/>
                      <a:pt x="108" y="54"/>
                      <a:pt x="108" y="54"/>
                    </a:cubicBezTo>
                    <a:cubicBezTo>
                      <a:pt x="108" y="54"/>
                      <a:pt x="107" y="54"/>
                      <a:pt x="107" y="54"/>
                    </a:cubicBezTo>
                    <a:cubicBezTo>
                      <a:pt x="106" y="53"/>
                      <a:pt x="106" y="53"/>
                      <a:pt x="106" y="52"/>
                    </a:cubicBezTo>
                    <a:cubicBezTo>
                      <a:pt x="106" y="52"/>
                      <a:pt x="106" y="52"/>
                      <a:pt x="106" y="51"/>
                    </a:cubicBezTo>
                    <a:cubicBezTo>
                      <a:pt x="106" y="51"/>
                      <a:pt x="106" y="51"/>
                      <a:pt x="106" y="51"/>
                    </a:cubicBezTo>
                    <a:cubicBezTo>
                      <a:pt x="106" y="51"/>
                      <a:pt x="106" y="50"/>
                      <a:pt x="106" y="50"/>
                    </a:cubicBezTo>
                    <a:cubicBezTo>
                      <a:pt x="106" y="50"/>
                      <a:pt x="105" y="50"/>
                      <a:pt x="105" y="49"/>
                    </a:cubicBezTo>
                    <a:cubicBezTo>
                      <a:pt x="105" y="49"/>
                      <a:pt x="105" y="49"/>
                      <a:pt x="106" y="48"/>
                    </a:cubicBezTo>
                    <a:cubicBezTo>
                      <a:pt x="106" y="48"/>
                      <a:pt x="106" y="48"/>
                      <a:pt x="106" y="47"/>
                    </a:cubicBezTo>
                    <a:cubicBezTo>
                      <a:pt x="106" y="47"/>
                      <a:pt x="106" y="47"/>
                      <a:pt x="106" y="46"/>
                    </a:cubicBezTo>
                    <a:cubicBezTo>
                      <a:pt x="106" y="46"/>
                      <a:pt x="107" y="46"/>
                      <a:pt x="107" y="46"/>
                    </a:cubicBezTo>
                    <a:cubicBezTo>
                      <a:pt x="107" y="45"/>
                      <a:pt x="107" y="45"/>
                      <a:pt x="107" y="44"/>
                    </a:cubicBezTo>
                    <a:cubicBezTo>
                      <a:pt x="107" y="44"/>
                      <a:pt x="108" y="43"/>
                      <a:pt x="108" y="43"/>
                    </a:cubicBezTo>
                    <a:cubicBezTo>
                      <a:pt x="108" y="43"/>
                      <a:pt x="107" y="43"/>
                      <a:pt x="107" y="42"/>
                    </a:cubicBezTo>
                    <a:cubicBezTo>
                      <a:pt x="107" y="42"/>
                      <a:pt x="106" y="43"/>
                      <a:pt x="106" y="43"/>
                    </a:cubicBezTo>
                    <a:cubicBezTo>
                      <a:pt x="105" y="43"/>
                      <a:pt x="105" y="43"/>
                      <a:pt x="104" y="42"/>
                    </a:cubicBezTo>
                    <a:cubicBezTo>
                      <a:pt x="104" y="42"/>
                      <a:pt x="104" y="42"/>
                      <a:pt x="103" y="42"/>
                    </a:cubicBezTo>
                    <a:cubicBezTo>
                      <a:pt x="103" y="42"/>
                      <a:pt x="102" y="43"/>
                      <a:pt x="102" y="42"/>
                    </a:cubicBezTo>
                    <a:cubicBezTo>
                      <a:pt x="102" y="42"/>
                      <a:pt x="102" y="42"/>
                      <a:pt x="102" y="42"/>
                    </a:cubicBezTo>
                    <a:cubicBezTo>
                      <a:pt x="102" y="41"/>
                      <a:pt x="102" y="41"/>
                      <a:pt x="102" y="41"/>
                    </a:cubicBezTo>
                    <a:cubicBezTo>
                      <a:pt x="102" y="40"/>
                      <a:pt x="100" y="41"/>
                      <a:pt x="100" y="41"/>
                    </a:cubicBezTo>
                    <a:cubicBezTo>
                      <a:pt x="99" y="41"/>
                      <a:pt x="98" y="41"/>
                      <a:pt x="98" y="41"/>
                    </a:cubicBezTo>
                    <a:cubicBezTo>
                      <a:pt x="98" y="41"/>
                      <a:pt x="98" y="41"/>
                      <a:pt x="98" y="41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39"/>
                      <a:pt x="98" y="39"/>
                      <a:pt x="97" y="39"/>
                    </a:cubicBezTo>
                    <a:cubicBezTo>
                      <a:pt x="97" y="38"/>
                      <a:pt x="97" y="39"/>
                      <a:pt x="96" y="38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4" y="38"/>
                      <a:pt x="94" y="38"/>
                      <a:pt x="94" y="37"/>
                    </a:cubicBezTo>
                    <a:cubicBezTo>
                      <a:pt x="94" y="37"/>
                      <a:pt x="94" y="37"/>
                      <a:pt x="93" y="37"/>
                    </a:cubicBezTo>
                    <a:cubicBezTo>
                      <a:pt x="93" y="37"/>
                      <a:pt x="92" y="37"/>
                      <a:pt x="92" y="37"/>
                    </a:cubicBezTo>
                    <a:cubicBezTo>
                      <a:pt x="91" y="38"/>
                      <a:pt x="91" y="38"/>
                      <a:pt x="90" y="38"/>
                    </a:cubicBezTo>
                    <a:cubicBezTo>
                      <a:pt x="90" y="38"/>
                      <a:pt x="89" y="38"/>
                      <a:pt x="89" y="38"/>
                    </a:cubicBezTo>
                    <a:cubicBezTo>
                      <a:pt x="89" y="38"/>
                      <a:pt x="90" y="38"/>
                      <a:pt x="90" y="37"/>
                    </a:cubicBezTo>
                    <a:cubicBezTo>
                      <a:pt x="90" y="37"/>
                      <a:pt x="90" y="37"/>
                      <a:pt x="90" y="36"/>
                    </a:cubicBezTo>
                    <a:cubicBezTo>
                      <a:pt x="90" y="36"/>
                      <a:pt x="90" y="36"/>
                      <a:pt x="90" y="35"/>
                    </a:cubicBezTo>
                    <a:cubicBezTo>
                      <a:pt x="90" y="34"/>
                      <a:pt x="91" y="34"/>
                      <a:pt x="91" y="34"/>
                    </a:cubicBezTo>
                    <a:cubicBezTo>
                      <a:pt x="91" y="33"/>
                      <a:pt x="90" y="33"/>
                      <a:pt x="90" y="33"/>
                    </a:cubicBezTo>
                    <a:cubicBezTo>
                      <a:pt x="90" y="33"/>
                      <a:pt x="90" y="33"/>
                      <a:pt x="89" y="33"/>
                    </a:cubicBezTo>
                    <a:cubicBezTo>
                      <a:pt x="89" y="33"/>
                      <a:pt x="89" y="33"/>
                      <a:pt x="88" y="33"/>
                    </a:cubicBezTo>
                    <a:cubicBezTo>
                      <a:pt x="88" y="32"/>
                      <a:pt x="88" y="32"/>
                      <a:pt x="89" y="31"/>
                    </a:cubicBezTo>
                    <a:cubicBezTo>
                      <a:pt x="89" y="31"/>
                      <a:pt x="89" y="31"/>
                      <a:pt x="90" y="31"/>
                    </a:cubicBezTo>
                    <a:cubicBezTo>
                      <a:pt x="90" y="30"/>
                      <a:pt x="90" y="30"/>
                      <a:pt x="90" y="30"/>
                    </a:cubicBezTo>
                    <a:cubicBezTo>
                      <a:pt x="90" y="30"/>
                      <a:pt x="90" y="29"/>
                      <a:pt x="90" y="29"/>
                    </a:cubicBezTo>
                    <a:cubicBezTo>
                      <a:pt x="91" y="29"/>
                      <a:pt x="91" y="29"/>
                      <a:pt x="91" y="28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28"/>
                      <a:pt x="92" y="27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7"/>
                      <a:pt x="94" y="27"/>
                      <a:pt x="94" y="26"/>
                    </a:cubicBezTo>
                    <a:cubicBezTo>
                      <a:pt x="94" y="26"/>
                      <a:pt x="95" y="26"/>
                      <a:pt x="95" y="26"/>
                    </a:cubicBezTo>
                    <a:cubicBezTo>
                      <a:pt x="95" y="26"/>
                      <a:pt x="95" y="26"/>
                      <a:pt x="96" y="25"/>
                    </a:cubicBezTo>
                    <a:cubicBezTo>
                      <a:pt x="96" y="25"/>
                      <a:pt x="96" y="24"/>
                      <a:pt x="96" y="24"/>
                    </a:cubicBezTo>
                    <a:cubicBezTo>
                      <a:pt x="96" y="24"/>
                      <a:pt x="97" y="24"/>
                      <a:pt x="97" y="24"/>
                    </a:cubicBezTo>
                    <a:cubicBezTo>
                      <a:pt x="97" y="24"/>
                      <a:pt x="97" y="24"/>
                      <a:pt x="98" y="24"/>
                    </a:cubicBezTo>
                    <a:cubicBezTo>
                      <a:pt x="98" y="24"/>
                      <a:pt x="98" y="24"/>
                      <a:pt x="99" y="23"/>
                    </a:cubicBezTo>
                    <a:cubicBezTo>
                      <a:pt x="99" y="23"/>
                      <a:pt x="99" y="23"/>
                      <a:pt x="100" y="23"/>
                    </a:cubicBezTo>
                    <a:cubicBezTo>
                      <a:pt x="100" y="23"/>
                      <a:pt x="100" y="23"/>
                      <a:pt x="100" y="22"/>
                    </a:cubicBezTo>
                    <a:cubicBezTo>
                      <a:pt x="100" y="22"/>
                      <a:pt x="100" y="22"/>
                      <a:pt x="100" y="22"/>
                    </a:cubicBezTo>
                    <a:cubicBezTo>
                      <a:pt x="100" y="21"/>
                      <a:pt x="100" y="22"/>
                      <a:pt x="101" y="22"/>
                    </a:cubicBezTo>
                    <a:cubicBezTo>
                      <a:pt x="101" y="22"/>
                      <a:pt x="101" y="22"/>
                      <a:pt x="101" y="22"/>
                    </a:cubicBezTo>
                    <a:cubicBezTo>
                      <a:pt x="102" y="22"/>
                      <a:pt x="102" y="22"/>
                      <a:pt x="102" y="22"/>
                    </a:cubicBezTo>
                    <a:cubicBezTo>
                      <a:pt x="103" y="22"/>
                      <a:pt x="103" y="22"/>
                      <a:pt x="103" y="22"/>
                    </a:cubicBezTo>
                    <a:cubicBezTo>
                      <a:pt x="103" y="22"/>
                      <a:pt x="103" y="22"/>
                      <a:pt x="104" y="21"/>
                    </a:cubicBezTo>
                    <a:cubicBezTo>
                      <a:pt x="104" y="21"/>
                      <a:pt x="103" y="21"/>
                      <a:pt x="103" y="21"/>
                    </a:cubicBezTo>
                    <a:cubicBezTo>
                      <a:pt x="103" y="20"/>
                      <a:pt x="103" y="21"/>
                      <a:pt x="102" y="20"/>
                    </a:cubicBezTo>
                    <a:cubicBezTo>
                      <a:pt x="102" y="20"/>
                      <a:pt x="102" y="20"/>
                      <a:pt x="102" y="20"/>
                    </a:cubicBezTo>
                    <a:cubicBezTo>
                      <a:pt x="102" y="20"/>
                      <a:pt x="103" y="20"/>
                      <a:pt x="103" y="20"/>
                    </a:cubicBezTo>
                    <a:cubicBezTo>
                      <a:pt x="104" y="20"/>
                      <a:pt x="104" y="20"/>
                      <a:pt x="104" y="20"/>
                    </a:cubicBezTo>
                    <a:cubicBezTo>
                      <a:pt x="104" y="20"/>
                      <a:pt x="104" y="20"/>
                      <a:pt x="104" y="20"/>
                    </a:cubicBezTo>
                    <a:cubicBezTo>
                      <a:pt x="104" y="20"/>
                      <a:pt x="104" y="20"/>
                      <a:pt x="104" y="20"/>
                    </a:cubicBezTo>
                    <a:cubicBezTo>
                      <a:pt x="104" y="20"/>
                      <a:pt x="105" y="20"/>
                      <a:pt x="105" y="20"/>
                    </a:cubicBezTo>
                    <a:cubicBezTo>
                      <a:pt x="105" y="20"/>
                      <a:pt x="105" y="20"/>
                      <a:pt x="105" y="20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6" y="20"/>
                      <a:pt x="106" y="20"/>
                      <a:pt x="107" y="20"/>
                    </a:cubicBezTo>
                    <a:cubicBezTo>
                      <a:pt x="107" y="19"/>
                      <a:pt x="107" y="19"/>
                      <a:pt x="107" y="19"/>
                    </a:cubicBezTo>
                    <a:cubicBezTo>
                      <a:pt x="107" y="19"/>
                      <a:pt x="108" y="19"/>
                      <a:pt x="108" y="19"/>
                    </a:cubicBezTo>
                    <a:cubicBezTo>
                      <a:pt x="108" y="19"/>
                      <a:pt x="108" y="20"/>
                      <a:pt x="109" y="20"/>
                    </a:cubicBezTo>
                    <a:cubicBezTo>
                      <a:pt x="109" y="19"/>
                      <a:pt x="109" y="19"/>
                      <a:pt x="110" y="19"/>
                    </a:cubicBezTo>
                    <a:cubicBezTo>
                      <a:pt x="110" y="19"/>
                      <a:pt x="111" y="19"/>
                      <a:pt x="111" y="19"/>
                    </a:cubicBezTo>
                    <a:cubicBezTo>
                      <a:pt x="111" y="19"/>
                      <a:pt x="112" y="18"/>
                      <a:pt x="112" y="18"/>
                    </a:cubicBezTo>
                    <a:cubicBezTo>
                      <a:pt x="113" y="18"/>
                      <a:pt x="113" y="18"/>
                      <a:pt x="113" y="17"/>
                    </a:cubicBezTo>
                    <a:cubicBezTo>
                      <a:pt x="114" y="17"/>
                      <a:pt x="114" y="17"/>
                      <a:pt x="114" y="17"/>
                    </a:cubicBezTo>
                    <a:cubicBezTo>
                      <a:pt x="115" y="16"/>
                      <a:pt x="114" y="16"/>
                      <a:pt x="115" y="15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6" y="15"/>
                      <a:pt x="116" y="15"/>
                      <a:pt x="116" y="15"/>
                    </a:cubicBezTo>
                    <a:cubicBezTo>
                      <a:pt x="117" y="15"/>
                      <a:pt x="117" y="15"/>
                      <a:pt x="117" y="15"/>
                    </a:cubicBezTo>
                    <a:cubicBezTo>
                      <a:pt x="117" y="15"/>
                      <a:pt x="118" y="15"/>
                      <a:pt x="118" y="15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4"/>
                      <a:pt x="118" y="14"/>
                      <a:pt x="118" y="13"/>
                    </a:cubicBezTo>
                    <a:cubicBezTo>
                      <a:pt x="118" y="13"/>
                      <a:pt x="118" y="13"/>
                      <a:pt x="118" y="13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19" y="13"/>
                      <a:pt x="120" y="13"/>
                      <a:pt x="120" y="13"/>
                    </a:cubicBezTo>
                    <a:cubicBezTo>
                      <a:pt x="120" y="13"/>
                      <a:pt x="120" y="13"/>
                      <a:pt x="120" y="13"/>
                    </a:cubicBezTo>
                    <a:cubicBezTo>
                      <a:pt x="121" y="13"/>
                      <a:pt x="120" y="14"/>
                      <a:pt x="121" y="14"/>
                    </a:cubicBezTo>
                    <a:cubicBezTo>
                      <a:pt x="121" y="14"/>
                      <a:pt x="121" y="14"/>
                      <a:pt x="122" y="14"/>
                    </a:cubicBezTo>
                    <a:cubicBezTo>
                      <a:pt x="122" y="14"/>
                      <a:pt x="122" y="14"/>
                      <a:pt x="122" y="14"/>
                    </a:cubicBezTo>
                    <a:cubicBezTo>
                      <a:pt x="122" y="14"/>
                      <a:pt x="123" y="14"/>
                      <a:pt x="123" y="13"/>
                    </a:cubicBezTo>
                    <a:cubicBezTo>
                      <a:pt x="123" y="13"/>
                      <a:pt x="122" y="13"/>
                      <a:pt x="123" y="13"/>
                    </a:cubicBezTo>
                    <a:cubicBezTo>
                      <a:pt x="123" y="12"/>
                      <a:pt x="123" y="13"/>
                      <a:pt x="123" y="13"/>
                    </a:cubicBezTo>
                    <a:cubicBezTo>
                      <a:pt x="124" y="13"/>
                      <a:pt x="124" y="13"/>
                      <a:pt x="124" y="13"/>
                    </a:cubicBezTo>
                    <a:cubicBezTo>
                      <a:pt x="124" y="13"/>
                      <a:pt x="124" y="13"/>
                      <a:pt x="124" y="13"/>
                    </a:cubicBezTo>
                    <a:cubicBezTo>
                      <a:pt x="125" y="13"/>
                      <a:pt x="125" y="13"/>
                      <a:pt x="125" y="13"/>
                    </a:cubicBezTo>
                    <a:cubicBezTo>
                      <a:pt x="126" y="13"/>
                      <a:pt x="126" y="13"/>
                      <a:pt x="126" y="13"/>
                    </a:cubicBezTo>
                    <a:cubicBezTo>
                      <a:pt x="127" y="13"/>
                      <a:pt x="127" y="13"/>
                      <a:pt x="128" y="1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29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10"/>
                      <a:pt x="129" y="10"/>
                      <a:pt x="129" y="10"/>
                    </a:cubicBezTo>
                    <a:cubicBezTo>
                      <a:pt x="129" y="10"/>
                      <a:pt x="129" y="9"/>
                      <a:pt x="129" y="9"/>
                    </a:cubicBezTo>
                    <a:cubicBezTo>
                      <a:pt x="129" y="9"/>
                      <a:pt x="129" y="9"/>
                      <a:pt x="129" y="8"/>
                    </a:cubicBezTo>
                    <a:cubicBezTo>
                      <a:pt x="129" y="8"/>
                      <a:pt x="129" y="8"/>
                      <a:pt x="130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31" y="8"/>
                    </a:cubicBezTo>
                    <a:cubicBezTo>
                      <a:pt x="131" y="8"/>
                      <a:pt x="131" y="8"/>
                      <a:pt x="131" y="8"/>
                    </a:cubicBezTo>
                    <a:cubicBezTo>
                      <a:pt x="131" y="8"/>
                      <a:pt x="132" y="8"/>
                      <a:pt x="132" y="8"/>
                    </a:cubicBezTo>
                    <a:cubicBezTo>
                      <a:pt x="132" y="8"/>
                      <a:pt x="132" y="7"/>
                      <a:pt x="132" y="7"/>
                    </a:cubicBezTo>
                    <a:cubicBezTo>
                      <a:pt x="132" y="7"/>
                      <a:pt x="132" y="7"/>
                      <a:pt x="132" y="6"/>
                    </a:cubicBezTo>
                    <a:cubicBezTo>
                      <a:pt x="132" y="6"/>
                      <a:pt x="132" y="6"/>
                      <a:pt x="132" y="6"/>
                    </a:cubicBezTo>
                    <a:cubicBezTo>
                      <a:pt x="131" y="6"/>
                      <a:pt x="131" y="6"/>
                      <a:pt x="131" y="6"/>
                    </a:cubicBezTo>
                    <a:cubicBezTo>
                      <a:pt x="131" y="6"/>
                      <a:pt x="131" y="6"/>
                      <a:pt x="131" y="6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29" y="5"/>
                      <a:pt x="129" y="5"/>
                      <a:pt x="128" y="5"/>
                    </a:cubicBezTo>
                    <a:cubicBezTo>
                      <a:pt x="128" y="5"/>
                      <a:pt x="127" y="5"/>
                      <a:pt x="127" y="5"/>
                    </a:cubicBezTo>
                    <a:cubicBezTo>
                      <a:pt x="126" y="5"/>
                      <a:pt x="126" y="5"/>
                      <a:pt x="126" y="6"/>
                    </a:cubicBezTo>
                    <a:cubicBezTo>
                      <a:pt x="126" y="6"/>
                      <a:pt x="125" y="6"/>
                      <a:pt x="125" y="6"/>
                    </a:cubicBezTo>
                    <a:cubicBezTo>
                      <a:pt x="125" y="7"/>
                      <a:pt x="125" y="7"/>
                      <a:pt x="125" y="8"/>
                    </a:cubicBezTo>
                    <a:cubicBezTo>
                      <a:pt x="125" y="8"/>
                      <a:pt x="125" y="8"/>
                      <a:pt x="124" y="8"/>
                    </a:cubicBezTo>
                    <a:cubicBezTo>
                      <a:pt x="124" y="8"/>
                      <a:pt x="124" y="8"/>
                      <a:pt x="123" y="8"/>
                    </a:cubicBezTo>
                    <a:cubicBezTo>
                      <a:pt x="123" y="8"/>
                      <a:pt x="123" y="8"/>
                      <a:pt x="123" y="9"/>
                    </a:cubicBezTo>
                    <a:cubicBezTo>
                      <a:pt x="123" y="9"/>
                      <a:pt x="122" y="9"/>
                      <a:pt x="122" y="9"/>
                    </a:cubicBezTo>
                    <a:cubicBezTo>
                      <a:pt x="121" y="10"/>
                      <a:pt x="121" y="10"/>
                      <a:pt x="121" y="10"/>
                    </a:cubicBezTo>
                    <a:cubicBezTo>
                      <a:pt x="120" y="10"/>
                      <a:pt x="120" y="10"/>
                      <a:pt x="120" y="10"/>
                    </a:cubicBezTo>
                    <a:cubicBezTo>
                      <a:pt x="120" y="10"/>
                      <a:pt x="120" y="10"/>
                      <a:pt x="120" y="10"/>
                    </a:cubicBezTo>
                    <a:cubicBezTo>
                      <a:pt x="119" y="10"/>
                      <a:pt x="119" y="11"/>
                      <a:pt x="119" y="11"/>
                    </a:cubicBezTo>
                    <a:cubicBezTo>
                      <a:pt x="119" y="11"/>
                      <a:pt x="119" y="11"/>
                      <a:pt x="118" y="11"/>
                    </a:cubicBezTo>
                    <a:cubicBezTo>
                      <a:pt x="118" y="11"/>
                      <a:pt x="117" y="11"/>
                      <a:pt x="117" y="11"/>
                    </a:cubicBezTo>
                    <a:cubicBezTo>
                      <a:pt x="117" y="11"/>
                      <a:pt x="117" y="10"/>
                      <a:pt x="117" y="10"/>
                    </a:cubicBezTo>
                    <a:cubicBezTo>
                      <a:pt x="117" y="10"/>
                      <a:pt x="117" y="10"/>
                      <a:pt x="117" y="10"/>
                    </a:cubicBezTo>
                    <a:cubicBezTo>
                      <a:pt x="117" y="10"/>
                      <a:pt x="116" y="9"/>
                      <a:pt x="117" y="9"/>
                    </a:cubicBezTo>
                    <a:cubicBezTo>
                      <a:pt x="117" y="9"/>
                      <a:pt x="117" y="9"/>
                      <a:pt x="118" y="9"/>
                    </a:cubicBezTo>
                    <a:cubicBezTo>
                      <a:pt x="118" y="8"/>
                      <a:pt x="118" y="9"/>
                      <a:pt x="119" y="8"/>
                    </a:cubicBezTo>
                    <a:cubicBezTo>
                      <a:pt x="119" y="8"/>
                      <a:pt x="119" y="8"/>
                      <a:pt x="119" y="7"/>
                    </a:cubicBezTo>
                    <a:cubicBezTo>
                      <a:pt x="119" y="7"/>
                      <a:pt x="119" y="7"/>
                      <a:pt x="118" y="7"/>
                    </a:cubicBezTo>
                    <a:cubicBezTo>
                      <a:pt x="118" y="6"/>
                      <a:pt x="118" y="6"/>
                      <a:pt x="117" y="7"/>
                    </a:cubicBezTo>
                    <a:cubicBezTo>
                      <a:pt x="117" y="7"/>
                      <a:pt x="117" y="7"/>
                      <a:pt x="116" y="7"/>
                    </a:cubicBezTo>
                    <a:cubicBezTo>
                      <a:pt x="116" y="7"/>
                      <a:pt x="116" y="7"/>
                      <a:pt x="116" y="8"/>
                    </a:cubicBezTo>
                    <a:cubicBezTo>
                      <a:pt x="116" y="8"/>
                      <a:pt x="115" y="8"/>
                      <a:pt x="115" y="8"/>
                    </a:cubicBezTo>
                    <a:cubicBezTo>
                      <a:pt x="115" y="8"/>
                      <a:pt x="115" y="9"/>
                      <a:pt x="114" y="8"/>
                    </a:cubicBezTo>
                    <a:cubicBezTo>
                      <a:pt x="114" y="8"/>
                      <a:pt x="114" y="8"/>
                      <a:pt x="115" y="7"/>
                    </a:cubicBezTo>
                    <a:cubicBezTo>
                      <a:pt x="115" y="7"/>
                      <a:pt x="115" y="7"/>
                      <a:pt x="115" y="6"/>
                    </a:cubicBezTo>
                    <a:cubicBezTo>
                      <a:pt x="115" y="6"/>
                      <a:pt x="116" y="6"/>
                      <a:pt x="116" y="6"/>
                    </a:cubicBezTo>
                    <a:cubicBezTo>
                      <a:pt x="116" y="6"/>
                      <a:pt x="116" y="5"/>
                      <a:pt x="115" y="5"/>
                    </a:cubicBezTo>
                    <a:cubicBezTo>
                      <a:pt x="115" y="5"/>
                      <a:pt x="115" y="5"/>
                      <a:pt x="114" y="5"/>
                    </a:cubicBezTo>
                    <a:cubicBezTo>
                      <a:pt x="114" y="5"/>
                      <a:pt x="114" y="6"/>
                      <a:pt x="113" y="6"/>
                    </a:cubicBezTo>
                    <a:cubicBezTo>
                      <a:pt x="113" y="5"/>
                      <a:pt x="113" y="5"/>
                      <a:pt x="113" y="5"/>
                    </a:cubicBezTo>
                    <a:cubicBezTo>
                      <a:pt x="113" y="5"/>
                      <a:pt x="114" y="4"/>
                      <a:pt x="114" y="4"/>
                    </a:cubicBezTo>
                    <a:cubicBezTo>
                      <a:pt x="115" y="4"/>
                      <a:pt x="115" y="4"/>
                      <a:pt x="115" y="4"/>
                    </a:cubicBezTo>
                    <a:cubicBezTo>
                      <a:pt x="115" y="4"/>
                      <a:pt x="115" y="4"/>
                      <a:pt x="115" y="4"/>
                    </a:cubicBezTo>
                    <a:cubicBezTo>
                      <a:pt x="115" y="3"/>
                      <a:pt x="115" y="3"/>
                      <a:pt x="115" y="3"/>
                    </a:cubicBezTo>
                    <a:cubicBezTo>
                      <a:pt x="115" y="3"/>
                      <a:pt x="115" y="3"/>
                      <a:pt x="115" y="2"/>
                    </a:cubicBezTo>
                    <a:cubicBezTo>
                      <a:pt x="115" y="2"/>
                      <a:pt x="115" y="2"/>
                      <a:pt x="115" y="1"/>
                    </a:cubicBezTo>
                    <a:cubicBezTo>
                      <a:pt x="115" y="1"/>
                      <a:pt x="115" y="1"/>
                      <a:pt x="114" y="1"/>
                    </a:cubicBezTo>
                    <a:cubicBezTo>
                      <a:pt x="114" y="1"/>
                      <a:pt x="114" y="1"/>
                      <a:pt x="113" y="0"/>
                    </a:cubicBezTo>
                    <a:cubicBezTo>
                      <a:pt x="113" y="0"/>
                      <a:pt x="113" y="0"/>
                      <a:pt x="113" y="0"/>
                    </a:cubicBezTo>
                    <a:cubicBezTo>
                      <a:pt x="112" y="0"/>
                      <a:pt x="112" y="0"/>
                      <a:pt x="112" y="1"/>
                    </a:cubicBezTo>
                    <a:cubicBezTo>
                      <a:pt x="111" y="1"/>
                      <a:pt x="111" y="0"/>
                      <a:pt x="111" y="1"/>
                    </a:cubicBezTo>
                    <a:cubicBezTo>
                      <a:pt x="110" y="1"/>
                      <a:pt x="111" y="1"/>
                      <a:pt x="110" y="1"/>
                    </a:cubicBezTo>
                    <a:cubicBezTo>
                      <a:pt x="110" y="1"/>
                      <a:pt x="110" y="1"/>
                      <a:pt x="110" y="1"/>
                    </a:cubicBezTo>
                    <a:cubicBezTo>
                      <a:pt x="109" y="1"/>
                      <a:pt x="109" y="2"/>
                      <a:pt x="109" y="2"/>
                    </a:cubicBezTo>
                    <a:cubicBezTo>
                      <a:pt x="109" y="3"/>
                      <a:pt x="108" y="3"/>
                      <a:pt x="108" y="3"/>
                    </a:cubicBezTo>
                    <a:cubicBezTo>
                      <a:pt x="108" y="3"/>
                      <a:pt x="108" y="3"/>
                      <a:pt x="108" y="3"/>
                    </a:cubicBezTo>
                    <a:cubicBezTo>
                      <a:pt x="108" y="4"/>
                      <a:pt x="107" y="4"/>
                      <a:pt x="107" y="4"/>
                    </a:cubicBezTo>
                    <a:cubicBezTo>
                      <a:pt x="107" y="4"/>
                      <a:pt x="107" y="4"/>
                      <a:pt x="106" y="4"/>
                    </a:cubicBezTo>
                    <a:cubicBezTo>
                      <a:pt x="106" y="4"/>
                      <a:pt x="106" y="5"/>
                      <a:pt x="106" y="5"/>
                    </a:cubicBezTo>
                    <a:cubicBezTo>
                      <a:pt x="106" y="5"/>
                      <a:pt x="107" y="5"/>
                      <a:pt x="107" y="5"/>
                    </a:cubicBezTo>
                    <a:cubicBezTo>
                      <a:pt x="107" y="5"/>
                      <a:pt x="108" y="5"/>
                      <a:pt x="108" y="5"/>
                    </a:cubicBezTo>
                    <a:cubicBezTo>
                      <a:pt x="108" y="6"/>
                      <a:pt x="109" y="5"/>
                      <a:pt x="109" y="6"/>
                    </a:cubicBezTo>
                    <a:cubicBezTo>
                      <a:pt x="109" y="6"/>
                      <a:pt x="109" y="7"/>
                      <a:pt x="109" y="7"/>
                    </a:cubicBezTo>
                    <a:cubicBezTo>
                      <a:pt x="108" y="7"/>
                      <a:pt x="108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8"/>
                      <a:pt x="107" y="8"/>
                      <a:pt x="107" y="8"/>
                    </a:cubicBezTo>
                    <a:cubicBezTo>
                      <a:pt x="107" y="8"/>
                      <a:pt x="108" y="8"/>
                      <a:pt x="108" y="8"/>
                    </a:cubicBezTo>
                    <a:cubicBezTo>
                      <a:pt x="108" y="8"/>
                      <a:pt x="109" y="8"/>
                      <a:pt x="108" y="8"/>
                    </a:cubicBezTo>
                    <a:cubicBezTo>
                      <a:pt x="108" y="9"/>
                      <a:pt x="108" y="8"/>
                      <a:pt x="108" y="8"/>
                    </a:cubicBezTo>
                    <a:cubicBezTo>
                      <a:pt x="107" y="8"/>
                      <a:pt x="107" y="8"/>
                      <a:pt x="107" y="8"/>
                    </a:cubicBezTo>
                    <a:cubicBezTo>
                      <a:pt x="107" y="9"/>
                      <a:pt x="107" y="9"/>
                      <a:pt x="106" y="9"/>
                    </a:cubicBezTo>
                    <a:cubicBezTo>
                      <a:pt x="106" y="9"/>
                      <a:pt x="106" y="9"/>
                      <a:pt x="106" y="9"/>
                    </a:cubicBezTo>
                    <a:cubicBezTo>
                      <a:pt x="105" y="9"/>
                      <a:pt x="105" y="9"/>
                      <a:pt x="105" y="9"/>
                    </a:cubicBezTo>
                    <a:cubicBezTo>
                      <a:pt x="105" y="9"/>
                      <a:pt x="105" y="9"/>
                      <a:pt x="104" y="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104" y="9"/>
                      <a:pt x="104" y="10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cubicBezTo>
                      <a:pt x="103" y="10"/>
                      <a:pt x="103" y="10"/>
                      <a:pt x="103" y="11"/>
                    </a:cubicBezTo>
                    <a:cubicBezTo>
                      <a:pt x="103" y="11"/>
                      <a:pt x="103" y="11"/>
                      <a:pt x="102" y="12"/>
                    </a:cubicBezTo>
                    <a:cubicBezTo>
                      <a:pt x="102" y="12"/>
                      <a:pt x="102" y="12"/>
                      <a:pt x="102" y="12"/>
                    </a:cubicBezTo>
                    <a:cubicBezTo>
                      <a:pt x="101" y="11"/>
                      <a:pt x="101" y="11"/>
                      <a:pt x="101" y="11"/>
                    </a:cubicBezTo>
                    <a:cubicBezTo>
                      <a:pt x="101" y="11"/>
                      <a:pt x="101" y="10"/>
                      <a:pt x="101" y="10"/>
                    </a:cubicBezTo>
                    <a:cubicBezTo>
                      <a:pt x="102" y="10"/>
                      <a:pt x="102" y="10"/>
                      <a:pt x="102" y="10"/>
                    </a:cubicBezTo>
                    <a:cubicBezTo>
                      <a:pt x="102" y="9"/>
                      <a:pt x="103" y="9"/>
                      <a:pt x="103" y="9"/>
                    </a:cubicBezTo>
                    <a:cubicBezTo>
                      <a:pt x="102" y="9"/>
                      <a:pt x="102" y="9"/>
                      <a:pt x="102" y="9"/>
                    </a:cubicBezTo>
                    <a:cubicBezTo>
                      <a:pt x="101" y="9"/>
                      <a:pt x="101" y="8"/>
                      <a:pt x="101" y="8"/>
                    </a:cubicBezTo>
                    <a:cubicBezTo>
                      <a:pt x="100" y="8"/>
                      <a:pt x="100" y="8"/>
                      <a:pt x="99" y="8"/>
                    </a:cubicBezTo>
                    <a:cubicBezTo>
                      <a:pt x="99" y="9"/>
                      <a:pt x="99" y="9"/>
                      <a:pt x="98" y="9"/>
                    </a:cubicBezTo>
                    <a:cubicBezTo>
                      <a:pt x="98" y="9"/>
                      <a:pt x="98" y="9"/>
                      <a:pt x="97" y="10"/>
                    </a:cubicBezTo>
                    <a:cubicBezTo>
                      <a:pt x="97" y="10"/>
                      <a:pt x="97" y="10"/>
                      <a:pt x="97" y="10"/>
                    </a:cubicBezTo>
                    <a:cubicBezTo>
                      <a:pt x="97" y="10"/>
                      <a:pt x="97" y="10"/>
                      <a:pt x="97" y="10"/>
                    </a:cubicBezTo>
                    <a:cubicBezTo>
                      <a:pt x="97" y="11"/>
                      <a:pt x="96" y="10"/>
                      <a:pt x="96" y="10"/>
                    </a:cubicBezTo>
                    <a:cubicBezTo>
                      <a:pt x="96" y="10"/>
                      <a:pt x="96" y="10"/>
                      <a:pt x="95" y="10"/>
                    </a:cubicBezTo>
                    <a:cubicBezTo>
                      <a:pt x="95" y="10"/>
                      <a:pt x="95" y="10"/>
                      <a:pt x="95" y="10"/>
                    </a:cubicBezTo>
                    <a:cubicBezTo>
                      <a:pt x="94" y="10"/>
                      <a:pt x="94" y="10"/>
                      <a:pt x="94" y="10"/>
                    </a:cubicBezTo>
                    <a:cubicBezTo>
                      <a:pt x="93" y="10"/>
                      <a:pt x="93" y="10"/>
                      <a:pt x="92" y="10"/>
                    </a:cubicBezTo>
                    <a:cubicBezTo>
                      <a:pt x="92" y="10"/>
                      <a:pt x="92" y="10"/>
                      <a:pt x="92" y="10"/>
                    </a:cubicBezTo>
                    <a:cubicBezTo>
                      <a:pt x="91" y="10"/>
                      <a:pt x="91" y="11"/>
                      <a:pt x="90" y="10"/>
                    </a:cubicBezTo>
                    <a:cubicBezTo>
                      <a:pt x="90" y="10"/>
                      <a:pt x="90" y="10"/>
                      <a:pt x="90" y="10"/>
                    </a:cubicBezTo>
                    <a:cubicBezTo>
                      <a:pt x="90" y="10"/>
                      <a:pt x="90" y="10"/>
                      <a:pt x="90" y="10"/>
                    </a:cubicBezTo>
                    <a:cubicBezTo>
                      <a:pt x="89" y="10"/>
                      <a:pt x="89" y="9"/>
                      <a:pt x="89" y="9"/>
                    </a:cubicBezTo>
                    <a:cubicBezTo>
                      <a:pt x="88" y="9"/>
                      <a:pt x="88" y="10"/>
                      <a:pt x="87" y="9"/>
                    </a:cubicBezTo>
                    <a:cubicBezTo>
                      <a:pt x="87" y="9"/>
                      <a:pt x="87" y="9"/>
                      <a:pt x="87" y="9"/>
                    </a:cubicBezTo>
                    <a:cubicBezTo>
                      <a:pt x="87" y="9"/>
                      <a:pt x="86" y="9"/>
                      <a:pt x="86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6" y="7"/>
                      <a:pt x="86" y="7"/>
                      <a:pt x="85" y="7"/>
                    </a:cubicBezTo>
                    <a:cubicBezTo>
                      <a:pt x="85" y="7"/>
                      <a:pt x="84" y="7"/>
                      <a:pt x="84" y="8"/>
                    </a:cubicBezTo>
                    <a:cubicBezTo>
                      <a:pt x="84" y="8"/>
                      <a:pt x="83" y="8"/>
                      <a:pt x="83" y="8"/>
                    </a:cubicBezTo>
                    <a:cubicBezTo>
                      <a:pt x="83" y="8"/>
                      <a:pt x="82" y="8"/>
                      <a:pt x="82" y="8"/>
                    </a:cubicBezTo>
                    <a:cubicBezTo>
                      <a:pt x="82" y="8"/>
                      <a:pt x="81" y="8"/>
                      <a:pt x="81" y="8"/>
                    </a:cubicBezTo>
                    <a:cubicBezTo>
                      <a:pt x="81" y="8"/>
                      <a:pt x="81" y="8"/>
                      <a:pt x="80" y="8"/>
                    </a:cubicBezTo>
                    <a:cubicBezTo>
                      <a:pt x="80" y="8"/>
                      <a:pt x="80" y="8"/>
                      <a:pt x="79" y="9"/>
                    </a:cubicBezTo>
                    <a:cubicBezTo>
                      <a:pt x="79" y="9"/>
                      <a:pt x="79" y="9"/>
                      <a:pt x="80" y="9"/>
                    </a:cubicBezTo>
                    <a:cubicBezTo>
                      <a:pt x="80" y="9"/>
                      <a:pt x="80" y="9"/>
                      <a:pt x="80" y="9"/>
                    </a:cubicBezTo>
                    <a:cubicBezTo>
                      <a:pt x="82" y="9"/>
                      <a:pt x="84" y="8"/>
                      <a:pt x="84" y="9"/>
                    </a:cubicBezTo>
                    <a:cubicBezTo>
                      <a:pt x="84" y="10"/>
                      <a:pt x="82" y="9"/>
                      <a:pt x="81" y="10"/>
                    </a:cubicBezTo>
                    <a:cubicBezTo>
                      <a:pt x="81" y="10"/>
                      <a:pt x="80" y="10"/>
                      <a:pt x="80" y="10"/>
                    </a:cubicBezTo>
                    <a:cubicBezTo>
                      <a:pt x="80" y="10"/>
                      <a:pt x="80" y="11"/>
                      <a:pt x="80" y="11"/>
                    </a:cubicBezTo>
                    <a:cubicBezTo>
                      <a:pt x="79" y="11"/>
                      <a:pt x="79" y="11"/>
                      <a:pt x="79" y="11"/>
                    </a:cubicBezTo>
                    <a:cubicBezTo>
                      <a:pt x="79" y="11"/>
                      <a:pt x="79" y="12"/>
                      <a:pt x="79" y="12"/>
                    </a:cubicBezTo>
                    <a:cubicBezTo>
                      <a:pt x="78" y="12"/>
                      <a:pt x="78" y="11"/>
                      <a:pt x="78" y="11"/>
                    </a:cubicBezTo>
                    <a:cubicBezTo>
                      <a:pt x="77" y="11"/>
                      <a:pt x="77" y="10"/>
                      <a:pt x="77" y="10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6" y="10"/>
                      <a:pt x="76" y="10"/>
                      <a:pt x="76" y="10"/>
                    </a:cubicBez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10"/>
                      <a:pt x="73" y="10"/>
                      <a:pt x="73" y="10"/>
                    </a:cubicBezTo>
                    <a:cubicBezTo>
                      <a:pt x="72" y="10"/>
                      <a:pt x="72" y="10"/>
                      <a:pt x="72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71" y="10"/>
                      <a:pt x="70" y="10"/>
                      <a:pt x="70" y="10"/>
                    </a:cubicBezTo>
                    <a:cubicBezTo>
                      <a:pt x="70" y="10"/>
                      <a:pt x="69" y="10"/>
                      <a:pt x="69" y="10"/>
                    </a:cubicBezTo>
                    <a:cubicBezTo>
                      <a:pt x="69" y="10"/>
                      <a:pt x="69" y="10"/>
                      <a:pt x="68" y="10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8" y="10"/>
                      <a:pt x="67" y="11"/>
                      <a:pt x="67" y="11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8" y="9"/>
                      <a:pt x="68" y="9"/>
                    </a:cubicBezTo>
                    <a:cubicBezTo>
                      <a:pt x="69" y="9"/>
                      <a:pt x="69" y="9"/>
                      <a:pt x="69" y="9"/>
                    </a:cubicBezTo>
                    <a:cubicBezTo>
                      <a:pt x="70" y="9"/>
                      <a:pt x="70" y="9"/>
                      <a:pt x="70" y="9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70" y="7"/>
                      <a:pt x="69" y="7"/>
                      <a:pt x="69" y="7"/>
                    </a:cubicBezTo>
                    <a:cubicBezTo>
                      <a:pt x="68" y="7"/>
                      <a:pt x="68" y="7"/>
                      <a:pt x="67" y="7"/>
                    </a:cubicBezTo>
                    <a:cubicBezTo>
                      <a:pt x="67" y="7"/>
                      <a:pt x="67" y="7"/>
                      <a:pt x="66" y="7"/>
                    </a:cubicBezTo>
                    <a:cubicBezTo>
                      <a:pt x="66" y="7"/>
                      <a:pt x="65" y="7"/>
                      <a:pt x="65" y="7"/>
                    </a:cubicBezTo>
                    <a:cubicBezTo>
                      <a:pt x="64" y="7"/>
                      <a:pt x="64" y="7"/>
                      <a:pt x="63" y="6"/>
                    </a:cubicBezTo>
                    <a:cubicBezTo>
                      <a:pt x="63" y="6"/>
                      <a:pt x="63" y="6"/>
                      <a:pt x="62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60" y="6"/>
                      <a:pt x="60" y="5"/>
                      <a:pt x="60" y="5"/>
                    </a:cubicBezTo>
                    <a:cubicBezTo>
                      <a:pt x="59" y="5"/>
                      <a:pt x="59" y="5"/>
                      <a:pt x="58" y="5"/>
                    </a:cubicBezTo>
                    <a:cubicBezTo>
                      <a:pt x="58" y="5"/>
                      <a:pt x="57" y="5"/>
                      <a:pt x="57" y="5"/>
                    </a:cubicBezTo>
                    <a:cubicBezTo>
                      <a:pt x="56" y="5"/>
                      <a:pt x="56" y="5"/>
                      <a:pt x="56" y="6"/>
                    </a:cubicBezTo>
                    <a:cubicBezTo>
                      <a:pt x="55" y="6"/>
                      <a:pt x="55" y="7"/>
                      <a:pt x="54" y="6"/>
                    </a:cubicBezTo>
                    <a:cubicBezTo>
                      <a:pt x="54" y="6"/>
                      <a:pt x="54" y="6"/>
                      <a:pt x="54" y="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4"/>
                      <a:pt x="53" y="4"/>
                      <a:pt x="53" y="5"/>
                    </a:cubicBezTo>
                    <a:cubicBezTo>
                      <a:pt x="53" y="5"/>
                      <a:pt x="53" y="5"/>
                      <a:pt x="52" y="5"/>
                    </a:cubicBezTo>
                    <a:cubicBezTo>
                      <a:pt x="52" y="5"/>
                      <a:pt x="52" y="6"/>
                      <a:pt x="52" y="6"/>
                    </a:cubicBezTo>
                    <a:cubicBezTo>
                      <a:pt x="52" y="6"/>
                      <a:pt x="51" y="6"/>
                      <a:pt x="51" y="6"/>
                    </a:cubicBezTo>
                    <a:cubicBezTo>
                      <a:pt x="51" y="6"/>
                      <a:pt x="50" y="6"/>
                      <a:pt x="50" y="6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0" y="3"/>
                      <a:pt x="50" y="4"/>
                      <a:pt x="49" y="4"/>
                    </a:cubicBezTo>
                    <a:cubicBezTo>
                      <a:pt x="49" y="4"/>
                      <a:pt x="49" y="4"/>
                      <a:pt x="48" y="4"/>
                    </a:cubicBezTo>
                    <a:cubicBezTo>
                      <a:pt x="48" y="5"/>
                      <a:pt x="48" y="5"/>
                      <a:pt x="47" y="5"/>
                    </a:cubicBezTo>
                    <a:cubicBezTo>
                      <a:pt x="47" y="5"/>
                      <a:pt x="46" y="5"/>
                      <a:pt x="46" y="5"/>
                    </a:cubicBezTo>
                    <a:cubicBezTo>
                      <a:pt x="45" y="5"/>
                      <a:pt x="45" y="5"/>
                      <a:pt x="45" y="6"/>
                    </a:cubicBezTo>
                    <a:cubicBezTo>
                      <a:pt x="44" y="6"/>
                      <a:pt x="44" y="6"/>
                      <a:pt x="43" y="6"/>
                    </a:cubicBezTo>
                    <a:cubicBezTo>
                      <a:pt x="42" y="6"/>
                      <a:pt x="42" y="7"/>
                      <a:pt x="42" y="7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0" y="7"/>
                      <a:pt x="39" y="7"/>
                      <a:pt x="39" y="7"/>
                    </a:cubicBezTo>
                    <a:cubicBezTo>
                      <a:pt x="38" y="7"/>
                      <a:pt x="38" y="7"/>
                      <a:pt x="37" y="8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6" y="9"/>
                      <a:pt x="36" y="8"/>
                      <a:pt x="35" y="8"/>
                    </a:cubicBezTo>
                    <a:cubicBezTo>
                      <a:pt x="35" y="8"/>
                      <a:pt x="35" y="7"/>
                      <a:pt x="35" y="7"/>
                    </a:cubicBezTo>
                    <a:cubicBezTo>
                      <a:pt x="35" y="7"/>
                      <a:pt x="36" y="7"/>
                      <a:pt x="36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1" y="6"/>
                      <a:pt x="41" y="6"/>
                      <a:pt x="42" y="6"/>
                    </a:cubicBezTo>
                    <a:cubicBezTo>
                      <a:pt x="42" y="5"/>
                      <a:pt x="43" y="5"/>
                      <a:pt x="43" y="5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4" y="4"/>
                      <a:pt x="43" y="4"/>
                    </a:cubicBezTo>
                    <a:cubicBezTo>
                      <a:pt x="43" y="4"/>
                      <a:pt x="43" y="4"/>
                      <a:pt x="42" y="4"/>
                    </a:cubicBezTo>
                    <a:cubicBezTo>
                      <a:pt x="42" y="5"/>
                      <a:pt x="41" y="4"/>
                      <a:pt x="41" y="4"/>
                    </a:cubicBezTo>
                    <a:cubicBezTo>
                      <a:pt x="40" y="4"/>
                      <a:pt x="40" y="5"/>
                      <a:pt x="40" y="5"/>
                    </a:cubicBezTo>
                    <a:cubicBezTo>
                      <a:pt x="39" y="5"/>
                      <a:pt x="39" y="5"/>
                      <a:pt x="38" y="5"/>
                    </a:cubicBezTo>
                    <a:cubicBezTo>
                      <a:pt x="38" y="5"/>
                      <a:pt x="38" y="5"/>
                      <a:pt x="37" y="5"/>
                    </a:cubicBezTo>
                    <a:cubicBezTo>
                      <a:pt x="37" y="5"/>
                      <a:pt x="37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5"/>
                      <a:pt x="35" y="5"/>
                    </a:cubicBezTo>
                    <a:cubicBezTo>
                      <a:pt x="35" y="5"/>
                      <a:pt x="35" y="6"/>
                      <a:pt x="34" y="6"/>
                    </a:cubicBezTo>
                    <a:cubicBezTo>
                      <a:pt x="33" y="6"/>
                      <a:pt x="33" y="6"/>
                      <a:pt x="32" y="6"/>
                    </a:cubicBezTo>
                    <a:cubicBezTo>
                      <a:pt x="32" y="6"/>
                      <a:pt x="32" y="6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0" y="8"/>
                      <a:pt x="30" y="8"/>
                    </a:cubicBezTo>
                    <a:cubicBezTo>
                      <a:pt x="30" y="8"/>
                      <a:pt x="29" y="7"/>
                      <a:pt x="29" y="7"/>
                    </a:cubicBezTo>
                    <a:cubicBezTo>
                      <a:pt x="28" y="7"/>
                      <a:pt x="28" y="7"/>
                      <a:pt x="27" y="7"/>
                    </a:cubicBezTo>
                    <a:cubicBezTo>
                      <a:pt x="27" y="7"/>
                      <a:pt x="27" y="6"/>
                      <a:pt x="26" y="6"/>
                    </a:cubicBezTo>
                    <a:cubicBezTo>
                      <a:pt x="26" y="6"/>
                      <a:pt x="26" y="6"/>
                      <a:pt x="25" y="6"/>
                    </a:cubicBezTo>
                    <a:cubicBezTo>
                      <a:pt x="25" y="6"/>
                      <a:pt x="25" y="6"/>
                      <a:pt x="24" y="6"/>
                    </a:cubicBezTo>
                    <a:cubicBezTo>
                      <a:pt x="24" y="6"/>
                      <a:pt x="23" y="6"/>
                      <a:pt x="23" y="6"/>
                    </a:cubicBezTo>
                    <a:cubicBezTo>
                      <a:pt x="23" y="6"/>
                      <a:pt x="22" y="6"/>
                      <a:pt x="22" y="5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0" y="7"/>
                      <a:pt x="20" y="8"/>
                      <a:pt x="18" y="9"/>
                    </a:cubicBezTo>
                    <a:cubicBezTo>
                      <a:pt x="17" y="10"/>
                      <a:pt x="17" y="10"/>
                      <a:pt x="16" y="10"/>
                    </a:cubicBezTo>
                    <a:cubicBezTo>
                      <a:pt x="15" y="11"/>
                      <a:pt x="14" y="12"/>
                      <a:pt x="13" y="13"/>
                    </a:cubicBezTo>
                    <a:cubicBezTo>
                      <a:pt x="11" y="15"/>
                      <a:pt x="10" y="16"/>
                      <a:pt x="8" y="17"/>
                    </a:cubicBezTo>
                    <a:cubicBezTo>
                      <a:pt x="7" y="19"/>
                      <a:pt x="6" y="19"/>
                      <a:pt x="5" y="20"/>
                    </a:cubicBezTo>
                    <a:cubicBezTo>
                      <a:pt x="5" y="20"/>
                      <a:pt x="5" y="21"/>
                      <a:pt x="5" y="21"/>
                    </a:cubicBezTo>
                    <a:cubicBezTo>
                      <a:pt x="3" y="22"/>
                      <a:pt x="2" y="23"/>
                      <a:pt x="1" y="25"/>
                    </a:cubicBezTo>
                    <a:cubicBezTo>
                      <a:pt x="0" y="25"/>
                      <a:pt x="0" y="26"/>
                      <a:pt x="0" y="26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30"/>
                      <a:pt x="1" y="30"/>
                      <a:pt x="1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1" y="32"/>
                      <a:pt x="0" y="33"/>
                      <a:pt x="0" y="33"/>
                    </a:cubicBezTo>
                    <a:cubicBezTo>
                      <a:pt x="1" y="33"/>
                      <a:pt x="1" y="33"/>
                      <a:pt x="2" y="32"/>
                    </a:cubicBezTo>
                    <a:cubicBezTo>
                      <a:pt x="2" y="32"/>
                      <a:pt x="2" y="32"/>
                      <a:pt x="3" y="32"/>
                    </a:cubicBezTo>
                    <a:cubicBezTo>
                      <a:pt x="3" y="32"/>
                      <a:pt x="4" y="32"/>
                      <a:pt x="4" y="31"/>
                    </a:cubicBezTo>
                    <a:cubicBezTo>
                      <a:pt x="4" y="31"/>
                      <a:pt x="4" y="31"/>
                      <a:pt x="5" y="31"/>
                    </a:cubicBezTo>
                    <a:cubicBezTo>
                      <a:pt x="5" y="31"/>
                      <a:pt x="5" y="31"/>
                      <a:pt x="6" y="31"/>
                    </a:cubicBezTo>
                    <a:cubicBezTo>
                      <a:pt x="6" y="31"/>
                      <a:pt x="6" y="31"/>
                      <a:pt x="7" y="31"/>
                    </a:cubicBezTo>
                    <a:cubicBezTo>
                      <a:pt x="7" y="31"/>
                      <a:pt x="7" y="32"/>
                      <a:pt x="7" y="32"/>
                    </a:cubicBezTo>
                    <a:cubicBezTo>
                      <a:pt x="6" y="32"/>
                      <a:pt x="6" y="33"/>
                      <a:pt x="6" y="33"/>
                    </a:cubicBezTo>
                    <a:cubicBezTo>
                      <a:pt x="6" y="34"/>
                      <a:pt x="7" y="34"/>
                      <a:pt x="7" y="35"/>
                    </a:cubicBezTo>
                    <a:cubicBezTo>
                      <a:pt x="7" y="35"/>
                      <a:pt x="7" y="36"/>
                      <a:pt x="7" y="36"/>
                    </a:cubicBezTo>
                    <a:cubicBezTo>
                      <a:pt x="7" y="36"/>
                      <a:pt x="7" y="37"/>
                      <a:pt x="7" y="37"/>
                    </a:cubicBezTo>
                    <a:cubicBezTo>
                      <a:pt x="6" y="37"/>
                      <a:pt x="6" y="37"/>
                      <a:pt x="6" y="38"/>
                    </a:cubicBezTo>
                    <a:cubicBezTo>
                      <a:pt x="6" y="38"/>
                      <a:pt x="6" y="39"/>
                      <a:pt x="6" y="39"/>
                    </a:cubicBezTo>
                    <a:cubicBezTo>
                      <a:pt x="7" y="39"/>
                      <a:pt x="7" y="39"/>
                      <a:pt x="7" y="40"/>
                    </a:cubicBezTo>
                    <a:cubicBezTo>
                      <a:pt x="7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1"/>
                    </a:cubicBezTo>
                    <a:cubicBezTo>
                      <a:pt x="8" y="41"/>
                      <a:pt x="8" y="41"/>
                      <a:pt x="7" y="42"/>
                    </a:cubicBezTo>
                    <a:cubicBezTo>
                      <a:pt x="7" y="42"/>
                      <a:pt x="7" y="43"/>
                      <a:pt x="7" y="43"/>
                    </a:cubicBezTo>
                    <a:cubicBezTo>
                      <a:pt x="6" y="43"/>
                      <a:pt x="5" y="43"/>
                      <a:pt x="5" y="44"/>
                    </a:cubicBezTo>
                    <a:cubicBezTo>
                      <a:pt x="5" y="44"/>
                      <a:pt x="4" y="44"/>
                      <a:pt x="4" y="44"/>
                    </a:cubicBezTo>
                    <a:cubicBezTo>
                      <a:pt x="4" y="44"/>
                      <a:pt x="4" y="44"/>
                      <a:pt x="4" y="44"/>
                    </a:cubicBezTo>
                    <a:cubicBezTo>
                      <a:pt x="4" y="44"/>
                      <a:pt x="4" y="44"/>
                      <a:pt x="4" y="45"/>
                    </a:cubicBezTo>
                    <a:cubicBezTo>
                      <a:pt x="4" y="45"/>
                      <a:pt x="4" y="46"/>
                      <a:pt x="4" y="46"/>
                    </a:cubicBezTo>
                    <a:cubicBezTo>
                      <a:pt x="3" y="46"/>
                      <a:pt x="3" y="46"/>
                      <a:pt x="3" y="47"/>
                    </a:cubicBezTo>
                    <a:cubicBezTo>
                      <a:pt x="3" y="47"/>
                      <a:pt x="3" y="47"/>
                      <a:pt x="2" y="47"/>
                    </a:cubicBezTo>
                    <a:cubicBezTo>
                      <a:pt x="2" y="47"/>
                      <a:pt x="2" y="47"/>
                      <a:pt x="2" y="48"/>
                    </a:cubicBezTo>
                    <a:cubicBezTo>
                      <a:pt x="2" y="48"/>
                      <a:pt x="2" y="49"/>
                      <a:pt x="3" y="49"/>
                    </a:cubicBezTo>
                    <a:cubicBezTo>
                      <a:pt x="3" y="49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4" y="49"/>
                      <a:pt x="4" y="49"/>
                    </a:cubicBezTo>
                    <a:cubicBezTo>
                      <a:pt x="4" y="49"/>
                      <a:pt x="3" y="49"/>
                      <a:pt x="3" y="49"/>
                    </a:cubicBezTo>
                    <a:cubicBezTo>
                      <a:pt x="3" y="50"/>
                      <a:pt x="4" y="50"/>
                      <a:pt x="4" y="50"/>
                    </a:cubicBezTo>
                    <a:cubicBezTo>
                      <a:pt x="4" y="50"/>
                      <a:pt x="4" y="51"/>
                      <a:pt x="4" y="51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2"/>
                      <a:pt x="5" y="52"/>
                    </a:cubicBezTo>
                    <a:cubicBezTo>
                      <a:pt x="5" y="52"/>
                      <a:pt x="4" y="52"/>
                      <a:pt x="4" y="52"/>
                    </a:cubicBezTo>
                    <a:cubicBezTo>
                      <a:pt x="3" y="52"/>
                      <a:pt x="4" y="53"/>
                      <a:pt x="3" y="53"/>
                    </a:cubicBezTo>
                    <a:cubicBezTo>
                      <a:pt x="3" y="53"/>
                      <a:pt x="3" y="54"/>
                      <a:pt x="3" y="54"/>
                    </a:cubicBezTo>
                    <a:cubicBezTo>
                      <a:pt x="3" y="54"/>
                      <a:pt x="3" y="55"/>
                      <a:pt x="3" y="55"/>
                    </a:cubicBezTo>
                    <a:cubicBezTo>
                      <a:pt x="3" y="55"/>
                      <a:pt x="4" y="55"/>
                      <a:pt x="4" y="55"/>
                    </a:cubicBezTo>
                    <a:cubicBezTo>
                      <a:pt x="4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6"/>
                      <a:pt x="7" y="56"/>
                      <a:pt x="7" y="57"/>
                    </a:cubicBezTo>
                    <a:cubicBezTo>
                      <a:pt x="7" y="57"/>
                      <a:pt x="7" y="57"/>
                      <a:pt x="7" y="58"/>
                    </a:cubicBezTo>
                    <a:cubicBezTo>
                      <a:pt x="7" y="58"/>
                      <a:pt x="7" y="59"/>
                      <a:pt x="8" y="59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8" y="59"/>
                      <a:pt x="9" y="59"/>
                      <a:pt x="9" y="60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70" y="60"/>
                      <a:pt x="70" y="60"/>
                      <a:pt x="70" y="60"/>
                    </a:cubicBezTo>
                    <a:cubicBezTo>
                      <a:pt x="70" y="60"/>
                      <a:pt x="70" y="60"/>
                      <a:pt x="70" y="60"/>
                    </a:cubicBezTo>
                    <a:cubicBezTo>
                      <a:pt x="70" y="60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2" y="59"/>
                    </a:cubicBezTo>
                    <a:cubicBezTo>
                      <a:pt x="72" y="59"/>
                      <a:pt x="72" y="60"/>
                      <a:pt x="72" y="60"/>
                    </a:cubicBezTo>
                    <a:cubicBezTo>
                      <a:pt x="72" y="61"/>
                      <a:pt x="72" y="61"/>
                      <a:pt x="71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1"/>
                      <a:pt x="71" y="61"/>
                      <a:pt x="72" y="61"/>
                    </a:cubicBezTo>
                    <a:cubicBezTo>
                      <a:pt x="72" y="62"/>
                      <a:pt x="72" y="61"/>
                      <a:pt x="72" y="61"/>
                    </a:cubicBezTo>
                    <a:cubicBezTo>
                      <a:pt x="73" y="61"/>
                      <a:pt x="73" y="61"/>
                      <a:pt x="73" y="61"/>
                    </a:cubicBezTo>
                    <a:cubicBezTo>
                      <a:pt x="73" y="61"/>
                      <a:pt x="73" y="61"/>
                      <a:pt x="74" y="61"/>
                    </a:cubicBezTo>
                    <a:cubicBezTo>
                      <a:pt x="74" y="61"/>
                      <a:pt x="74" y="61"/>
                      <a:pt x="75" y="61"/>
                    </a:cubicBezTo>
                    <a:cubicBezTo>
                      <a:pt x="75" y="61"/>
                      <a:pt x="75" y="61"/>
                      <a:pt x="76" y="62"/>
                    </a:cubicBezTo>
                    <a:cubicBezTo>
                      <a:pt x="76" y="62"/>
                      <a:pt x="76" y="62"/>
                      <a:pt x="76" y="62"/>
                    </a:cubicBezTo>
                    <a:cubicBezTo>
                      <a:pt x="77" y="62"/>
                      <a:pt x="77" y="63"/>
                      <a:pt x="77" y="63"/>
                    </a:cubicBezTo>
                    <a:cubicBezTo>
                      <a:pt x="78" y="63"/>
                      <a:pt x="78" y="63"/>
                      <a:pt x="78" y="63"/>
                    </a:cubicBezTo>
                    <a:cubicBezTo>
                      <a:pt x="78" y="63"/>
                      <a:pt x="78" y="62"/>
                      <a:pt x="79" y="62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0" y="62"/>
                      <a:pt x="80" y="62"/>
                      <a:pt x="80" y="62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3"/>
                      <a:pt x="82" y="63"/>
                      <a:pt x="82" y="63"/>
                    </a:cubicBezTo>
                    <a:cubicBezTo>
                      <a:pt x="82" y="63"/>
                      <a:pt x="82" y="63"/>
                      <a:pt x="83" y="62"/>
                    </a:cubicBezTo>
                    <a:cubicBezTo>
                      <a:pt x="83" y="62"/>
                      <a:pt x="83" y="62"/>
                      <a:pt x="83" y="6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79" name="Freeform 182">
                <a:extLst>
                  <a:ext uri="{FF2B5EF4-FFF2-40B4-BE49-F238E27FC236}">
                    <a16:creationId xmlns:a16="http://schemas.microsoft.com/office/drawing/2014/main" id="{7065EA3F-7D9C-4FB9-BB37-38C0AF78F5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589" y="11842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0" name="Freeform 183">
                <a:extLst>
                  <a:ext uri="{FF2B5EF4-FFF2-40B4-BE49-F238E27FC236}">
                    <a16:creationId xmlns:a16="http://schemas.microsoft.com/office/drawing/2014/main" id="{9138A9B1-69DB-4C71-9D22-BB02FF18D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0727" y="773114"/>
                <a:ext cx="173038" cy="42863"/>
              </a:xfrm>
              <a:custGeom>
                <a:avLst/>
                <a:gdLst>
                  <a:gd name="T0" fmla="*/ 1 w 16"/>
                  <a:gd name="T1" fmla="*/ 4 h 4"/>
                  <a:gd name="T2" fmla="*/ 2 w 16"/>
                  <a:gd name="T3" fmla="*/ 4 h 4"/>
                  <a:gd name="T4" fmla="*/ 3 w 16"/>
                  <a:gd name="T5" fmla="*/ 4 h 4"/>
                  <a:gd name="T6" fmla="*/ 4 w 16"/>
                  <a:gd name="T7" fmla="*/ 4 h 4"/>
                  <a:gd name="T8" fmla="*/ 5 w 16"/>
                  <a:gd name="T9" fmla="*/ 4 h 4"/>
                  <a:gd name="T10" fmla="*/ 6 w 16"/>
                  <a:gd name="T11" fmla="*/ 3 h 4"/>
                  <a:gd name="T12" fmla="*/ 7 w 16"/>
                  <a:gd name="T13" fmla="*/ 3 h 4"/>
                  <a:gd name="T14" fmla="*/ 7 w 16"/>
                  <a:gd name="T15" fmla="*/ 3 h 4"/>
                  <a:gd name="T16" fmla="*/ 8 w 16"/>
                  <a:gd name="T17" fmla="*/ 3 h 4"/>
                  <a:gd name="T18" fmla="*/ 9 w 16"/>
                  <a:gd name="T19" fmla="*/ 3 h 4"/>
                  <a:gd name="T20" fmla="*/ 9 w 16"/>
                  <a:gd name="T21" fmla="*/ 3 h 4"/>
                  <a:gd name="T22" fmla="*/ 11 w 16"/>
                  <a:gd name="T23" fmla="*/ 3 h 4"/>
                  <a:gd name="T24" fmla="*/ 12 w 16"/>
                  <a:gd name="T25" fmla="*/ 2 h 4"/>
                  <a:gd name="T26" fmla="*/ 13 w 16"/>
                  <a:gd name="T27" fmla="*/ 2 h 4"/>
                  <a:gd name="T28" fmla="*/ 14 w 16"/>
                  <a:gd name="T29" fmla="*/ 2 h 4"/>
                  <a:gd name="T30" fmla="*/ 15 w 16"/>
                  <a:gd name="T31" fmla="*/ 1 h 4"/>
                  <a:gd name="T32" fmla="*/ 16 w 16"/>
                  <a:gd name="T33" fmla="*/ 1 h 4"/>
                  <a:gd name="T34" fmla="*/ 16 w 16"/>
                  <a:gd name="T35" fmla="*/ 1 h 4"/>
                  <a:gd name="T36" fmla="*/ 15 w 16"/>
                  <a:gd name="T37" fmla="*/ 0 h 4"/>
                  <a:gd name="T38" fmla="*/ 14 w 16"/>
                  <a:gd name="T39" fmla="*/ 0 h 4"/>
                  <a:gd name="T40" fmla="*/ 13 w 16"/>
                  <a:gd name="T41" fmla="*/ 1 h 4"/>
                  <a:gd name="T42" fmla="*/ 12 w 16"/>
                  <a:gd name="T43" fmla="*/ 1 h 4"/>
                  <a:gd name="T44" fmla="*/ 11 w 16"/>
                  <a:gd name="T45" fmla="*/ 1 h 4"/>
                  <a:gd name="T46" fmla="*/ 10 w 16"/>
                  <a:gd name="T47" fmla="*/ 1 h 4"/>
                  <a:gd name="T48" fmla="*/ 9 w 16"/>
                  <a:gd name="T49" fmla="*/ 0 h 4"/>
                  <a:gd name="T50" fmla="*/ 8 w 16"/>
                  <a:gd name="T51" fmla="*/ 0 h 4"/>
                  <a:gd name="T52" fmla="*/ 8 w 16"/>
                  <a:gd name="T53" fmla="*/ 1 h 4"/>
                  <a:gd name="T54" fmla="*/ 6 w 16"/>
                  <a:gd name="T55" fmla="*/ 1 h 4"/>
                  <a:gd name="T56" fmla="*/ 5 w 16"/>
                  <a:gd name="T57" fmla="*/ 2 h 4"/>
                  <a:gd name="T58" fmla="*/ 4 w 16"/>
                  <a:gd name="T59" fmla="*/ 2 h 4"/>
                  <a:gd name="T60" fmla="*/ 3 w 16"/>
                  <a:gd name="T61" fmla="*/ 2 h 4"/>
                  <a:gd name="T62" fmla="*/ 2 w 16"/>
                  <a:gd name="T63" fmla="*/ 3 h 4"/>
                  <a:gd name="T64" fmla="*/ 1 w 16"/>
                  <a:gd name="T65" fmla="*/ 3 h 4"/>
                  <a:gd name="T66" fmla="*/ 0 w 16"/>
                  <a:gd name="T67" fmla="*/ 3 h 4"/>
                  <a:gd name="T68" fmla="*/ 0 w 16"/>
                  <a:gd name="T69" fmla="*/ 4 h 4"/>
                  <a:gd name="T70" fmla="*/ 1 w 16"/>
                  <a:gd name="T7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6" h="4">
                    <a:moveTo>
                      <a:pt x="1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0" y="4"/>
                      <a:pt x="10" y="3"/>
                      <a:pt x="11" y="3"/>
                    </a:cubicBezTo>
                    <a:cubicBezTo>
                      <a:pt x="11" y="3"/>
                      <a:pt x="11" y="2"/>
                      <a:pt x="12" y="2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3" y="2"/>
                      <a:pt x="13" y="2"/>
                      <a:pt x="14" y="2"/>
                    </a:cubicBezTo>
                    <a:cubicBezTo>
                      <a:pt x="14" y="1"/>
                      <a:pt x="14" y="1"/>
                      <a:pt x="15" y="1"/>
                    </a:cubicBezTo>
                    <a:cubicBezTo>
                      <a:pt x="15" y="1"/>
                      <a:pt x="15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1"/>
                      <a:pt x="9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  <a:cubicBezTo>
                      <a:pt x="8" y="0"/>
                      <a:pt x="8" y="1"/>
                      <a:pt x="8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1" name="Freeform 184">
                <a:extLst>
                  <a:ext uri="{FF2B5EF4-FFF2-40B4-BE49-F238E27FC236}">
                    <a16:creationId xmlns:a16="http://schemas.microsoft.com/office/drawing/2014/main" id="{3731F5F0-5C86-4A9C-9340-5F8329AA49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164" y="849314"/>
                <a:ext cx="236538" cy="85725"/>
              </a:xfrm>
              <a:custGeom>
                <a:avLst/>
                <a:gdLst>
                  <a:gd name="T0" fmla="*/ 1 w 22"/>
                  <a:gd name="T1" fmla="*/ 7 h 8"/>
                  <a:gd name="T2" fmla="*/ 1 w 22"/>
                  <a:gd name="T3" fmla="*/ 7 h 8"/>
                  <a:gd name="T4" fmla="*/ 1 w 22"/>
                  <a:gd name="T5" fmla="*/ 8 h 8"/>
                  <a:gd name="T6" fmla="*/ 2 w 22"/>
                  <a:gd name="T7" fmla="*/ 8 h 8"/>
                  <a:gd name="T8" fmla="*/ 4 w 22"/>
                  <a:gd name="T9" fmla="*/ 8 h 8"/>
                  <a:gd name="T10" fmla="*/ 5 w 22"/>
                  <a:gd name="T11" fmla="*/ 7 h 8"/>
                  <a:gd name="T12" fmla="*/ 6 w 22"/>
                  <a:gd name="T13" fmla="*/ 7 h 8"/>
                  <a:gd name="T14" fmla="*/ 7 w 22"/>
                  <a:gd name="T15" fmla="*/ 7 h 8"/>
                  <a:gd name="T16" fmla="*/ 8 w 22"/>
                  <a:gd name="T17" fmla="*/ 6 h 8"/>
                  <a:gd name="T18" fmla="*/ 9 w 22"/>
                  <a:gd name="T19" fmla="*/ 5 h 8"/>
                  <a:gd name="T20" fmla="*/ 10 w 22"/>
                  <a:gd name="T21" fmla="*/ 5 h 8"/>
                  <a:gd name="T22" fmla="*/ 12 w 22"/>
                  <a:gd name="T23" fmla="*/ 5 h 8"/>
                  <a:gd name="T24" fmla="*/ 13 w 22"/>
                  <a:gd name="T25" fmla="*/ 4 h 8"/>
                  <a:gd name="T26" fmla="*/ 14 w 22"/>
                  <a:gd name="T27" fmla="*/ 4 h 8"/>
                  <a:gd name="T28" fmla="*/ 16 w 22"/>
                  <a:gd name="T29" fmla="*/ 3 h 8"/>
                  <a:gd name="T30" fmla="*/ 17 w 22"/>
                  <a:gd name="T31" fmla="*/ 3 h 8"/>
                  <a:gd name="T32" fmla="*/ 19 w 22"/>
                  <a:gd name="T33" fmla="*/ 3 h 8"/>
                  <a:gd name="T34" fmla="*/ 20 w 22"/>
                  <a:gd name="T35" fmla="*/ 3 h 8"/>
                  <a:gd name="T36" fmla="*/ 21 w 22"/>
                  <a:gd name="T37" fmla="*/ 2 h 8"/>
                  <a:gd name="T38" fmla="*/ 21 w 22"/>
                  <a:gd name="T39" fmla="*/ 2 h 8"/>
                  <a:gd name="T40" fmla="*/ 21 w 22"/>
                  <a:gd name="T41" fmla="*/ 2 h 8"/>
                  <a:gd name="T42" fmla="*/ 21 w 22"/>
                  <a:gd name="T43" fmla="*/ 2 h 8"/>
                  <a:gd name="T44" fmla="*/ 21 w 22"/>
                  <a:gd name="T45" fmla="*/ 1 h 8"/>
                  <a:gd name="T46" fmla="*/ 20 w 22"/>
                  <a:gd name="T47" fmla="*/ 1 h 8"/>
                  <a:gd name="T48" fmla="*/ 19 w 22"/>
                  <a:gd name="T49" fmla="*/ 0 h 8"/>
                  <a:gd name="T50" fmla="*/ 18 w 22"/>
                  <a:gd name="T51" fmla="*/ 1 h 8"/>
                  <a:gd name="T52" fmla="*/ 16 w 22"/>
                  <a:gd name="T53" fmla="*/ 1 h 8"/>
                  <a:gd name="T54" fmla="*/ 15 w 22"/>
                  <a:gd name="T55" fmla="*/ 1 h 8"/>
                  <a:gd name="T56" fmla="*/ 14 w 22"/>
                  <a:gd name="T57" fmla="*/ 0 h 8"/>
                  <a:gd name="T58" fmla="*/ 13 w 22"/>
                  <a:gd name="T59" fmla="*/ 0 h 8"/>
                  <a:gd name="T60" fmla="*/ 12 w 22"/>
                  <a:gd name="T61" fmla="*/ 0 h 8"/>
                  <a:gd name="T62" fmla="*/ 10 w 22"/>
                  <a:gd name="T63" fmla="*/ 0 h 8"/>
                  <a:gd name="T64" fmla="*/ 8 w 22"/>
                  <a:gd name="T65" fmla="*/ 0 h 8"/>
                  <a:gd name="T66" fmla="*/ 8 w 22"/>
                  <a:gd name="T67" fmla="*/ 1 h 8"/>
                  <a:gd name="T68" fmla="*/ 8 w 22"/>
                  <a:gd name="T69" fmla="*/ 2 h 8"/>
                  <a:gd name="T70" fmla="*/ 7 w 22"/>
                  <a:gd name="T71" fmla="*/ 2 h 8"/>
                  <a:gd name="T72" fmla="*/ 6 w 22"/>
                  <a:gd name="T73" fmla="*/ 3 h 8"/>
                  <a:gd name="T74" fmla="*/ 4 w 22"/>
                  <a:gd name="T75" fmla="*/ 3 h 8"/>
                  <a:gd name="T76" fmla="*/ 3 w 22"/>
                  <a:gd name="T77" fmla="*/ 4 h 8"/>
                  <a:gd name="T78" fmla="*/ 2 w 22"/>
                  <a:gd name="T79" fmla="*/ 5 h 8"/>
                  <a:gd name="T80" fmla="*/ 1 w 22"/>
                  <a:gd name="T81" fmla="*/ 5 h 8"/>
                  <a:gd name="T82" fmla="*/ 0 w 22"/>
                  <a:gd name="T83" fmla="*/ 5 h 8"/>
                  <a:gd name="T84" fmla="*/ 0 w 22"/>
                  <a:gd name="T85" fmla="*/ 6 h 8"/>
                  <a:gd name="T86" fmla="*/ 1 w 22"/>
                  <a:gd name="T8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2" h="8">
                    <a:moveTo>
                      <a:pt x="1" y="7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3" y="8"/>
                      <a:pt x="3" y="8"/>
                      <a:pt x="4" y="8"/>
                    </a:cubicBezTo>
                    <a:cubicBezTo>
                      <a:pt x="4" y="8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6" y="7"/>
                      <a:pt x="7" y="7"/>
                    </a:cubicBezTo>
                    <a:cubicBezTo>
                      <a:pt x="7" y="7"/>
                      <a:pt x="8" y="7"/>
                      <a:pt x="8" y="6"/>
                    </a:cubicBezTo>
                    <a:cubicBezTo>
                      <a:pt x="9" y="6"/>
                      <a:pt x="9" y="6"/>
                      <a:pt x="9" y="5"/>
                    </a:cubicBezTo>
                    <a:cubicBezTo>
                      <a:pt x="10" y="5"/>
                      <a:pt x="10" y="6"/>
                      <a:pt x="10" y="5"/>
                    </a:cubicBezTo>
                    <a:cubicBezTo>
                      <a:pt x="11" y="5"/>
                      <a:pt x="11" y="5"/>
                      <a:pt x="12" y="5"/>
                    </a:cubicBezTo>
                    <a:cubicBezTo>
                      <a:pt x="12" y="5"/>
                      <a:pt x="12" y="4"/>
                      <a:pt x="13" y="4"/>
                    </a:cubicBezTo>
                    <a:cubicBezTo>
                      <a:pt x="13" y="4"/>
                      <a:pt x="14" y="4"/>
                      <a:pt x="14" y="4"/>
                    </a:cubicBezTo>
                    <a:cubicBezTo>
                      <a:pt x="15" y="4"/>
                      <a:pt x="15" y="4"/>
                      <a:pt x="16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8" y="3"/>
                      <a:pt x="18" y="3"/>
                      <a:pt x="19" y="3"/>
                    </a:cubicBezTo>
                    <a:cubicBezTo>
                      <a:pt x="19" y="3"/>
                      <a:pt x="19" y="3"/>
                      <a:pt x="20" y="3"/>
                    </a:cubicBezTo>
                    <a:cubicBezTo>
                      <a:pt x="20" y="3"/>
                      <a:pt x="21" y="3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2" y="2"/>
                      <a:pt x="21" y="2"/>
                      <a:pt x="21" y="2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7" y="1"/>
                      <a:pt x="17" y="1"/>
                      <a:pt x="16" y="1"/>
                    </a:cubicBezTo>
                    <a:cubicBezTo>
                      <a:pt x="16" y="1"/>
                      <a:pt x="16" y="1"/>
                      <a:pt x="15" y="1"/>
                    </a:cubicBezTo>
                    <a:cubicBezTo>
                      <a:pt x="15" y="1"/>
                      <a:pt x="15" y="0"/>
                      <a:pt x="14" y="0"/>
                    </a:cubicBezTo>
                    <a:cubicBezTo>
                      <a:pt x="14" y="0"/>
                      <a:pt x="14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6" y="2"/>
                      <a:pt x="6" y="3"/>
                    </a:cubicBezTo>
                    <a:cubicBezTo>
                      <a:pt x="5" y="3"/>
                      <a:pt x="5" y="3"/>
                      <a:pt x="4" y="3"/>
                    </a:cubicBezTo>
                    <a:cubicBezTo>
                      <a:pt x="4" y="4"/>
                      <a:pt x="4" y="4"/>
                      <a:pt x="3" y="4"/>
                    </a:cubicBezTo>
                    <a:cubicBezTo>
                      <a:pt x="3" y="4"/>
                      <a:pt x="3" y="4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2" name="Freeform 185">
                <a:extLst>
                  <a:ext uri="{FF2B5EF4-FFF2-40B4-BE49-F238E27FC236}">
                    <a16:creationId xmlns:a16="http://schemas.microsoft.com/office/drawing/2014/main" id="{ED44FDD3-1475-4607-B9E2-4853021F54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889" y="881064"/>
                <a:ext cx="334963" cy="130175"/>
              </a:xfrm>
              <a:custGeom>
                <a:avLst/>
                <a:gdLst>
                  <a:gd name="T0" fmla="*/ 28 w 31"/>
                  <a:gd name="T1" fmla="*/ 8 h 12"/>
                  <a:gd name="T2" fmla="*/ 30 w 31"/>
                  <a:gd name="T3" fmla="*/ 8 h 12"/>
                  <a:gd name="T4" fmla="*/ 31 w 31"/>
                  <a:gd name="T5" fmla="*/ 7 h 12"/>
                  <a:gd name="T6" fmla="*/ 29 w 31"/>
                  <a:gd name="T7" fmla="*/ 7 h 12"/>
                  <a:gd name="T8" fmla="*/ 27 w 31"/>
                  <a:gd name="T9" fmla="*/ 6 h 12"/>
                  <a:gd name="T10" fmla="*/ 27 w 31"/>
                  <a:gd name="T11" fmla="*/ 5 h 12"/>
                  <a:gd name="T12" fmla="*/ 28 w 31"/>
                  <a:gd name="T13" fmla="*/ 4 h 12"/>
                  <a:gd name="T14" fmla="*/ 29 w 31"/>
                  <a:gd name="T15" fmla="*/ 2 h 12"/>
                  <a:gd name="T16" fmla="*/ 29 w 31"/>
                  <a:gd name="T17" fmla="*/ 1 h 12"/>
                  <a:gd name="T18" fmla="*/ 27 w 31"/>
                  <a:gd name="T19" fmla="*/ 0 h 12"/>
                  <a:gd name="T20" fmla="*/ 25 w 31"/>
                  <a:gd name="T21" fmla="*/ 0 h 12"/>
                  <a:gd name="T22" fmla="*/ 24 w 31"/>
                  <a:gd name="T23" fmla="*/ 2 h 12"/>
                  <a:gd name="T24" fmla="*/ 24 w 31"/>
                  <a:gd name="T25" fmla="*/ 3 h 12"/>
                  <a:gd name="T26" fmla="*/ 22 w 31"/>
                  <a:gd name="T27" fmla="*/ 4 h 12"/>
                  <a:gd name="T28" fmla="*/ 23 w 31"/>
                  <a:gd name="T29" fmla="*/ 2 h 12"/>
                  <a:gd name="T30" fmla="*/ 21 w 31"/>
                  <a:gd name="T31" fmla="*/ 1 h 12"/>
                  <a:gd name="T32" fmla="*/ 20 w 31"/>
                  <a:gd name="T33" fmla="*/ 1 h 12"/>
                  <a:gd name="T34" fmla="*/ 18 w 31"/>
                  <a:gd name="T35" fmla="*/ 1 h 12"/>
                  <a:gd name="T36" fmla="*/ 17 w 31"/>
                  <a:gd name="T37" fmla="*/ 1 h 12"/>
                  <a:gd name="T38" fmla="*/ 15 w 31"/>
                  <a:gd name="T39" fmla="*/ 1 h 12"/>
                  <a:gd name="T40" fmla="*/ 14 w 31"/>
                  <a:gd name="T41" fmla="*/ 2 h 12"/>
                  <a:gd name="T42" fmla="*/ 14 w 31"/>
                  <a:gd name="T43" fmla="*/ 0 h 12"/>
                  <a:gd name="T44" fmla="*/ 11 w 31"/>
                  <a:gd name="T45" fmla="*/ 1 h 12"/>
                  <a:gd name="T46" fmla="*/ 8 w 31"/>
                  <a:gd name="T47" fmla="*/ 2 h 12"/>
                  <a:gd name="T48" fmla="*/ 5 w 31"/>
                  <a:gd name="T49" fmla="*/ 2 h 12"/>
                  <a:gd name="T50" fmla="*/ 3 w 31"/>
                  <a:gd name="T51" fmla="*/ 3 h 12"/>
                  <a:gd name="T52" fmla="*/ 4 w 31"/>
                  <a:gd name="T53" fmla="*/ 4 h 12"/>
                  <a:gd name="T54" fmla="*/ 5 w 31"/>
                  <a:gd name="T55" fmla="*/ 5 h 12"/>
                  <a:gd name="T56" fmla="*/ 3 w 31"/>
                  <a:gd name="T57" fmla="*/ 5 h 12"/>
                  <a:gd name="T58" fmla="*/ 2 w 31"/>
                  <a:gd name="T59" fmla="*/ 6 h 12"/>
                  <a:gd name="T60" fmla="*/ 2 w 31"/>
                  <a:gd name="T61" fmla="*/ 6 h 12"/>
                  <a:gd name="T62" fmla="*/ 4 w 31"/>
                  <a:gd name="T63" fmla="*/ 6 h 12"/>
                  <a:gd name="T64" fmla="*/ 5 w 31"/>
                  <a:gd name="T65" fmla="*/ 6 h 12"/>
                  <a:gd name="T66" fmla="*/ 8 w 31"/>
                  <a:gd name="T67" fmla="*/ 6 h 12"/>
                  <a:gd name="T68" fmla="*/ 10 w 31"/>
                  <a:gd name="T69" fmla="*/ 6 h 12"/>
                  <a:gd name="T70" fmla="*/ 11 w 31"/>
                  <a:gd name="T71" fmla="*/ 7 h 12"/>
                  <a:gd name="T72" fmla="*/ 9 w 31"/>
                  <a:gd name="T73" fmla="*/ 8 h 12"/>
                  <a:gd name="T74" fmla="*/ 5 w 31"/>
                  <a:gd name="T75" fmla="*/ 8 h 12"/>
                  <a:gd name="T76" fmla="*/ 2 w 31"/>
                  <a:gd name="T77" fmla="*/ 8 h 12"/>
                  <a:gd name="T78" fmla="*/ 0 w 31"/>
                  <a:gd name="T79" fmla="*/ 8 h 12"/>
                  <a:gd name="T80" fmla="*/ 2 w 31"/>
                  <a:gd name="T81" fmla="*/ 9 h 12"/>
                  <a:gd name="T82" fmla="*/ 5 w 31"/>
                  <a:gd name="T83" fmla="*/ 9 h 12"/>
                  <a:gd name="T84" fmla="*/ 5 w 31"/>
                  <a:gd name="T85" fmla="*/ 10 h 12"/>
                  <a:gd name="T86" fmla="*/ 5 w 31"/>
                  <a:gd name="T87" fmla="*/ 11 h 12"/>
                  <a:gd name="T88" fmla="*/ 8 w 31"/>
                  <a:gd name="T89" fmla="*/ 11 h 12"/>
                  <a:gd name="T90" fmla="*/ 10 w 31"/>
                  <a:gd name="T91" fmla="*/ 11 h 12"/>
                  <a:gd name="T92" fmla="*/ 13 w 31"/>
                  <a:gd name="T93" fmla="*/ 10 h 12"/>
                  <a:gd name="T94" fmla="*/ 16 w 31"/>
                  <a:gd name="T95" fmla="*/ 10 h 12"/>
                  <a:gd name="T96" fmla="*/ 18 w 31"/>
                  <a:gd name="T97" fmla="*/ 10 h 12"/>
                  <a:gd name="T98" fmla="*/ 20 w 31"/>
                  <a:gd name="T99" fmla="*/ 10 h 12"/>
                  <a:gd name="T100" fmla="*/ 23 w 31"/>
                  <a:gd name="T101" fmla="*/ 10 h 12"/>
                  <a:gd name="T102" fmla="*/ 26 w 31"/>
                  <a:gd name="T103" fmla="*/ 10 h 12"/>
                  <a:gd name="T104" fmla="*/ 27 w 31"/>
                  <a:gd name="T105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1" h="12">
                    <a:moveTo>
                      <a:pt x="27" y="9"/>
                    </a:moveTo>
                    <a:cubicBezTo>
                      <a:pt x="28" y="8"/>
                      <a:pt x="28" y="8"/>
                      <a:pt x="28" y="8"/>
                    </a:cubicBezTo>
                    <a:cubicBezTo>
                      <a:pt x="28" y="8"/>
                      <a:pt x="29" y="8"/>
                      <a:pt x="29" y="8"/>
                    </a:cubicBezTo>
                    <a:cubicBezTo>
                      <a:pt x="29" y="8"/>
                      <a:pt x="29" y="8"/>
                      <a:pt x="30" y="8"/>
                    </a:cubicBezTo>
                    <a:cubicBezTo>
                      <a:pt x="30" y="8"/>
                      <a:pt x="30" y="8"/>
                      <a:pt x="31" y="8"/>
                    </a:cubicBezTo>
                    <a:cubicBezTo>
                      <a:pt x="31" y="8"/>
                      <a:pt x="31" y="8"/>
                      <a:pt x="31" y="7"/>
                    </a:cubicBezTo>
                    <a:cubicBezTo>
                      <a:pt x="31" y="7"/>
                      <a:pt x="31" y="7"/>
                      <a:pt x="30" y="7"/>
                    </a:cubicBezTo>
                    <a:cubicBezTo>
                      <a:pt x="30" y="7"/>
                      <a:pt x="30" y="7"/>
                      <a:pt x="29" y="7"/>
                    </a:cubicBezTo>
                    <a:cubicBezTo>
                      <a:pt x="29" y="6"/>
                      <a:pt x="29" y="6"/>
                      <a:pt x="28" y="6"/>
                    </a:cubicBezTo>
                    <a:cubicBezTo>
                      <a:pt x="28" y="6"/>
                      <a:pt x="28" y="6"/>
                      <a:pt x="27" y="6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7" y="6"/>
                      <a:pt x="27" y="5"/>
                      <a:pt x="27" y="5"/>
                    </a:cubicBezTo>
                    <a:cubicBezTo>
                      <a:pt x="27" y="5"/>
                      <a:pt x="27" y="5"/>
                      <a:pt x="28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4"/>
                      <a:pt x="28" y="3"/>
                      <a:pt x="28" y="3"/>
                    </a:cubicBezTo>
                    <a:cubicBezTo>
                      <a:pt x="28" y="3"/>
                      <a:pt x="28" y="2"/>
                      <a:pt x="29" y="2"/>
                    </a:cubicBezTo>
                    <a:cubicBezTo>
                      <a:pt x="29" y="2"/>
                      <a:pt x="29" y="2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0"/>
                      <a:pt x="28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5" y="0"/>
                      <a:pt x="25" y="0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4" y="1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3"/>
                      <a:pt x="22" y="3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1" y="1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2"/>
                      <a:pt x="19" y="1"/>
                      <a:pt x="19" y="1"/>
                    </a:cubicBezTo>
                    <a:cubicBezTo>
                      <a:pt x="19" y="1"/>
                      <a:pt x="18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1"/>
                      <a:pt x="15" y="1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1"/>
                      <a:pt x="12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8" y="2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3"/>
                      <a:pt x="5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4" y="4"/>
                      <a:pt x="5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6"/>
                      <a:pt x="5" y="5"/>
                      <a:pt x="4" y="5"/>
                    </a:cubicBezTo>
                    <a:cubicBezTo>
                      <a:pt x="4" y="5"/>
                      <a:pt x="4" y="5"/>
                      <a:pt x="3" y="5"/>
                    </a:cubicBezTo>
                    <a:cubicBezTo>
                      <a:pt x="3" y="5"/>
                      <a:pt x="3" y="5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3" y="6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6"/>
                      <a:pt x="11" y="6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8"/>
                      <a:pt x="10" y="8"/>
                      <a:pt x="10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7"/>
                      <a:pt x="8" y="8"/>
                      <a:pt x="7" y="8"/>
                    </a:cubicBezTo>
                    <a:cubicBezTo>
                      <a:pt x="6" y="8"/>
                      <a:pt x="6" y="7"/>
                      <a:pt x="5" y="8"/>
                    </a:cubicBezTo>
                    <a:cubicBezTo>
                      <a:pt x="4" y="8"/>
                      <a:pt x="4" y="8"/>
                      <a:pt x="3" y="8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2" y="9"/>
                      <a:pt x="2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9"/>
                      <a:pt x="4" y="9"/>
                      <a:pt x="5" y="9"/>
                    </a:cubicBezTo>
                    <a:cubicBezTo>
                      <a:pt x="5" y="9"/>
                      <a:pt x="5" y="9"/>
                      <a:pt x="6" y="9"/>
                    </a:cubicBezTo>
                    <a:cubicBezTo>
                      <a:pt x="6" y="10"/>
                      <a:pt x="6" y="10"/>
                      <a:pt x="5" y="10"/>
                    </a:cubicBezTo>
                    <a:cubicBezTo>
                      <a:pt x="5" y="11"/>
                      <a:pt x="5" y="10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2"/>
                      <a:pt x="6" y="11"/>
                      <a:pt x="7" y="11"/>
                    </a:cubicBezTo>
                    <a:cubicBezTo>
                      <a:pt x="7" y="12"/>
                      <a:pt x="7" y="12"/>
                      <a:pt x="8" y="11"/>
                    </a:cubicBezTo>
                    <a:cubicBezTo>
                      <a:pt x="8" y="11"/>
                      <a:pt x="8" y="11"/>
                      <a:pt x="9" y="11"/>
                    </a:cubicBezTo>
                    <a:cubicBezTo>
                      <a:pt x="9" y="11"/>
                      <a:pt x="10" y="11"/>
                      <a:pt x="10" y="11"/>
                    </a:cubicBezTo>
                    <a:cubicBezTo>
                      <a:pt x="11" y="11"/>
                      <a:pt x="11" y="11"/>
                      <a:pt x="12" y="11"/>
                    </a:cubicBezTo>
                    <a:cubicBezTo>
                      <a:pt x="12" y="10"/>
                      <a:pt x="12" y="10"/>
                      <a:pt x="13" y="10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0"/>
                      <a:pt x="15" y="10"/>
                      <a:pt x="16" y="10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0" y="9"/>
                      <a:pt x="20" y="9"/>
                      <a:pt x="20" y="10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22" y="11"/>
                      <a:pt x="22" y="10"/>
                      <a:pt x="23" y="10"/>
                    </a:cubicBezTo>
                    <a:cubicBezTo>
                      <a:pt x="23" y="10"/>
                      <a:pt x="24" y="10"/>
                      <a:pt x="24" y="10"/>
                    </a:cubicBezTo>
                    <a:cubicBezTo>
                      <a:pt x="25" y="10"/>
                      <a:pt x="25" y="10"/>
                      <a:pt x="26" y="10"/>
                    </a:cubicBezTo>
                    <a:cubicBezTo>
                      <a:pt x="27" y="10"/>
                      <a:pt x="28" y="10"/>
                      <a:pt x="28" y="10"/>
                    </a:cubicBezTo>
                    <a:cubicBezTo>
                      <a:pt x="28" y="9"/>
                      <a:pt x="27" y="9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3" name="Freeform 186">
                <a:extLst>
                  <a:ext uri="{FF2B5EF4-FFF2-40B4-BE49-F238E27FC236}">
                    <a16:creationId xmlns:a16="http://schemas.microsoft.com/office/drawing/2014/main" id="{45A814F8-D2E3-4569-BC21-6A0DDCFE3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6627" y="750889"/>
                <a:ext cx="33338" cy="22225"/>
              </a:xfrm>
              <a:custGeom>
                <a:avLst/>
                <a:gdLst>
                  <a:gd name="T0" fmla="*/ 0 w 3"/>
                  <a:gd name="T1" fmla="*/ 2 h 2"/>
                  <a:gd name="T2" fmla="*/ 1 w 3"/>
                  <a:gd name="T3" fmla="*/ 2 h 2"/>
                  <a:gd name="T4" fmla="*/ 1 w 3"/>
                  <a:gd name="T5" fmla="*/ 2 h 2"/>
                  <a:gd name="T6" fmla="*/ 2 w 3"/>
                  <a:gd name="T7" fmla="*/ 2 h 2"/>
                  <a:gd name="T8" fmla="*/ 3 w 3"/>
                  <a:gd name="T9" fmla="*/ 1 h 2"/>
                  <a:gd name="T10" fmla="*/ 1 w 3"/>
                  <a:gd name="T11" fmla="*/ 1 h 2"/>
                  <a:gd name="T12" fmla="*/ 0 w 3"/>
                  <a:gd name="T13" fmla="*/ 1 h 2"/>
                  <a:gd name="T14" fmla="*/ 0 w 3"/>
                  <a:gd name="T15" fmla="*/ 2 h 2"/>
                  <a:gd name="T16" fmla="*/ 0 w 3"/>
                  <a:gd name="T1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4" name="Freeform 187">
                <a:extLst>
                  <a:ext uri="{FF2B5EF4-FFF2-40B4-BE49-F238E27FC236}">
                    <a16:creationId xmlns:a16="http://schemas.microsoft.com/office/drawing/2014/main" id="{8AA72ABA-B8BF-4245-BCA2-E844E55584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8852" y="762001"/>
                <a:ext cx="65088" cy="22225"/>
              </a:xfrm>
              <a:custGeom>
                <a:avLst/>
                <a:gdLst>
                  <a:gd name="T0" fmla="*/ 0 w 6"/>
                  <a:gd name="T1" fmla="*/ 1 h 2"/>
                  <a:gd name="T2" fmla="*/ 0 w 6"/>
                  <a:gd name="T3" fmla="*/ 2 h 2"/>
                  <a:gd name="T4" fmla="*/ 1 w 6"/>
                  <a:gd name="T5" fmla="*/ 2 h 2"/>
                  <a:gd name="T6" fmla="*/ 2 w 6"/>
                  <a:gd name="T7" fmla="*/ 2 h 2"/>
                  <a:gd name="T8" fmla="*/ 3 w 6"/>
                  <a:gd name="T9" fmla="*/ 2 h 2"/>
                  <a:gd name="T10" fmla="*/ 4 w 6"/>
                  <a:gd name="T11" fmla="*/ 1 h 2"/>
                  <a:gd name="T12" fmla="*/ 5 w 6"/>
                  <a:gd name="T13" fmla="*/ 1 h 2"/>
                  <a:gd name="T14" fmla="*/ 6 w 6"/>
                  <a:gd name="T15" fmla="*/ 1 h 2"/>
                  <a:gd name="T16" fmla="*/ 6 w 6"/>
                  <a:gd name="T17" fmla="*/ 0 h 2"/>
                  <a:gd name="T18" fmla="*/ 5 w 6"/>
                  <a:gd name="T19" fmla="*/ 0 h 2"/>
                  <a:gd name="T20" fmla="*/ 4 w 6"/>
                  <a:gd name="T21" fmla="*/ 0 h 2"/>
                  <a:gd name="T22" fmla="*/ 3 w 6"/>
                  <a:gd name="T23" fmla="*/ 0 h 2"/>
                  <a:gd name="T24" fmla="*/ 1 w 6"/>
                  <a:gd name="T25" fmla="*/ 0 h 2"/>
                  <a:gd name="T26" fmla="*/ 1 w 6"/>
                  <a:gd name="T27" fmla="*/ 1 h 2"/>
                  <a:gd name="T28" fmla="*/ 0 w 6"/>
                  <a:gd name="T2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5" name="Freeform 188">
                <a:extLst>
                  <a:ext uri="{FF2B5EF4-FFF2-40B4-BE49-F238E27FC236}">
                    <a16:creationId xmlns:a16="http://schemas.microsoft.com/office/drawing/2014/main" id="{FD94957C-B9DF-4A70-902B-59933497F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0602" y="741364"/>
                <a:ext cx="65088" cy="20638"/>
              </a:xfrm>
              <a:custGeom>
                <a:avLst/>
                <a:gdLst>
                  <a:gd name="T0" fmla="*/ 1 w 6"/>
                  <a:gd name="T1" fmla="*/ 2 h 2"/>
                  <a:gd name="T2" fmla="*/ 1 w 6"/>
                  <a:gd name="T3" fmla="*/ 2 h 2"/>
                  <a:gd name="T4" fmla="*/ 3 w 6"/>
                  <a:gd name="T5" fmla="*/ 1 h 2"/>
                  <a:gd name="T6" fmla="*/ 3 w 6"/>
                  <a:gd name="T7" fmla="*/ 2 h 2"/>
                  <a:gd name="T8" fmla="*/ 5 w 6"/>
                  <a:gd name="T9" fmla="*/ 2 h 2"/>
                  <a:gd name="T10" fmla="*/ 5 w 6"/>
                  <a:gd name="T11" fmla="*/ 1 h 2"/>
                  <a:gd name="T12" fmla="*/ 5 w 6"/>
                  <a:gd name="T13" fmla="*/ 0 h 2"/>
                  <a:gd name="T14" fmla="*/ 4 w 6"/>
                  <a:gd name="T15" fmla="*/ 0 h 2"/>
                  <a:gd name="T16" fmla="*/ 3 w 6"/>
                  <a:gd name="T17" fmla="*/ 0 h 2"/>
                  <a:gd name="T18" fmla="*/ 2 w 6"/>
                  <a:gd name="T19" fmla="*/ 0 h 2"/>
                  <a:gd name="T20" fmla="*/ 1 w 6"/>
                  <a:gd name="T21" fmla="*/ 1 h 2"/>
                  <a:gd name="T22" fmla="*/ 0 w 6"/>
                  <a:gd name="T23" fmla="*/ 1 h 2"/>
                  <a:gd name="T24" fmla="*/ 1 w 6"/>
                  <a:gd name="T2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6" y="1"/>
                      <a:pt x="6" y="1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6" name="Freeform 189">
                <a:extLst>
                  <a:ext uri="{FF2B5EF4-FFF2-40B4-BE49-F238E27FC236}">
                    <a16:creationId xmlns:a16="http://schemas.microsoft.com/office/drawing/2014/main" id="{3EB213DE-88CC-4A9B-A5B4-92FD03B1B5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5814" y="795339"/>
                <a:ext cx="238125" cy="65088"/>
              </a:xfrm>
              <a:custGeom>
                <a:avLst/>
                <a:gdLst>
                  <a:gd name="T0" fmla="*/ 9 w 22"/>
                  <a:gd name="T1" fmla="*/ 1 h 6"/>
                  <a:gd name="T2" fmla="*/ 8 w 22"/>
                  <a:gd name="T3" fmla="*/ 1 h 6"/>
                  <a:gd name="T4" fmla="*/ 7 w 22"/>
                  <a:gd name="T5" fmla="*/ 1 h 6"/>
                  <a:gd name="T6" fmla="*/ 6 w 22"/>
                  <a:gd name="T7" fmla="*/ 1 h 6"/>
                  <a:gd name="T8" fmla="*/ 5 w 22"/>
                  <a:gd name="T9" fmla="*/ 2 h 6"/>
                  <a:gd name="T10" fmla="*/ 4 w 22"/>
                  <a:gd name="T11" fmla="*/ 2 h 6"/>
                  <a:gd name="T12" fmla="*/ 3 w 22"/>
                  <a:gd name="T13" fmla="*/ 3 h 6"/>
                  <a:gd name="T14" fmla="*/ 2 w 22"/>
                  <a:gd name="T15" fmla="*/ 3 h 6"/>
                  <a:gd name="T16" fmla="*/ 1 w 22"/>
                  <a:gd name="T17" fmla="*/ 3 h 6"/>
                  <a:gd name="T18" fmla="*/ 0 w 22"/>
                  <a:gd name="T19" fmla="*/ 3 h 6"/>
                  <a:gd name="T20" fmla="*/ 0 w 22"/>
                  <a:gd name="T21" fmla="*/ 4 h 6"/>
                  <a:gd name="T22" fmla="*/ 1 w 22"/>
                  <a:gd name="T23" fmla="*/ 4 h 6"/>
                  <a:gd name="T24" fmla="*/ 2 w 22"/>
                  <a:gd name="T25" fmla="*/ 4 h 6"/>
                  <a:gd name="T26" fmla="*/ 2 w 22"/>
                  <a:gd name="T27" fmla="*/ 4 h 6"/>
                  <a:gd name="T28" fmla="*/ 4 w 22"/>
                  <a:gd name="T29" fmla="*/ 3 h 6"/>
                  <a:gd name="T30" fmla="*/ 4 w 22"/>
                  <a:gd name="T31" fmla="*/ 4 h 6"/>
                  <a:gd name="T32" fmla="*/ 5 w 22"/>
                  <a:gd name="T33" fmla="*/ 3 h 6"/>
                  <a:gd name="T34" fmla="*/ 7 w 22"/>
                  <a:gd name="T35" fmla="*/ 4 h 6"/>
                  <a:gd name="T36" fmla="*/ 6 w 22"/>
                  <a:gd name="T37" fmla="*/ 4 h 6"/>
                  <a:gd name="T38" fmla="*/ 5 w 22"/>
                  <a:gd name="T39" fmla="*/ 4 h 6"/>
                  <a:gd name="T40" fmla="*/ 4 w 22"/>
                  <a:gd name="T41" fmla="*/ 4 h 6"/>
                  <a:gd name="T42" fmla="*/ 4 w 22"/>
                  <a:gd name="T43" fmla="*/ 5 h 6"/>
                  <a:gd name="T44" fmla="*/ 4 w 22"/>
                  <a:gd name="T45" fmla="*/ 5 h 6"/>
                  <a:gd name="T46" fmla="*/ 6 w 22"/>
                  <a:gd name="T47" fmla="*/ 5 h 6"/>
                  <a:gd name="T48" fmla="*/ 7 w 22"/>
                  <a:gd name="T49" fmla="*/ 5 h 6"/>
                  <a:gd name="T50" fmla="*/ 9 w 22"/>
                  <a:gd name="T51" fmla="*/ 5 h 6"/>
                  <a:gd name="T52" fmla="*/ 10 w 22"/>
                  <a:gd name="T53" fmla="*/ 4 h 6"/>
                  <a:gd name="T54" fmla="*/ 12 w 22"/>
                  <a:gd name="T55" fmla="*/ 4 h 6"/>
                  <a:gd name="T56" fmla="*/ 13 w 22"/>
                  <a:gd name="T57" fmla="*/ 4 h 6"/>
                  <a:gd name="T58" fmla="*/ 14 w 22"/>
                  <a:gd name="T59" fmla="*/ 4 h 6"/>
                  <a:gd name="T60" fmla="*/ 16 w 22"/>
                  <a:gd name="T61" fmla="*/ 4 h 6"/>
                  <a:gd name="T62" fmla="*/ 17 w 22"/>
                  <a:gd name="T63" fmla="*/ 4 h 6"/>
                  <a:gd name="T64" fmla="*/ 18 w 22"/>
                  <a:gd name="T65" fmla="*/ 4 h 6"/>
                  <a:gd name="T66" fmla="*/ 19 w 22"/>
                  <a:gd name="T67" fmla="*/ 4 h 6"/>
                  <a:gd name="T68" fmla="*/ 21 w 22"/>
                  <a:gd name="T69" fmla="*/ 3 h 6"/>
                  <a:gd name="T70" fmla="*/ 22 w 22"/>
                  <a:gd name="T71" fmla="*/ 3 h 6"/>
                  <a:gd name="T72" fmla="*/ 22 w 22"/>
                  <a:gd name="T73" fmla="*/ 2 h 6"/>
                  <a:gd name="T74" fmla="*/ 21 w 22"/>
                  <a:gd name="T75" fmla="*/ 1 h 6"/>
                  <a:gd name="T76" fmla="*/ 20 w 22"/>
                  <a:gd name="T77" fmla="*/ 1 h 6"/>
                  <a:gd name="T78" fmla="*/ 19 w 22"/>
                  <a:gd name="T79" fmla="*/ 2 h 6"/>
                  <a:gd name="T80" fmla="*/ 18 w 22"/>
                  <a:gd name="T81" fmla="*/ 2 h 6"/>
                  <a:gd name="T82" fmla="*/ 19 w 22"/>
                  <a:gd name="T83" fmla="*/ 1 h 6"/>
                  <a:gd name="T84" fmla="*/ 19 w 22"/>
                  <a:gd name="T85" fmla="*/ 0 h 6"/>
                  <a:gd name="T86" fmla="*/ 18 w 22"/>
                  <a:gd name="T87" fmla="*/ 0 h 6"/>
                  <a:gd name="T88" fmla="*/ 16 w 22"/>
                  <a:gd name="T89" fmla="*/ 0 h 6"/>
                  <a:gd name="T90" fmla="*/ 15 w 22"/>
                  <a:gd name="T91" fmla="*/ 1 h 6"/>
                  <a:gd name="T92" fmla="*/ 16 w 22"/>
                  <a:gd name="T93" fmla="*/ 2 h 6"/>
                  <a:gd name="T94" fmla="*/ 15 w 22"/>
                  <a:gd name="T95" fmla="*/ 3 h 6"/>
                  <a:gd name="T96" fmla="*/ 14 w 22"/>
                  <a:gd name="T97" fmla="*/ 3 h 6"/>
                  <a:gd name="T98" fmla="*/ 12 w 22"/>
                  <a:gd name="T99" fmla="*/ 2 h 6"/>
                  <a:gd name="T100" fmla="*/ 11 w 22"/>
                  <a:gd name="T101" fmla="*/ 2 h 6"/>
                  <a:gd name="T102" fmla="*/ 10 w 22"/>
                  <a:gd name="T103" fmla="*/ 1 h 6"/>
                  <a:gd name="T104" fmla="*/ 9 w 22"/>
                  <a:gd name="T10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2" h="6">
                    <a:moveTo>
                      <a:pt x="9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2"/>
                      <a:pt x="5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2" y="3"/>
                      <a:pt x="2" y="2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4" y="4"/>
                      <a:pt x="4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6" y="3"/>
                      <a:pt x="7" y="3"/>
                      <a:pt x="7" y="4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5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10" y="5"/>
                      <a:pt x="10" y="4"/>
                    </a:cubicBezTo>
                    <a:cubicBezTo>
                      <a:pt x="11" y="4"/>
                      <a:pt x="11" y="4"/>
                      <a:pt x="12" y="4"/>
                    </a:cubicBezTo>
                    <a:cubicBezTo>
                      <a:pt x="12" y="4"/>
                      <a:pt x="13" y="4"/>
                      <a:pt x="13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5" y="4"/>
                      <a:pt x="16" y="4"/>
                    </a:cubicBezTo>
                    <a:cubicBezTo>
                      <a:pt x="16" y="4"/>
                      <a:pt x="17" y="4"/>
                      <a:pt x="17" y="4"/>
                    </a:cubicBezTo>
                    <a:cubicBezTo>
                      <a:pt x="17" y="4"/>
                      <a:pt x="18" y="4"/>
                      <a:pt x="18" y="4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3"/>
                      <a:pt x="20" y="3"/>
                      <a:pt x="21" y="3"/>
                    </a:cubicBezTo>
                    <a:cubicBezTo>
                      <a:pt x="21" y="3"/>
                      <a:pt x="22" y="3"/>
                      <a:pt x="22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8" y="2"/>
                    </a:cubicBezTo>
                    <a:cubicBezTo>
                      <a:pt x="18" y="2"/>
                      <a:pt x="19" y="1"/>
                      <a:pt x="19" y="1"/>
                    </a:cubicBezTo>
                    <a:cubicBezTo>
                      <a:pt x="19" y="1"/>
                      <a:pt x="19" y="0"/>
                      <a:pt x="19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6" y="0"/>
                      <a:pt x="15" y="0"/>
                      <a:pt x="15" y="1"/>
                    </a:cubicBezTo>
                    <a:cubicBezTo>
                      <a:pt x="15" y="1"/>
                      <a:pt x="16" y="1"/>
                      <a:pt x="16" y="2"/>
                    </a:cubicBezTo>
                    <a:cubicBezTo>
                      <a:pt x="15" y="2"/>
                      <a:pt x="15" y="3"/>
                      <a:pt x="15" y="3"/>
                    </a:cubicBezTo>
                    <a:cubicBezTo>
                      <a:pt x="15" y="3"/>
                      <a:pt x="15" y="3"/>
                      <a:pt x="14" y="3"/>
                    </a:cubicBezTo>
                    <a:cubicBezTo>
                      <a:pt x="13" y="3"/>
                      <a:pt x="13" y="2"/>
                      <a:pt x="12" y="2"/>
                    </a:cubicBezTo>
                    <a:cubicBezTo>
                      <a:pt x="12" y="2"/>
                      <a:pt x="12" y="2"/>
                      <a:pt x="11" y="2"/>
                    </a:cubicBezTo>
                    <a:cubicBezTo>
                      <a:pt x="11" y="2"/>
                      <a:pt x="11" y="1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7" name="Freeform 190">
                <a:extLst>
                  <a:ext uri="{FF2B5EF4-FFF2-40B4-BE49-F238E27FC236}">
                    <a16:creationId xmlns:a16="http://schemas.microsoft.com/office/drawing/2014/main" id="{79330E09-BF97-4D3E-BC18-ABACDDA04E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8852" y="968376"/>
                <a:ext cx="76200" cy="31750"/>
              </a:xfrm>
              <a:custGeom>
                <a:avLst/>
                <a:gdLst>
                  <a:gd name="T0" fmla="*/ 1 w 7"/>
                  <a:gd name="T1" fmla="*/ 3 h 3"/>
                  <a:gd name="T2" fmla="*/ 2 w 7"/>
                  <a:gd name="T3" fmla="*/ 2 h 3"/>
                  <a:gd name="T4" fmla="*/ 3 w 7"/>
                  <a:gd name="T5" fmla="*/ 3 h 3"/>
                  <a:gd name="T6" fmla="*/ 4 w 7"/>
                  <a:gd name="T7" fmla="*/ 3 h 3"/>
                  <a:gd name="T8" fmla="*/ 5 w 7"/>
                  <a:gd name="T9" fmla="*/ 3 h 3"/>
                  <a:gd name="T10" fmla="*/ 6 w 7"/>
                  <a:gd name="T11" fmla="*/ 3 h 3"/>
                  <a:gd name="T12" fmla="*/ 7 w 7"/>
                  <a:gd name="T13" fmla="*/ 2 h 3"/>
                  <a:gd name="T14" fmla="*/ 7 w 7"/>
                  <a:gd name="T15" fmla="*/ 1 h 3"/>
                  <a:gd name="T16" fmla="*/ 7 w 7"/>
                  <a:gd name="T17" fmla="*/ 1 h 3"/>
                  <a:gd name="T18" fmla="*/ 6 w 7"/>
                  <a:gd name="T19" fmla="*/ 1 h 3"/>
                  <a:gd name="T20" fmla="*/ 5 w 7"/>
                  <a:gd name="T21" fmla="*/ 0 h 3"/>
                  <a:gd name="T22" fmla="*/ 5 w 7"/>
                  <a:gd name="T23" fmla="*/ 0 h 3"/>
                  <a:gd name="T24" fmla="*/ 4 w 7"/>
                  <a:gd name="T25" fmla="*/ 0 h 3"/>
                  <a:gd name="T26" fmla="*/ 3 w 7"/>
                  <a:gd name="T27" fmla="*/ 0 h 3"/>
                  <a:gd name="T28" fmla="*/ 3 w 7"/>
                  <a:gd name="T29" fmla="*/ 1 h 3"/>
                  <a:gd name="T30" fmla="*/ 2 w 7"/>
                  <a:gd name="T31" fmla="*/ 2 h 3"/>
                  <a:gd name="T32" fmla="*/ 1 w 7"/>
                  <a:gd name="T33" fmla="*/ 2 h 3"/>
                  <a:gd name="T34" fmla="*/ 0 w 7"/>
                  <a:gd name="T35" fmla="*/ 2 h 3"/>
                  <a:gd name="T36" fmla="*/ 1 w 7"/>
                  <a:gd name="T3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" h="3">
                    <a:moveTo>
                      <a:pt x="1" y="3"/>
                    </a:moveTo>
                    <a:cubicBezTo>
                      <a:pt x="1" y="3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6" y="3"/>
                      <a:pt x="6" y="3"/>
                    </a:cubicBezTo>
                    <a:cubicBezTo>
                      <a:pt x="6" y="3"/>
                      <a:pt x="7" y="3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2"/>
                    </a:cubicBezTo>
                    <a:cubicBezTo>
                      <a:pt x="1" y="2"/>
                      <a:pt x="1" y="1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8" name="Freeform 191">
                <a:extLst>
                  <a:ext uri="{FF2B5EF4-FFF2-40B4-BE49-F238E27FC236}">
                    <a16:creationId xmlns:a16="http://schemas.microsoft.com/office/drawing/2014/main" id="{AED7FCB6-FA6B-4B95-A6A4-B75B3BF2C5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7739" y="869951"/>
                <a:ext cx="42863" cy="22225"/>
              </a:xfrm>
              <a:custGeom>
                <a:avLst/>
                <a:gdLst>
                  <a:gd name="T0" fmla="*/ 3 w 4"/>
                  <a:gd name="T1" fmla="*/ 1 h 2"/>
                  <a:gd name="T2" fmla="*/ 4 w 4"/>
                  <a:gd name="T3" fmla="*/ 1 h 2"/>
                  <a:gd name="T4" fmla="*/ 4 w 4"/>
                  <a:gd name="T5" fmla="*/ 0 h 2"/>
                  <a:gd name="T6" fmla="*/ 3 w 4"/>
                  <a:gd name="T7" fmla="*/ 0 h 2"/>
                  <a:gd name="T8" fmla="*/ 3 w 4"/>
                  <a:gd name="T9" fmla="*/ 0 h 2"/>
                  <a:gd name="T10" fmla="*/ 2 w 4"/>
                  <a:gd name="T11" fmla="*/ 0 h 2"/>
                  <a:gd name="T12" fmla="*/ 0 w 4"/>
                  <a:gd name="T13" fmla="*/ 0 h 2"/>
                  <a:gd name="T14" fmla="*/ 0 w 4"/>
                  <a:gd name="T15" fmla="*/ 0 h 2"/>
                  <a:gd name="T16" fmla="*/ 0 w 4"/>
                  <a:gd name="T17" fmla="*/ 1 h 2"/>
                  <a:gd name="T18" fmla="*/ 0 w 4"/>
                  <a:gd name="T19" fmla="*/ 1 h 2"/>
                  <a:gd name="T20" fmla="*/ 1 w 4"/>
                  <a:gd name="T21" fmla="*/ 2 h 2"/>
                  <a:gd name="T22" fmla="*/ 2 w 4"/>
                  <a:gd name="T23" fmla="*/ 1 h 2"/>
                  <a:gd name="T24" fmla="*/ 3 w 4"/>
                  <a:gd name="T2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" h="2">
                    <a:moveTo>
                      <a:pt x="3" y="1"/>
                    </a:move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89" name="Freeform 192">
                <a:extLst>
                  <a:ext uri="{FF2B5EF4-FFF2-40B4-BE49-F238E27FC236}">
                    <a16:creationId xmlns:a16="http://schemas.microsoft.com/office/drawing/2014/main" id="{B828BC4F-370B-40EA-9C89-336B1293CB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2827" y="827089"/>
                <a:ext cx="31750" cy="11113"/>
              </a:xfrm>
              <a:custGeom>
                <a:avLst/>
                <a:gdLst>
                  <a:gd name="T0" fmla="*/ 1 w 3"/>
                  <a:gd name="T1" fmla="*/ 0 h 1"/>
                  <a:gd name="T2" fmla="*/ 1 w 3"/>
                  <a:gd name="T3" fmla="*/ 0 h 1"/>
                  <a:gd name="T4" fmla="*/ 0 w 3"/>
                  <a:gd name="T5" fmla="*/ 1 h 1"/>
                  <a:gd name="T6" fmla="*/ 1 w 3"/>
                  <a:gd name="T7" fmla="*/ 1 h 1"/>
                  <a:gd name="T8" fmla="*/ 2 w 3"/>
                  <a:gd name="T9" fmla="*/ 1 h 1"/>
                  <a:gd name="T10" fmla="*/ 3 w 3"/>
                  <a:gd name="T11" fmla="*/ 0 h 1"/>
                  <a:gd name="T12" fmla="*/ 3 w 3"/>
                  <a:gd name="T13" fmla="*/ 0 h 1"/>
                  <a:gd name="T14" fmla="*/ 2 w 3"/>
                  <a:gd name="T15" fmla="*/ 0 h 1"/>
                  <a:gd name="T16" fmla="*/ 1 w 3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0" name="Freeform 193">
                <a:extLst>
                  <a:ext uri="{FF2B5EF4-FFF2-40B4-BE49-F238E27FC236}">
                    <a16:creationId xmlns:a16="http://schemas.microsoft.com/office/drawing/2014/main" id="{29AF7A40-D640-4EF3-8155-8543A8A83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6802" y="762001"/>
                <a:ext cx="22225" cy="33338"/>
              </a:xfrm>
              <a:custGeom>
                <a:avLst/>
                <a:gdLst>
                  <a:gd name="T0" fmla="*/ 1 w 2"/>
                  <a:gd name="T1" fmla="*/ 2 h 3"/>
                  <a:gd name="T2" fmla="*/ 1 w 2"/>
                  <a:gd name="T3" fmla="*/ 2 h 3"/>
                  <a:gd name="T4" fmla="*/ 2 w 2"/>
                  <a:gd name="T5" fmla="*/ 2 h 3"/>
                  <a:gd name="T6" fmla="*/ 2 w 2"/>
                  <a:gd name="T7" fmla="*/ 2 h 3"/>
                  <a:gd name="T8" fmla="*/ 2 w 2"/>
                  <a:gd name="T9" fmla="*/ 1 h 3"/>
                  <a:gd name="T10" fmla="*/ 1 w 2"/>
                  <a:gd name="T11" fmla="*/ 0 h 3"/>
                  <a:gd name="T12" fmla="*/ 0 w 2"/>
                  <a:gd name="T13" fmla="*/ 1 h 3"/>
                  <a:gd name="T14" fmla="*/ 0 w 2"/>
                  <a:gd name="T15" fmla="*/ 2 h 3"/>
                  <a:gd name="T16" fmla="*/ 1 w 2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1" name="Freeform 194">
                <a:extLst>
                  <a:ext uri="{FF2B5EF4-FFF2-40B4-BE49-F238E27FC236}">
                    <a16:creationId xmlns:a16="http://schemas.microsoft.com/office/drawing/2014/main" id="{0F3A0871-9C74-4964-8934-7817365217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5689" y="795339"/>
                <a:ext cx="33338" cy="31750"/>
              </a:xfrm>
              <a:custGeom>
                <a:avLst/>
                <a:gdLst>
                  <a:gd name="T0" fmla="*/ 1 w 3"/>
                  <a:gd name="T1" fmla="*/ 1 h 3"/>
                  <a:gd name="T2" fmla="*/ 1 w 3"/>
                  <a:gd name="T3" fmla="*/ 3 h 3"/>
                  <a:gd name="T4" fmla="*/ 2 w 3"/>
                  <a:gd name="T5" fmla="*/ 3 h 3"/>
                  <a:gd name="T6" fmla="*/ 2 w 3"/>
                  <a:gd name="T7" fmla="*/ 2 h 3"/>
                  <a:gd name="T8" fmla="*/ 2 w 3"/>
                  <a:gd name="T9" fmla="*/ 1 h 3"/>
                  <a:gd name="T10" fmla="*/ 2 w 3"/>
                  <a:gd name="T11" fmla="*/ 1 h 3"/>
                  <a:gd name="T12" fmla="*/ 2 w 3"/>
                  <a:gd name="T13" fmla="*/ 0 h 3"/>
                  <a:gd name="T14" fmla="*/ 1 w 3"/>
                  <a:gd name="T15" fmla="*/ 0 h 3"/>
                  <a:gd name="T16" fmla="*/ 0 w 3"/>
                  <a:gd name="T17" fmla="*/ 0 h 3"/>
                  <a:gd name="T18" fmla="*/ 0 w 3"/>
                  <a:gd name="T19" fmla="*/ 1 h 3"/>
                  <a:gd name="T20" fmla="*/ 1 w 3"/>
                  <a:gd name="T2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2"/>
                      <a:pt x="2" y="2"/>
                      <a:pt x="2" y="1"/>
                    </a:cubicBezTo>
                    <a:cubicBezTo>
                      <a:pt x="2" y="1"/>
                      <a:pt x="3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2" name="Freeform 195">
                <a:extLst>
                  <a:ext uri="{FF2B5EF4-FFF2-40B4-BE49-F238E27FC236}">
                    <a16:creationId xmlns:a16="http://schemas.microsoft.com/office/drawing/2014/main" id="{C6B201FA-D39A-4B86-8A81-3051AE2C6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0602" y="860426"/>
                <a:ext cx="141288" cy="74613"/>
              </a:xfrm>
              <a:custGeom>
                <a:avLst/>
                <a:gdLst>
                  <a:gd name="T0" fmla="*/ 4 w 13"/>
                  <a:gd name="T1" fmla="*/ 1 h 7"/>
                  <a:gd name="T2" fmla="*/ 4 w 13"/>
                  <a:gd name="T3" fmla="*/ 2 h 7"/>
                  <a:gd name="T4" fmla="*/ 5 w 13"/>
                  <a:gd name="T5" fmla="*/ 2 h 7"/>
                  <a:gd name="T6" fmla="*/ 4 w 13"/>
                  <a:gd name="T7" fmla="*/ 3 h 7"/>
                  <a:gd name="T8" fmla="*/ 4 w 13"/>
                  <a:gd name="T9" fmla="*/ 3 h 7"/>
                  <a:gd name="T10" fmla="*/ 3 w 13"/>
                  <a:gd name="T11" fmla="*/ 3 h 7"/>
                  <a:gd name="T12" fmla="*/ 2 w 13"/>
                  <a:gd name="T13" fmla="*/ 3 h 7"/>
                  <a:gd name="T14" fmla="*/ 1 w 13"/>
                  <a:gd name="T15" fmla="*/ 2 h 7"/>
                  <a:gd name="T16" fmla="*/ 1 w 13"/>
                  <a:gd name="T17" fmla="*/ 3 h 7"/>
                  <a:gd name="T18" fmla="*/ 0 w 13"/>
                  <a:gd name="T19" fmla="*/ 3 h 7"/>
                  <a:gd name="T20" fmla="*/ 0 w 13"/>
                  <a:gd name="T21" fmla="*/ 4 h 7"/>
                  <a:gd name="T22" fmla="*/ 1 w 13"/>
                  <a:gd name="T23" fmla="*/ 4 h 7"/>
                  <a:gd name="T24" fmla="*/ 2 w 13"/>
                  <a:gd name="T25" fmla="*/ 5 h 7"/>
                  <a:gd name="T26" fmla="*/ 3 w 13"/>
                  <a:gd name="T27" fmla="*/ 6 h 7"/>
                  <a:gd name="T28" fmla="*/ 3 w 13"/>
                  <a:gd name="T29" fmla="*/ 6 h 7"/>
                  <a:gd name="T30" fmla="*/ 5 w 13"/>
                  <a:gd name="T31" fmla="*/ 6 h 7"/>
                  <a:gd name="T32" fmla="*/ 6 w 13"/>
                  <a:gd name="T33" fmla="*/ 6 h 7"/>
                  <a:gd name="T34" fmla="*/ 7 w 13"/>
                  <a:gd name="T35" fmla="*/ 6 h 7"/>
                  <a:gd name="T36" fmla="*/ 8 w 13"/>
                  <a:gd name="T37" fmla="*/ 6 h 7"/>
                  <a:gd name="T38" fmla="*/ 9 w 13"/>
                  <a:gd name="T39" fmla="*/ 5 h 7"/>
                  <a:gd name="T40" fmla="*/ 10 w 13"/>
                  <a:gd name="T41" fmla="*/ 4 h 7"/>
                  <a:gd name="T42" fmla="*/ 10 w 13"/>
                  <a:gd name="T43" fmla="*/ 4 h 7"/>
                  <a:gd name="T44" fmla="*/ 10 w 13"/>
                  <a:gd name="T45" fmla="*/ 3 h 7"/>
                  <a:gd name="T46" fmla="*/ 9 w 13"/>
                  <a:gd name="T47" fmla="*/ 3 h 7"/>
                  <a:gd name="T48" fmla="*/ 10 w 13"/>
                  <a:gd name="T49" fmla="*/ 2 h 7"/>
                  <a:gd name="T50" fmla="*/ 11 w 13"/>
                  <a:gd name="T51" fmla="*/ 2 h 7"/>
                  <a:gd name="T52" fmla="*/ 12 w 13"/>
                  <a:gd name="T53" fmla="*/ 2 h 7"/>
                  <a:gd name="T54" fmla="*/ 12 w 13"/>
                  <a:gd name="T55" fmla="*/ 1 h 7"/>
                  <a:gd name="T56" fmla="*/ 11 w 13"/>
                  <a:gd name="T57" fmla="*/ 1 h 7"/>
                  <a:gd name="T58" fmla="*/ 9 w 13"/>
                  <a:gd name="T59" fmla="*/ 1 h 7"/>
                  <a:gd name="T60" fmla="*/ 8 w 13"/>
                  <a:gd name="T61" fmla="*/ 1 h 7"/>
                  <a:gd name="T62" fmla="*/ 6 w 13"/>
                  <a:gd name="T63" fmla="*/ 1 h 7"/>
                  <a:gd name="T64" fmla="*/ 4 w 13"/>
                  <a:gd name="T65" fmla="*/ 1 h 7"/>
                  <a:gd name="T66" fmla="*/ 4 w 13"/>
                  <a:gd name="T6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3" h="7">
                    <a:moveTo>
                      <a:pt x="4" y="1"/>
                    </a:moveTo>
                    <a:cubicBezTo>
                      <a:pt x="3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3"/>
                      <a:pt x="5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2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7"/>
                      <a:pt x="4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9" y="3"/>
                      <a:pt x="9" y="3"/>
                    </a:cubicBezTo>
                    <a:cubicBezTo>
                      <a:pt x="9" y="3"/>
                      <a:pt x="10" y="3"/>
                      <a:pt x="10" y="2"/>
                    </a:cubicBezTo>
                    <a:cubicBezTo>
                      <a:pt x="10" y="2"/>
                      <a:pt x="11" y="2"/>
                      <a:pt x="11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3" y="1"/>
                      <a:pt x="12" y="1"/>
                    </a:cubicBezTo>
                    <a:cubicBezTo>
                      <a:pt x="12" y="0"/>
                      <a:pt x="11" y="1"/>
                      <a:pt x="11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3" name="Freeform 196">
                <a:extLst>
                  <a:ext uri="{FF2B5EF4-FFF2-40B4-BE49-F238E27FC236}">
                    <a16:creationId xmlns:a16="http://schemas.microsoft.com/office/drawing/2014/main" id="{C52DE51A-9738-404E-9B14-7032E4103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9664" y="730251"/>
                <a:ext cx="96838" cy="53975"/>
              </a:xfrm>
              <a:custGeom>
                <a:avLst/>
                <a:gdLst>
                  <a:gd name="T0" fmla="*/ 1 w 9"/>
                  <a:gd name="T1" fmla="*/ 3 h 5"/>
                  <a:gd name="T2" fmla="*/ 2 w 9"/>
                  <a:gd name="T3" fmla="*/ 3 h 5"/>
                  <a:gd name="T4" fmla="*/ 4 w 9"/>
                  <a:gd name="T5" fmla="*/ 3 h 5"/>
                  <a:gd name="T6" fmla="*/ 5 w 9"/>
                  <a:gd name="T7" fmla="*/ 3 h 5"/>
                  <a:gd name="T8" fmla="*/ 6 w 9"/>
                  <a:gd name="T9" fmla="*/ 4 h 5"/>
                  <a:gd name="T10" fmla="*/ 6 w 9"/>
                  <a:gd name="T11" fmla="*/ 5 h 5"/>
                  <a:gd name="T12" fmla="*/ 7 w 9"/>
                  <a:gd name="T13" fmla="*/ 4 h 5"/>
                  <a:gd name="T14" fmla="*/ 8 w 9"/>
                  <a:gd name="T15" fmla="*/ 3 h 5"/>
                  <a:gd name="T16" fmla="*/ 9 w 9"/>
                  <a:gd name="T17" fmla="*/ 3 h 5"/>
                  <a:gd name="T18" fmla="*/ 9 w 9"/>
                  <a:gd name="T19" fmla="*/ 2 h 5"/>
                  <a:gd name="T20" fmla="*/ 8 w 9"/>
                  <a:gd name="T21" fmla="*/ 1 h 5"/>
                  <a:gd name="T22" fmla="*/ 7 w 9"/>
                  <a:gd name="T23" fmla="*/ 1 h 5"/>
                  <a:gd name="T24" fmla="*/ 6 w 9"/>
                  <a:gd name="T25" fmla="*/ 1 h 5"/>
                  <a:gd name="T26" fmla="*/ 5 w 9"/>
                  <a:gd name="T27" fmla="*/ 1 h 5"/>
                  <a:gd name="T28" fmla="*/ 3 w 9"/>
                  <a:gd name="T29" fmla="*/ 0 h 5"/>
                  <a:gd name="T30" fmla="*/ 2 w 9"/>
                  <a:gd name="T31" fmla="*/ 1 h 5"/>
                  <a:gd name="T32" fmla="*/ 1 w 9"/>
                  <a:gd name="T33" fmla="*/ 1 h 5"/>
                  <a:gd name="T34" fmla="*/ 1 w 9"/>
                  <a:gd name="T35" fmla="*/ 2 h 5"/>
                  <a:gd name="T36" fmla="*/ 0 w 9"/>
                  <a:gd name="T37" fmla="*/ 2 h 5"/>
                  <a:gd name="T38" fmla="*/ 1 w 9"/>
                  <a:gd name="T3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5">
                    <a:moveTo>
                      <a:pt x="1" y="3"/>
                    </a:moveTo>
                    <a:cubicBezTo>
                      <a:pt x="1" y="3"/>
                      <a:pt x="2" y="3"/>
                      <a:pt x="2" y="3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5" y="2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5"/>
                    </a:cubicBezTo>
                    <a:cubicBezTo>
                      <a:pt x="6" y="5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3"/>
                    </a:cubicBezTo>
                    <a:cubicBezTo>
                      <a:pt x="8" y="3"/>
                      <a:pt x="8" y="3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9" y="2"/>
                      <a:pt x="8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4" name="Freeform 197">
                <a:extLst>
                  <a:ext uri="{FF2B5EF4-FFF2-40B4-BE49-F238E27FC236}">
                    <a16:creationId xmlns:a16="http://schemas.microsoft.com/office/drawing/2014/main" id="{A22C7BBE-6DBD-49B4-8BAE-37CE07A71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8552" y="795339"/>
                <a:ext cx="87313" cy="42863"/>
              </a:xfrm>
              <a:custGeom>
                <a:avLst/>
                <a:gdLst>
                  <a:gd name="T0" fmla="*/ 0 w 8"/>
                  <a:gd name="T1" fmla="*/ 3 h 4"/>
                  <a:gd name="T2" fmla="*/ 0 w 8"/>
                  <a:gd name="T3" fmla="*/ 4 h 4"/>
                  <a:gd name="T4" fmla="*/ 1 w 8"/>
                  <a:gd name="T5" fmla="*/ 4 h 4"/>
                  <a:gd name="T6" fmla="*/ 3 w 8"/>
                  <a:gd name="T7" fmla="*/ 4 h 4"/>
                  <a:gd name="T8" fmla="*/ 4 w 8"/>
                  <a:gd name="T9" fmla="*/ 4 h 4"/>
                  <a:gd name="T10" fmla="*/ 5 w 8"/>
                  <a:gd name="T11" fmla="*/ 3 h 4"/>
                  <a:gd name="T12" fmla="*/ 5 w 8"/>
                  <a:gd name="T13" fmla="*/ 3 h 4"/>
                  <a:gd name="T14" fmla="*/ 7 w 8"/>
                  <a:gd name="T15" fmla="*/ 2 h 4"/>
                  <a:gd name="T16" fmla="*/ 7 w 8"/>
                  <a:gd name="T17" fmla="*/ 1 h 4"/>
                  <a:gd name="T18" fmla="*/ 8 w 8"/>
                  <a:gd name="T19" fmla="*/ 1 h 4"/>
                  <a:gd name="T20" fmla="*/ 7 w 8"/>
                  <a:gd name="T21" fmla="*/ 0 h 4"/>
                  <a:gd name="T22" fmla="*/ 6 w 8"/>
                  <a:gd name="T23" fmla="*/ 1 h 4"/>
                  <a:gd name="T24" fmla="*/ 6 w 8"/>
                  <a:gd name="T25" fmla="*/ 1 h 4"/>
                  <a:gd name="T26" fmla="*/ 5 w 8"/>
                  <a:gd name="T27" fmla="*/ 0 h 4"/>
                  <a:gd name="T28" fmla="*/ 4 w 8"/>
                  <a:gd name="T29" fmla="*/ 0 h 4"/>
                  <a:gd name="T30" fmla="*/ 3 w 8"/>
                  <a:gd name="T31" fmla="*/ 0 h 4"/>
                  <a:gd name="T32" fmla="*/ 2 w 8"/>
                  <a:gd name="T33" fmla="*/ 0 h 4"/>
                  <a:gd name="T34" fmla="*/ 1 w 8"/>
                  <a:gd name="T35" fmla="*/ 1 h 4"/>
                  <a:gd name="T36" fmla="*/ 1 w 8"/>
                  <a:gd name="T37" fmla="*/ 1 h 4"/>
                  <a:gd name="T38" fmla="*/ 0 w 8"/>
                  <a:gd name="T39" fmla="*/ 2 h 4"/>
                  <a:gd name="T40" fmla="*/ 0 w 8"/>
                  <a:gd name="T41" fmla="*/ 3 h 4"/>
                  <a:gd name="T42" fmla="*/ 0 w 8"/>
                  <a:gd name="T4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" h="4">
                    <a:moveTo>
                      <a:pt x="0" y="3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7" y="0"/>
                      <a:pt x="7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5" name="Freeform 198">
                <a:extLst>
                  <a:ext uri="{FF2B5EF4-FFF2-40B4-BE49-F238E27FC236}">
                    <a16:creationId xmlns:a16="http://schemas.microsoft.com/office/drawing/2014/main" id="{57BFF810-5983-448C-97D4-5522B53F8B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4752" y="827089"/>
                <a:ext cx="53975" cy="22225"/>
              </a:xfrm>
              <a:custGeom>
                <a:avLst/>
                <a:gdLst>
                  <a:gd name="T0" fmla="*/ 2 w 5"/>
                  <a:gd name="T1" fmla="*/ 2 h 2"/>
                  <a:gd name="T2" fmla="*/ 4 w 5"/>
                  <a:gd name="T3" fmla="*/ 1 h 2"/>
                  <a:gd name="T4" fmla="*/ 4 w 5"/>
                  <a:gd name="T5" fmla="*/ 1 h 2"/>
                  <a:gd name="T6" fmla="*/ 5 w 5"/>
                  <a:gd name="T7" fmla="*/ 1 h 2"/>
                  <a:gd name="T8" fmla="*/ 4 w 5"/>
                  <a:gd name="T9" fmla="*/ 0 h 2"/>
                  <a:gd name="T10" fmla="*/ 4 w 5"/>
                  <a:gd name="T11" fmla="*/ 0 h 2"/>
                  <a:gd name="T12" fmla="*/ 3 w 5"/>
                  <a:gd name="T13" fmla="*/ 0 h 2"/>
                  <a:gd name="T14" fmla="*/ 1 w 5"/>
                  <a:gd name="T15" fmla="*/ 0 h 2"/>
                  <a:gd name="T16" fmla="*/ 0 w 5"/>
                  <a:gd name="T17" fmla="*/ 0 h 2"/>
                  <a:gd name="T18" fmla="*/ 0 w 5"/>
                  <a:gd name="T19" fmla="*/ 1 h 2"/>
                  <a:gd name="T20" fmla="*/ 0 w 5"/>
                  <a:gd name="T21" fmla="*/ 1 h 2"/>
                  <a:gd name="T22" fmla="*/ 1 w 5"/>
                  <a:gd name="T23" fmla="*/ 2 h 2"/>
                  <a:gd name="T24" fmla="*/ 2 w 5"/>
                  <a:gd name="T2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2">
                    <a:moveTo>
                      <a:pt x="2" y="2"/>
                    </a:moveTo>
                    <a:cubicBezTo>
                      <a:pt x="3" y="2"/>
                      <a:pt x="3" y="2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6" name="Freeform 199">
                <a:extLst>
                  <a:ext uri="{FF2B5EF4-FFF2-40B4-BE49-F238E27FC236}">
                    <a16:creationId xmlns:a16="http://schemas.microsoft.com/office/drawing/2014/main" id="{ED288130-30F9-4EB1-8213-7857075996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0777" y="860426"/>
                <a:ext cx="130175" cy="53975"/>
              </a:xfrm>
              <a:custGeom>
                <a:avLst/>
                <a:gdLst>
                  <a:gd name="T0" fmla="*/ 3 w 12"/>
                  <a:gd name="T1" fmla="*/ 1 h 5"/>
                  <a:gd name="T2" fmla="*/ 2 w 12"/>
                  <a:gd name="T3" fmla="*/ 1 h 5"/>
                  <a:gd name="T4" fmla="*/ 2 w 12"/>
                  <a:gd name="T5" fmla="*/ 2 h 5"/>
                  <a:gd name="T6" fmla="*/ 1 w 12"/>
                  <a:gd name="T7" fmla="*/ 2 h 5"/>
                  <a:gd name="T8" fmla="*/ 0 w 12"/>
                  <a:gd name="T9" fmla="*/ 3 h 5"/>
                  <a:gd name="T10" fmla="*/ 0 w 12"/>
                  <a:gd name="T11" fmla="*/ 4 h 5"/>
                  <a:gd name="T12" fmla="*/ 0 w 12"/>
                  <a:gd name="T13" fmla="*/ 5 h 5"/>
                  <a:gd name="T14" fmla="*/ 1 w 12"/>
                  <a:gd name="T15" fmla="*/ 5 h 5"/>
                  <a:gd name="T16" fmla="*/ 2 w 12"/>
                  <a:gd name="T17" fmla="*/ 5 h 5"/>
                  <a:gd name="T18" fmla="*/ 3 w 12"/>
                  <a:gd name="T19" fmla="*/ 4 h 5"/>
                  <a:gd name="T20" fmla="*/ 3 w 12"/>
                  <a:gd name="T21" fmla="*/ 4 h 5"/>
                  <a:gd name="T22" fmla="*/ 4 w 12"/>
                  <a:gd name="T23" fmla="*/ 3 h 5"/>
                  <a:gd name="T24" fmla="*/ 5 w 12"/>
                  <a:gd name="T25" fmla="*/ 3 h 5"/>
                  <a:gd name="T26" fmla="*/ 6 w 12"/>
                  <a:gd name="T27" fmla="*/ 3 h 5"/>
                  <a:gd name="T28" fmla="*/ 7 w 12"/>
                  <a:gd name="T29" fmla="*/ 3 h 5"/>
                  <a:gd name="T30" fmla="*/ 8 w 12"/>
                  <a:gd name="T31" fmla="*/ 3 h 5"/>
                  <a:gd name="T32" fmla="*/ 9 w 12"/>
                  <a:gd name="T33" fmla="*/ 2 h 5"/>
                  <a:gd name="T34" fmla="*/ 10 w 12"/>
                  <a:gd name="T35" fmla="*/ 2 h 5"/>
                  <a:gd name="T36" fmla="*/ 11 w 12"/>
                  <a:gd name="T37" fmla="*/ 1 h 5"/>
                  <a:gd name="T38" fmla="*/ 12 w 12"/>
                  <a:gd name="T39" fmla="*/ 0 h 5"/>
                  <a:gd name="T40" fmla="*/ 12 w 12"/>
                  <a:gd name="T41" fmla="*/ 0 h 5"/>
                  <a:gd name="T42" fmla="*/ 11 w 12"/>
                  <a:gd name="T43" fmla="*/ 0 h 5"/>
                  <a:gd name="T44" fmla="*/ 10 w 12"/>
                  <a:gd name="T45" fmla="*/ 0 h 5"/>
                  <a:gd name="T46" fmla="*/ 9 w 12"/>
                  <a:gd name="T47" fmla="*/ 0 h 5"/>
                  <a:gd name="T48" fmla="*/ 8 w 12"/>
                  <a:gd name="T49" fmla="*/ 0 h 5"/>
                  <a:gd name="T50" fmla="*/ 6 w 12"/>
                  <a:gd name="T51" fmla="*/ 0 h 5"/>
                  <a:gd name="T52" fmla="*/ 5 w 12"/>
                  <a:gd name="T53" fmla="*/ 0 h 5"/>
                  <a:gd name="T54" fmla="*/ 3 w 12"/>
                  <a:gd name="T5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" h="5"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1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8" y="3"/>
                    </a:cubicBezTo>
                    <a:cubicBezTo>
                      <a:pt x="8" y="3"/>
                      <a:pt x="8" y="3"/>
                      <a:pt x="9" y="2"/>
                    </a:cubicBezTo>
                    <a:cubicBezTo>
                      <a:pt x="9" y="2"/>
                      <a:pt x="9" y="2"/>
                      <a:pt x="10" y="2"/>
                    </a:cubicBezTo>
                    <a:cubicBezTo>
                      <a:pt x="10" y="2"/>
                      <a:pt x="11" y="2"/>
                      <a:pt x="11" y="1"/>
                    </a:cubicBezTo>
                    <a:cubicBezTo>
                      <a:pt x="12" y="1"/>
                      <a:pt x="12" y="1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4" y="1"/>
                      <a:pt x="3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7" name="Freeform 200">
                <a:extLst>
                  <a:ext uri="{FF2B5EF4-FFF2-40B4-BE49-F238E27FC236}">
                    <a16:creationId xmlns:a16="http://schemas.microsoft.com/office/drawing/2014/main" id="{E37B6430-FEFD-470B-B5DA-B4F9EC7F0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8727" y="750889"/>
                <a:ext cx="53975" cy="22225"/>
              </a:xfrm>
              <a:custGeom>
                <a:avLst/>
                <a:gdLst>
                  <a:gd name="T0" fmla="*/ 1 w 5"/>
                  <a:gd name="T1" fmla="*/ 1 h 2"/>
                  <a:gd name="T2" fmla="*/ 2 w 5"/>
                  <a:gd name="T3" fmla="*/ 1 h 2"/>
                  <a:gd name="T4" fmla="*/ 2 w 5"/>
                  <a:gd name="T5" fmla="*/ 1 h 2"/>
                  <a:gd name="T6" fmla="*/ 4 w 5"/>
                  <a:gd name="T7" fmla="*/ 1 h 2"/>
                  <a:gd name="T8" fmla="*/ 5 w 5"/>
                  <a:gd name="T9" fmla="*/ 1 h 2"/>
                  <a:gd name="T10" fmla="*/ 5 w 5"/>
                  <a:gd name="T11" fmla="*/ 1 h 2"/>
                  <a:gd name="T12" fmla="*/ 5 w 5"/>
                  <a:gd name="T13" fmla="*/ 0 h 2"/>
                  <a:gd name="T14" fmla="*/ 4 w 5"/>
                  <a:gd name="T15" fmla="*/ 0 h 2"/>
                  <a:gd name="T16" fmla="*/ 3 w 5"/>
                  <a:gd name="T17" fmla="*/ 0 h 2"/>
                  <a:gd name="T18" fmla="*/ 2 w 5"/>
                  <a:gd name="T19" fmla="*/ 0 h 2"/>
                  <a:gd name="T20" fmla="*/ 1 w 5"/>
                  <a:gd name="T21" fmla="*/ 0 h 2"/>
                  <a:gd name="T22" fmla="*/ 1 w 5"/>
                  <a:gd name="T23" fmla="*/ 0 h 2"/>
                  <a:gd name="T24" fmla="*/ 1 w 5"/>
                  <a:gd name="T25" fmla="*/ 1 h 2"/>
                  <a:gd name="T26" fmla="*/ 1 w 5"/>
                  <a:gd name="T2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2">
                    <a:moveTo>
                      <a:pt x="1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4" y="1"/>
                    </a:cubicBezTo>
                    <a:cubicBezTo>
                      <a:pt x="4" y="1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8" name="Freeform 201">
                <a:extLst>
                  <a:ext uri="{FF2B5EF4-FFF2-40B4-BE49-F238E27FC236}">
                    <a16:creationId xmlns:a16="http://schemas.microsoft.com/office/drawing/2014/main" id="{D27DD4E0-6624-42B0-9FB9-E69EBA9F7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9839" y="773114"/>
                <a:ext cx="53975" cy="11113"/>
              </a:xfrm>
              <a:custGeom>
                <a:avLst/>
                <a:gdLst>
                  <a:gd name="T0" fmla="*/ 3 w 5"/>
                  <a:gd name="T1" fmla="*/ 0 h 1"/>
                  <a:gd name="T2" fmla="*/ 1 w 5"/>
                  <a:gd name="T3" fmla="*/ 0 h 1"/>
                  <a:gd name="T4" fmla="*/ 1 w 5"/>
                  <a:gd name="T5" fmla="*/ 0 h 1"/>
                  <a:gd name="T6" fmla="*/ 1 w 5"/>
                  <a:gd name="T7" fmla="*/ 1 h 1"/>
                  <a:gd name="T8" fmla="*/ 2 w 5"/>
                  <a:gd name="T9" fmla="*/ 1 h 1"/>
                  <a:gd name="T10" fmla="*/ 2 w 5"/>
                  <a:gd name="T11" fmla="*/ 1 h 1"/>
                  <a:gd name="T12" fmla="*/ 3 w 5"/>
                  <a:gd name="T13" fmla="*/ 1 h 1"/>
                  <a:gd name="T14" fmla="*/ 5 w 5"/>
                  <a:gd name="T15" fmla="*/ 1 h 1"/>
                  <a:gd name="T16" fmla="*/ 5 w 5"/>
                  <a:gd name="T17" fmla="*/ 0 h 1"/>
                  <a:gd name="T18" fmla="*/ 4 w 5"/>
                  <a:gd name="T19" fmla="*/ 0 h 1"/>
                  <a:gd name="T20" fmla="*/ 3 w 5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1">
                    <a:moveTo>
                      <a:pt x="3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299" name="Freeform 202">
                <a:extLst>
                  <a:ext uri="{FF2B5EF4-FFF2-40B4-BE49-F238E27FC236}">
                    <a16:creationId xmlns:a16="http://schemas.microsoft.com/office/drawing/2014/main" id="{17A77965-EC2C-4BB3-88CC-2006FAB01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6502" y="784226"/>
                <a:ext cx="280988" cy="76200"/>
              </a:xfrm>
              <a:custGeom>
                <a:avLst/>
                <a:gdLst>
                  <a:gd name="T0" fmla="*/ 1 w 26"/>
                  <a:gd name="T1" fmla="*/ 2 h 7"/>
                  <a:gd name="T2" fmla="*/ 2 w 26"/>
                  <a:gd name="T3" fmla="*/ 2 h 7"/>
                  <a:gd name="T4" fmla="*/ 4 w 26"/>
                  <a:gd name="T5" fmla="*/ 2 h 7"/>
                  <a:gd name="T6" fmla="*/ 5 w 26"/>
                  <a:gd name="T7" fmla="*/ 2 h 7"/>
                  <a:gd name="T8" fmla="*/ 5 w 26"/>
                  <a:gd name="T9" fmla="*/ 2 h 7"/>
                  <a:gd name="T10" fmla="*/ 5 w 26"/>
                  <a:gd name="T11" fmla="*/ 3 h 7"/>
                  <a:gd name="T12" fmla="*/ 5 w 26"/>
                  <a:gd name="T13" fmla="*/ 4 h 7"/>
                  <a:gd name="T14" fmla="*/ 4 w 26"/>
                  <a:gd name="T15" fmla="*/ 4 h 7"/>
                  <a:gd name="T16" fmla="*/ 4 w 26"/>
                  <a:gd name="T17" fmla="*/ 5 h 7"/>
                  <a:gd name="T18" fmla="*/ 4 w 26"/>
                  <a:gd name="T19" fmla="*/ 5 h 7"/>
                  <a:gd name="T20" fmla="*/ 5 w 26"/>
                  <a:gd name="T21" fmla="*/ 5 h 7"/>
                  <a:gd name="T22" fmla="*/ 6 w 26"/>
                  <a:gd name="T23" fmla="*/ 6 h 7"/>
                  <a:gd name="T24" fmla="*/ 7 w 26"/>
                  <a:gd name="T25" fmla="*/ 6 h 7"/>
                  <a:gd name="T26" fmla="*/ 8 w 26"/>
                  <a:gd name="T27" fmla="*/ 5 h 7"/>
                  <a:gd name="T28" fmla="*/ 9 w 26"/>
                  <a:gd name="T29" fmla="*/ 5 h 7"/>
                  <a:gd name="T30" fmla="*/ 9 w 26"/>
                  <a:gd name="T31" fmla="*/ 6 h 7"/>
                  <a:gd name="T32" fmla="*/ 10 w 26"/>
                  <a:gd name="T33" fmla="*/ 6 h 7"/>
                  <a:gd name="T34" fmla="*/ 12 w 26"/>
                  <a:gd name="T35" fmla="*/ 6 h 7"/>
                  <a:gd name="T36" fmla="*/ 13 w 26"/>
                  <a:gd name="T37" fmla="*/ 5 h 7"/>
                  <a:gd name="T38" fmla="*/ 15 w 26"/>
                  <a:gd name="T39" fmla="*/ 6 h 7"/>
                  <a:gd name="T40" fmla="*/ 16 w 26"/>
                  <a:gd name="T41" fmla="*/ 6 h 7"/>
                  <a:gd name="T42" fmla="*/ 17 w 26"/>
                  <a:gd name="T43" fmla="*/ 5 h 7"/>
                  <a:gd name="T44" fmla="*/ 18 w 26"/>
                  <a:gd name="T45" fmla="*/ 6 h 7"/>
                  <a:gd name="T46" fmla="*/ 19 w 26"/>
                  <a:gd name="T47" fmla="*/ 6 h 7"/>
                  <a:gd name="T48" fmla="*/ 21 w 26"/>
                  <a:gd name="T49" fmla="*/ 7 h 7"/>
                  <a:gd name="T50" fmla="*/ 22 w 26"/>
                  <a:gd name="T51" fmla="*/ 6 h 7"/>
                  <a:gd name="T52" fmla="*/ 23 w 26"/>
                  <a:gd name="T53" fmla="*/ 6 h 7"/>
                  <a:gd name="T54" fmla="*/ 24 w 26"/>
                  <a:gd name="T55" fmla="*/ 6 h 7"/>
                  <a:gd name="T56" fmla="*/ 25 w 26"/>
                  <a:gd name="T57" fmla="*/ 5 h 7"/>
                  <a:gd name="T58" fmla="*/ 25 w 26"/>
                  <a:gd name="T59" fmla="*/ 5 h 7"/>
                  <a:gd name="T60" fmla="*/ 26 w 26"/>
                  <a:gd name="T61" fmla="*/ 4 h 7"/>
                  <a:gd name="T62" fmla="*/ 25 w 26"/>
                  <a:gd name="T63" fmla="*/ 3 h 7"/>
                  <a:gd name="T64" fmla="*/ 24 w 26"/>
                  <a:gd name="T65" fmla="*/ 3 h 7"/>
                  <a:gd name="T66" fmla="*/ 23 w 26"/>
                  <a:gd name="T67" fmla="*/ 3 h 7"/>
                  <a:gd name="T68" fmla="*/ 22 w 26"/>
                  <a:gd name="T69" fmla="*/ 3 h 7"/>
                  <a:gd name="T70" fmla="*/ 21 w 26"/>
                  <a:gd name="T71" fmla="*/ 3 h 7"/>
                  <a:gd name="T72" fmla="*/ 20 w 26"/>
                  <a:gd name="T73" fmla="*/ 3 h 7"/>
                  <a:gd name="T74" fmla="*/ 19 w 26"/>
                  <a:gd name="T75" fmla="*/ 3 h 7"/>
                  <a:gd name="T76" fmla="*/ 18 w 26"/>
                  <a:gd name="T77" fmla="*/ 3 h 7"/>
                  <a:gd name="T78" fmla="*/ 16 w 26"/>
                  <a:gd name="T79" fmla="*/ 3 h 7"/>
                  <a:gd name="T80" fmla="*/ 15 w 26"/>
                  <a:gd name="T81" fmla="*/ 4 h 7"/>
                  <a:gd name="T82" fmla="*/ 13 w 26"/>
                  <a:gd name="T83" fmla="*/ 4 h 7"/>
                  <a:gd name="T84" fmla="*/ 12 w 26"/>
                  <a:gd name="T85" fmla="*/ 3 h 7"/>
                  <a:gd name="T86" fmla="*/ 11 w 26"/>
                  <a:gd name="T87" fmla="*/ 3 h 7"/>
                  <a:gd name="T88" fmla="*/ 10 w 26"/>
                  <a:gd name="T89" fmla="*/ 4 h 7"/>
                  <a:gd name="T90" fmla="*/ 10 w 26"/>
                  <a:gd name="T91" fmla="*/ 3 h 7"/>
                  <a:gd name="T92" fmla="*/ 10 w 26"/>
                  <a:gd name="T93" fmla="*/ 3 h 7"/>
                  <a:gd name="T94" fmla="*/ 11 w 26"/>
                  <a:gd name="T95" fmla="*/ 2 h 7"/>
                  <a:gd name="T96" fmla="*/ 10 w 26"/>
                  <a:gd name="T97" fmla="*/ 2 h 7"/>
                  <a:gd name="T98" fmla="*/ 9 w 26"/>
                  <a:gd name="T99" fmla="*/ 1 h 7"/>
                  <a:gd name="T100" fmla="*/ 8 w 26"/>
                  <a:gd name="T101" fmla="*/ 1 h 7"/>
                  <a:gd name="T102" fmla="*/ 6 w 26"/>
                  <a:gd name="T103" fmla="*/ 1 h 7"/>
                  <a:gd name="T104" fmla="*/ 6 w 26"/>
                  <a:gd name="T105" fmla="*/ 1 h 7"/>
                  <a:gd name="T106" fmla="*/ 5 w 26"/>
                  <a:gd name="T107" fmla="*/ 1 h 7"/>
                  <a:gd name="T108" fmla="*/ 3 w 26"/>
                  <a:gd name="T109" fmla="*/ 1 h 7"/>
                  <a:gd name="T110" fmla="*/ 2 w 26"/>
                  <a:gd name="T111" fmla="*/ 1 h 7"/>
                  <a:gd name="T112" fmla="*/ 1 w 26"/>
                  <a:gd name="T113" fmla="*/ 1 h 7"/>
                  <a:gd name="T114" fmla="*/ 0 w 26"/>
                  <a:gd name="T115" fmla="*/ 1 h 7"/>
                  <a:gd name="T116" fmla="*/ 1 w 26"/>
                  <a:gd name="T1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6" h="7">
                    <a:moveTo>
                      <a:pt x="1" y="2"/>
                    </a:moveTo>
                    <a:cubicBezTo>
                      <a:pt x="1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4"/>
                    </a:cubicBezTo>
                    <a:cubicBezTo>
                      <a:pt x="5" y="4"/>
                      <a:pt x="4" y="4"/>
                      <a:pt x="4" y="4"/>
                    </a:cubicBezTo>
                    <a:cubicBezTo>
                      <a:pt x="4" y="4"/>
                      <a:pt x="3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7"/>
                      <a:pt x="10" y="6"/>
                      <a:pt x="10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3" y="5"/>
                      <a:pt x="13" y="5"/>
                    </a:cubicBezTo>
                    <a:cubicBezTo>
                      <a:pt x="14" y="5"/>
                      <a:pt x="14" y="6"/>
                      <a:pt x="15" y="6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6" y="6"/>
                      <a:pt x="17" y="5"/>
                      <a:pt x="17" y="5"/>
                    </a:cubicBezTo>
                    <a:cubicBezTo>
                      <a:pt x="18" y="5"/>
                      <a:pt x="18" y="5"/>
                      <a:pt x="18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7"/>
                      <a:pt x="20" y="7"/>
                      <a:pt x="21" y="7"/>
                    </a:cubicBezTo>
                    <a:cubicBezTo>
                      <a:pt x="21" y="7"/>
                      <a:pt x="21" y="7"/>
                      <a:pt x="22" y="6"/>
                    </a:cubicBezTo>
                    <a:cubicBezTo>
                      <a:pt x="22" y="6"/>
                      <a:pt x="23" y="6"/>
                      <a:pt x="23" y="6"/>
                    </a:cubicBezTo>
                    <a:cubicBezTo>
                      <a:pt x="23" y="6"/>
                      <a:pt x="24" y="6"/>
                      <a:pt x="24" y="6"/>
                    </a:cubicBezTo>
                    <a:cubicBezTo>
                      <a:pt x="24" y="6"/>
                      <a:pt x="24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6" y="5"/>
                      <a:pt x="26" y="5"/>
                      <a:pt x="26" y="4"/>
                    </a:cubicBezTo>
                    <a:cubicBezTo>
                      <a:pt x="25" y="4"/>
                      <a:pt x="25" y="4"/>
                      <a:pt x="25" y="3"/>
                    </a:cubicBezTo>
                    <a:cubicBezTo>
                      <a:pt x="25" y="3"/>
                      <a:pt x="24" y="3"/>
                      <a:pt x="24" y="3"/>
                    </a:cubicBezTo>
                    <a:cubicBezTo>
                      <a:pt x="24" y="3"/>
                      <a:pt x="23" y="3"/>
                      <a:pt x="23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4"/>
                      <a:pt x="17" y="3"/>
                      <a:pt x="16" y="3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4" y="4"/>
                      <a:pt x="13" y="4"/>
                    </a:cubicBezTo>
                    <a:cubicBezTo>
                      <a:pt x="13" y="4"/>
                      <a:pt x="13" y="3"/>
                      <a:pt x="12" y="3"/>
                    </a:cubicBezTo>
                    <a:cubicBezTo>
                      <a:pt x="12" y="3"/>
                      <a:pt x="11" y="3"/>
                      <a:pt x="11" y="3"/>
                    </a:cubicBezTo>
                    <a:cubicBezTo>
                      <a:pt x="11" y="4"/>
                      <a:pt x="11" y="4"/>
                      <a:pt x="10" y="4"/>
                    </a:cubicBezTo>
                    <a:cubicBezTo>
                      <a:pt x="10" y="4"/>
                      <a:pt x="10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2"/>
                      <a:pt x="11" y="2"/>
                      <a:pt x="11" y="2"/>
                    </a:cubicBezTo>
                    <a:cubicBezTo>
                      <a:pt x="11" y="2"/>
                      <a:pt x="10" y="2"/>
                      <a:pt x="10" y="2"/>
                    </a:cubicBezTo>
                    <a:cubicBezTo>
                      <a:pt x="10" y="2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0" name="Freeform 203">
                <a:extLst>
                  <a:ext uri="{FF2B5EF4-FFF2-40B4-BE49-F238E27FC236}">
                    <a16:creationId xmlns:a16="http://schemas.microsoft.com/office/drawing/2014/main" id="{0771EF7E-37FA-4274-837F-32F6338C7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4452" y="773114"/>
                <a:ext cx="44450" cy="11113"/>
              </a:xfrm>
              <a:custGeom>
                <a:avLst/>
                <a:gdLst>
                  <a:gd name="T0" fmla="*/ 3 w 4"/>
                  <a:gd name="T1" fmla="*/ 0 h 1"/>
                  <a:gd name="T2" fmla="*/ 2 w 4"/>
                  <a:gd name="T3" fmla="*/ 0 h 1"/>
                  <a:gd name="T4" fmla="*/ 1 w 4"/>
                  <a:gd name="T5" fmla="*/ 0 h 1"/>
                  <a:gd name="T6" fmla="*/ 0 w 4"/>
                  <a:gd name="T7" fmla="*/ 1 h 1"/>
                  <a:gd name="T8" fmla="*/ 1 w 4"/>
                  <a:gd name="T9" fmla="*/ 1 h 1"/>
                  <a:gd name="T10" fmla="*/ 2 w 4"/>
                  <a:gd name="T11" fmla="*/ 1 h 1"/>
                  <a:gd name="T12" fmla="*/ 3 w 4"/>
                  <a:gd name="T13" fmla="*/ 1 h 1"/>
                  <a:gd name="T14" fmla="*/ 3 w 4"/>
                  <a:gd name="T15" fmla="*/ 1 h 1"/>
                  <a:gd name="T16" fmla="*/ 4 w 4"/>
                  <a:gd name="T17" fmla="*/ 0 h 1"/>
                  <a:gd name="T18" fmla="*/ 3 w 4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1"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1" name="Freeform 204">
                <a:extLst>
                  <a:ext uri="{FF2B5EF4-FFF2-40B4-BE49-F238E27FC236}">
                    <a16:creationId xmlns:a16="http://schemas.microsoft.com/office/drawing/2014/main" id="{750A042C-57B3-4852-9DD6-555057547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8552" y="1076326"/>
                <a:ext cx="161925" cy="74613"/>
              </a:xfrm>
              <a:custGeom>
                <a:avLst/>
                <a:gdLst>
                  <a:gd name="T0" fmla="*/ 14 w 15"/>
                  <a:gd name="T1" fmla="*/ 5 h 7"/>
                  <a:gd name="T2" fmla="*/ 14 w 15"/>
                  <a:gd name="T3" fmla="*/ 4 h 7"/>
                  <a:gd name="T4" fmla="*/ 13 w 15"/>
                  <a:gd name="T5" fmla="*/ 4 h 7"/>
                  <a:gd name="T6" fmla="*/ 13 w 15"/>
                  <a:gd name="T7" fmla="*/ 4 h 7"/>
                  <a:gd name="T8" fmla="*/ 12 w 15"/>
                  <a:gd name="T9" fmla="*/ 3 h 7"/>
                  <a:gd name="T10" fmla="*/ 11 w 15"/>
                  <a:gd name="T11" fmla="*/ 2 h 7"/>
                  <a:gd name="T12" fmla="*/ 10 w 15"/>
                  <a:gd name="T13" fmla="*/ 1 h 7"/>
                  <a:gd name="T14" fmla="*/ 9 w 15"/>
                  <a:gd name="T15" fmla="*/ 1 h 7"/>
                  <a:gd name="T16" fmla="*/ 9 w 15"/>
                  <a:gd name="T17" fmla="*/ 0 h 7"/>
                  <a:gd name="T18" fmla="*/ 9 w 15"/>
                  <a:gd name="T19" fmla="*/ 0 h 7"/>
                  <a:gd name="T20" fmla="*/ 7 w 15"/>
                  <a:gd name="T21" fmla="*/ 0 h 7"/>
                  <a:gd name="T22" fmla="*/ 6 w 15"/>
                  <a:gd name="T23" fmla="*/ 1 h 7"/>
                  <a:gd name="T24" fmla="*/ 5 w 15"/>
                  <a:gd name="T25" fmla="*/ 2 h 7"/>
                  <a:gd name="T26" fmla="*/ 5 w 15"/>
                  <a:gd name="T27" fmla="*/ 3 h 7"/>
                  <a:gd name="T28" fmla="*/ 4 w 15"/>
                  <a:gd name="T29" fmla="*/ 3 h 7"/>
                  <a:gd name="T30" fmla="*/ 3 w 15"/>
                  <a:gd name="T31" fmla="*/ 4 h 7"/>
                  <a:gd name="T32" fmla="*/ 2 w 15"/>
                  <a:gd name="T33" fmla="*/ 4 h 7"/>
                  <a:gd name="T34" fmla="*/ 2 w 15"/>
                  <a:gd name="T35" fmla="*/ 4 h 7"/>
                  <a:gd name="T36" fmla="*/ 1 w 15"/>
                  <a:gd name="T37" fmla="*/ 5 h 7"/>
                  <a:gd name="T38" fmla="*/ 1 w 15"/>
                  <a:gd name="T39" fmla="*/ 5 h 7"/>
                  <a:gd name="T40" fmla="*/ 1 w 15"/>
                  <a:gd name="T41" fmla="*/ 6 h 7"/>
                  <a:gd name="T42" fmla="*/ 1 w 15"/>
                  <a:gd name="T43" fmla="*/ 5 h 7"/>
                  <a:gd name="T44" fmla="*/ 2 w 15"/>
                  <a:gd name="T45" fmla="*/ 5 h 7"/>
                  <a:gd name="T46" fmla="*/ 3 w 15"/>
                  <a:gd name="T47" fmla="*/ 6 h 7"/>
                  <a:gd name="T48" fmla="*/ 3 w 15"/>
                  <a:gd name="T49" fmla="*/ 7 h 7"/>
                  <a:gd name="T50" fmla="*/ 5 w 15"/>
                  <a:gd name="T51" fmla="*/ 6 h 7"/>
                  <a:gd name="T52" fmla="*/ 5 w 15"/>
                  <a:gd name="T53" fmla="*/ 6 h 7"/>
                  <a:gd name="T54" fmla="*/ 6 w 15"/>
                  <a:gd name="T55" fmla="*/ 6 h 7"/>
                  <a:gd name="T56" fmla="*/ 7 w 15"/>
                  <a:gd name="T57" fmla="*/ 5 h 7"/>
                  <a:gd name="T58" fmla="*/ 8 w 15"/>
                  <a:gd name="T59" fmla="*/ 5 h 7"/>
                  <a:gd name="T60" fmla="*/ 8 w 15"/>
                  <a:gd name="T61" fmla="*/ 4 h 7"/>
                  <a:gd name="T62" fmla="*/ 9 w 15"/>
                  <a:gd name="T63" fmla="*/ 5 h 7"/>
                  <a:gd name="T64" fmla="*/ 10 w 15"/>
                  <a:gd name="T65" fmla="*/ 5 h 7"/>
                  <a:gd name="T66" fmla="*/ 11 w 15"/>
                  <a:gd name="T67" fmla="*/ 6 h 7"/>
                  <a:gd name="T68" fmla="*/ 12 w 15"/>
                  <a:gd name="T69" fmla="*/ 6 h 7"/>
                  <a:gd name="T70" fmla="*/ 13 w 15"/>
                  <a:gd name="T71" fmla="*/ 6 h 7"/>
                  <a:gd name="T72" fmla="*/ 14 w 15"/>
                  <a:gd name="T73" fmla="*/ 6 h 7"/>
                  <a:gd name="T74" fmla="*/ 14 w 15"/>
                  <a:gd name="T7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" h="7">
                    <a:moveTo>
                      <a:pt x="14" y="5"/>
                    </a:moveTo>
                    <a:cubicBezTo>
                      <a:pt x="14" y="5"/>
                      <a:pt x="15" y="4"/>
                      <a:pt x="14" y="4"/>
                    </a:cubicBezTo>
                    <a:cubicBezTo>
                      <a:pt x="14" y="4"/>
                      <a:pt x="14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2" y="3"/>
                      <a:pt x="12" y="3"/>
                    </a:cubicBezTo>
                    <a:cubicBezTo>
                      <a:pt x="12" y="2"/>
                      <a:pt x="12" y="2"/>
                      <a:pt x="11" y="2"/>
                    </a:cubicBezTo>
                    <a:cubicBezTo>
                      <a:pt x="11" y="2"/>
                      <a:pt x="11" y="2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6" y="1"/>
                      <a:pt x="5" y="2"/>
                    </a:cubicBezTo>
                    <a:cubicBezTo>
                      <a:pt x="5" y="2"/>
                      <a:pt x="5" y="2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3"/>
                      <a:pt x="4" y="4"/>
                      <a:pt x="3" y="4"/>
                    </a:cubicBezTo>
                    <a:cubicBezTo>
                      <a:pt x="3" y="4"/>
                      <a:pt x="3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7"/>
                      <a:pt x="4" y="7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4" y="6"/>
                    </a:cubicBezTo>
                    <a:cubicBezTo>
                      <a:pt x="14" y="7"/>
                      <a:pt x="14" y="6"/>
                      <a:pt x="14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2" name="Freeform 206">
                <a:extLst>
                  <a:ext uri="{FF2B5EF4-FFF2-40B4-BE49-F238E27FC236}">
                    <a16:creationId xmlns:a16="http://schemas.microsoft.com/office/drawing/2014/main" id="{F190DB3B-6BDB-4F14-81A3-8022ECB1BE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3001" y="1150939"/>
                <a:ext cx="63500" cy="33338"/>
              </a:xfrm>
              <a:custGeom>
                <a:avLst/>
                <a:gdLst>
                  <a:gd name="T0" fmla="*/ 4 w 6"/>
                  <a:gd name="T1" fmla="*/ 2 h 3"/>
                  <a:gd name="T2" fmla="*/ 5 w 6"/>
                  <a:gd name="T3" fmla="*/ 1 h 3"/>
                  <a:gd name="T4" fmla="*/ 5 w 6"/>
                  <a:gd name="T5" fmla="*/ 0 h 3"/>
                  <a:gd name="T6" fmla="*/ 5 w 6"/>
                  <a:gd name="T7" fmla="*/ 0 h 3"/>
                  <a:gd name="T8" fmla="*/ 3 w 6"/>
                  <a:gd name="T9" fmla="*/ 0 h 3"/>
                  <a:gd name="T10" fmla="*/ 2 w 6"/>
                  <a:gd name="T11" fmla="*/ 0 h 3"/>
                  <a:gd name="T12" fmla="*/ 1 w 6"/>
                  <a:gd name="T13" fmla="*/ 1 h 3"/>
                  <a:gd name="T14" fmla="*/ 1 w 6"/>
                  <a:gd name="T15" fmla="*/ 2 h 3"/>
                  <a:gd name="T16" fmla="*/ 1 w 6"/>
                  <a:gd name="T17" fmla="*/ 2 h 3"/>
                  <a:gd name="T18" fmla="*/ 2 w 6"/>
                  <a:gd name="T19" fmla="*/ 2 h 3"/>
                  <a:gd name="T20" fmla="*/ 3 w 6"/>
                  <a:gd name="T21" fmla="*/ 2 h 3"/>
                  <a:gd name="T22" fmla="*/ 4 w 6"/>
                  <a:gd name="T2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" h="3">
                    <a:moveTo>
                      <a:pt x="4" y="2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3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3" name="Freeform 207">
                <a:extLst>
                  <a:ext uri="{FF2B5EF4-FFF2-40B4-BE49-F238E27FC236}">
                    <a16:creationId xmlns:a16="http://schemas.microsoft.com/office/drawing/2014/main" id="{EB3EFF82-7B43-4F2E-B203-196C2095FE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2701" y="1130301"/>
                <a:ext cx="22225" cy="20638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0 h 2"/>
                  <a:gd name="T4" fmla="*/ 0 w 2"/>
                  <a:gd name="T5" fmla="*/ 1 h 2"/>
                  <a:gd name="T6" fmla="*/ 1 w 2"/>
                  <a:gd name="T7" fmla="*/ 2 h 2"/>
                  <a:gd name="T8" fmla="*/ 1 w 2"/>
                  <a:gd name="T9" fmla="*/ 2 h 2"/>
                  <a:gd name="T10" fmla="*/ 2 w 2"/>
                  <a:gd name="T11" fmla="*/ 1 h 2"/>
                  <a:gd name="T12" fmla="*/ 1 w 2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4" name="Freeform 208">
                <a:extLst>
                  <a:ext uri="{FF2B5EF4-FFF2-40B4-BE49-F238E27FC236}">
                    <a16:creationId xmlns:a16="http://schemas.microsoft.com/office/drawing/2014/main" id="{3312CB04-8D11-42DF-B3A3-95536B27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4451" y="1130301"/>
                <a:ext cx="11113" cy="1111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  <a:gd name="T10" fmla="*/ 0 w 1"/>
                  <a:gd name="T11" fmla="*/ 1 h 1"/>
                  <a:gd name="T12" fmla="*/ 0 w 1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5" name="Freeform 209">
                <a:extLst>
                  <a:ext uri="{FF2B5EF4-FFF2-40B4-BE49-F238E27FC236}">
                    <a16:creationId xmlns:a16="http://schemas.microsoft.com/office/drawing/2014/main" id="{BAC49819-35FB-4447-9805-72338D1254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8901" y="968376"/>
                <a:ext cx="31750" cy="31750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2 h 3"/>
                  <a:gd name="T4" fmla="*/ 0 w 3"/>
                  <a:gd name="T5" fmla="*/ 2 h 3"/>
                  <a:gd name="T6" fmla="*/ 1 w 3"/>
                  <a:gd name="T7" fmla="*/ 3 h 3"/>
                  <a:gd name="T8" fmla="*/ 3 w 3"/>
                  <a:gd name="T9" fmla="*/ 2 h 3"/>
                  <a:gd name="T10" fmla="*/ 3 w 3"/>
                  <a:gd name="T11" fmla="*/ 2 h 3"/>
                  <a:gd name="T12" fmla="*/ 3 w 3"/>
                  <a:gd name="T13" fmla="*/ 1 h 3"/>
                  <a:gd name="T14" fmla="*/ 2 w 3"/>
                  <a:gd name="T1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2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2" y="3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6" name="Freeform 210">
                <a:extLst>
                  <a:ext uri="{FF2B5EF4-FFF2-40B4-BE49-F238E27FC236}">
                    <a16:creationId xmlns:a16="http://schemas.microsoft.com/office/drawing/2014/main" id="{724B2241-1307-456D-B259-099D34F3D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4926" y="687389"/>
                <a:ext cx="182563" cy="85725"/>
              </a:xfrm>
              <a:custGeom>
                <a:avLst/>
                <a:gdLst>
                  <a:gd name="T0" fmla="*/ 1 w 17"/>
                  <a:gd name="T1" fmla="*/ 5 h 8"/>
                  <a:gd name="T2" fmla="*/ 2 w 17"/>
                  <a:gd name="T3" fmla="*/ 5 h 8"/>
                  <a:gd name="T4" fmla="*/ 4 w 17"/>
                  <a:gd name="T5" fmla="*/ 5 h 8"/>
                  <a:gd name="T6" fmla="*/ 5 w 17"/>
                  <a:gd name="T7" fmla="*/ 5 h 8"/>
                  <a:gd name="T8" fmla="*/ 6 w 17"/>
                  <a:gd name="T9" fmla="*/ 5 h 8"/>
                  <a:gd name="T10" fmla="*/ 6 w 17"/>
                  <a:gd name="T11" fmla="*/ 5 h 8"/>
                  <a:gd name="T12" fmla="*/ 4 w 17"/>
                  <a:gd name="T13" fmla="*/ 5 h 8"/>
                  <a:gd name="T14" fmla="*/ 3 w 17"/>
                  <a:gd name="T15" fmla="*/ 6 h 8"/>
                  <a:gd name="T16" fmla="*/ 2 w 17"/>
                  <a:gd name="T17" fmla="*/ 5 h 8"/>
                  <a:gd name="T18" fmla="*/ 1 w 17"/>
                  <a:gd name="T19" fmla="*/ 5 h 8"/>
                  <a:gd name="T20" fmla="*/ 2 w 17"/>
                  <a:gd name="T21" fmla="*/ 6 h 8"/>
                  <a:gd name="T22" fmla="*/ 3 w 17"/>
                  <a:gd name="T23" fmla="*/ 7 h 8"/>
                  <a:gd name="T24" fmla="*/ 3 w 17"/>
                  <a:gd name="T25" fmla="*/ 7 h 8"/>
                  <a:gd name="T26" fmla="*/ 5 w 17"/>
                  <a:gd name="T27" fmla="*/ 7 h 8"/>
                  <a:gd name="T28" fmla="*/ 7 w 17"/>
                  <a:gd name="T29" fmla="*/ 7 h 8"/>
                  <a:gd name="T30" fmla="*/ 7 w 17"/>
                  <a:gd name="T31" fmla="*/ 7 h 8"/>
                  <a:gd name="T32" fmla="*/ 8 w 17"/>
                  <a:gd name="T33" fmla="*/ 6 h 8"/>
                  <a:gd name="T34" fmla="*/ 9 w 17"/>
                  <a:gd name="T35" fmla="*/ 6 h 8"/>
                  <a:gd name="T36" fmla="*/ 11 w 17"/>
                  <a:gd name="T37" fmla="*/ 6 h 8"/>
                  <a:gd name="T38" fmla="*/ 12 w 17"/>
                  <a:gd name="T39" fmla="*/ 5 h 8"/>
                  <a:gd name="T40" fmla="*/ 13 w 17"/>
                  <a:gd name="T41" fmla="*/ 5 h 8"/>
                  <a:gd name="T42" fmla="*/ 15 w 17"/>
                  <a:gd name="T43" fmla="*/ 5 h 8"/>
                  <a:gd name="T44" fmla="*/ 16 w 17"/>
                  <a:gd name="T45" fmla="*/ 5 h 8"/>
                  <a:gd name="T46" fmla="*/ 17 w 17"/>
                  <a:gd name="T47" fmla="*/ 5 h 8"/>
                  <a:gd name="T48" fmla="*/ 17 w 17"/>
                  <a:gd name="T49" fmla="*/ 3 h 8"/>
                  <a:gd name="T50" fmla="*/ 16 w 17"/>
                  <a:gd name="T51" fmla="*/ 4 h 8"/>
                  <a:gd name="T52" fmla="*/ 15 w 17"/>
                  <a:gd name="T53" fmla="*/ 4 h 8"/>
                  <a:gd name="T54" fmla="*/ 14 w 17"/>
                  <a:gd name="T55" fmla="*/ 4 h 8"/>
                  <a:gd name="T56" fmla="*/ 15 w 17"/>
                  <a:gd name="T57" fmla="*/ 3 h 8"/>
                  <a:gd name="T58" fmla="*/ 15 w 17"/>
                  <a:gd name="T59" fmla="*/ 3 h 8"/>
                  <a:gd name="T60" fmla="*/ 15 w 17"/>
                  <a:gd name="T61" fmla="*/ 2 h 8"/>
                  <a:gd name="T62" fmla="*/ 14 w 17"/>
                  <a:gd name="T63" fmla="*/ 3 h 8"/>
                  <a:gd name="T64" fmla="*/ 13 w 17"/>
                  <a:gd name="T65" fmla="*/ 3 h 8"/>
                  <a:gd name="T66" fmla="*/ 13 w 17"/>
                  <a:gd name="T67" fmla="*/ 2 h 8"/>
                  <a:gd name="T68" fmla="*/ 12 w 17"/>
                  <a:gd name="T69" fmla="*/ 2 h 8"/>
                  <a:gd name="T70" fmla="*/ 11 w 17"/>
                  <a:gd name="T71" fmla="*/ 2 h 8"/>
                  <a:gd name="T72" fmla="*/ 10 w 17"/>
                  <a:gd name="T73" fmla="*/ 1 h 8"/>
                  <a:gd name="T74" fmla="*/ 9 w 17"/>
                  <a:gd name="T75" fmla="*/ 1 h 8"/>
                  <a:gd name="T76" fmla="*/ 8 w 17"/>
                  <a:gd name="T77" fmla="*/ 1 h 8"/>
                  <a:gd name="T78" fmla="*/ 7 w 17"/>
                  <a:gd name="T79" fmla="*/ 1 h 8"/>
                  <a:gd name="T80" fmla="*/ 5 w 17"/>
                  <a:gd name="T81" fmla="*/ 1 h 8"/>
                  <a:gd name="T82" fmla="*/ 4 w 17"/>
                  <a:gd name="T83" fmla="*/ 2 h 8"/>
                  <a:gd name="T84" fmla="*/ 3 w 17"/>
                  <a:gd name="T85" fmla="*/ 3 h 8"/>
                  <a:gd name="T86" fmla="*/ 1 w 17"/>
                  <a:gd name="T87" fmla="*/ 3 h 8"/>
                  <a:gd name="T88" fmla="*/ 0 w 17"/>
                  <a:gd name="T89" fmla="*/ 3 h 8"/>
                  <a:gd name="T90" fmla="*/ 0 w 17"/>
                  <a:gd name="T91" fmla="*/ 3 h 8"/>
                  <a:gd name="T92" fmla="*/ 0 w 17"/>
                  <a:gd name="T93" fmla="*/ 4 h 8"/>
                  <a:gd name="T94" fmla="*/ 1 w 17"/>
                  <a:gd name="T95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" h="8">
                    <a:moveTo>
                      <a:pt x="1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6" y="4"/>
                      <a:pt x="7" y="4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4" y="5"/>
                    </a:cubicBezTo>
                    <a:cubicBezTo>
                      <a:pt x="4" y="5"/>
                      <a:pt x="4" y="6"/>
                      <a:pt x="3" y="6"/>
                    </a:cubicBezTo>
                    <a:cubicBezTo>
                      <a:pt x="3" y="6"/>
                      <a:pt x="3" y="5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6" y="8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8" y="6"/>
                      <a:pt x="8" y="6"/>
                    </a:cubicBezTo>
                    <a:cubicBezTo>
                      <a:pt x="8" y="6"/>
                      <a:pt x="8" y="6"/>
                      <a:pt x="9" y="6"/>
                    </a:cubicBezTo>
                    <a:cubicBezTo>
                      <a:pt x="9" y="6"/>
                      <a:pt x="10" y="6"/>
                      <a:pt x="11" y="6"/>
                    </a:cubicBezTo>
                    <a:cubicBezTo>
                      <a:pt x="11" y="6"/>
                      <a:pt x="12" y="5"/>
                      <a:pt x="12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5"/>
                      <a:pt x="14" y="5"/>
                      <a:pt x="15" y="5"/>
                    </a:cubicBezTo>
                    <a:cubicBezTo>
                      <a:pt x="15" y="5"/>
                      <a:pt x="15" y="5"/>
                      <a:pt x="16" y="5"/>
                    </a:cubicBezTo>
                    <a:cubicBezTo>
                      <a:pt x="16" y="5"/>
                      <a:pt x="16" y="5"/>
                      <a:pt x="17" y="5"/>
                    </a:cubicBezTo>
                    <a:cubicBezTo>
                      <a:pt x="17" y="4"/>
                      <a:pt x="17" y="3"/>
                      <a:pt x="17" y="3"/>
                    </a:cubicBezTo>
                    <a:cubicBezTo>
                      <a:pt x="16" y="3"/>
                      <a:pt x="16" y="4"/>
                      <a:pt x="16" y="4"/>
                    </a:cubicBezTo>
                    <a:cubicBezTo>
                      <a:pt x="16" y="4"/>
                      <a:pt x="16" y="4"/>
                      <a:pt x="15" y="4"/>
                    </a:cubicBezTo>
                    <a:cubicBezTo>
                      <a:pt x="15" y="4"/>
                      <a:pt x="14" y="4"/>
                      <a:pt x="14" y="4"/>
                    </a:cubicBezTo>
                    <a:cubicBezTo>
                      <a:pt x="14" y="4"/>
                      <a:pt x="15" y="4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2"/>
                      <a:pt x="14" y="3"/>
                      <a:pt x="14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0"/>
                      <a:pt x="8" y="0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3" y="2"/>
                      <a:pt x="3" y="3"/>
                    </a:cubicBezTo>
                    <a:cubicBezTo>
                      <a:pt x="2" y="3"/>
                      <a:pt x="2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7" name="Freeform 211">
                <a:extLst>
                  <a:ext uri="{FF2B5EF4-FFF2-40B4-BE49-F238E27FC236}">
                    <a16:creationId xmlns:a16="http://schemas.microsoft.com/office/drawing/2014/main" id="{CDE64ADF-9C28-4C66-8174-E100E511E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6676" y="654051"/>
                <a:ext cx="593725" cy="173038"/>
              </a:xfrm>
              <a:custGeom>
                <a:avLst/>
                <a:gdLst>
                  <a:gd name="T0" fmla="*/ 53 w 55"/>
                  <a:gd name="T1" fmla="*/ 2 h 16"/>
                  <a:gd name="T2" fmla="*/ 50 w 55"/>
                  <a:gd name="T3" fmla="*/ 1 h 16"/>
                  <a:gd name="T4" fmla="*/ 48 w 55"/>
                  <a:gd name="T5" fmla="*/ 1 h 16"/>
                  <a:gd name="T6" fmla="*/ 43 w 55"/>
                  <a:gd name="T7" fmla="*/ 1 h 16"/>
                  <a:gd name="T8" fmla="*/ 41 w 55"/>
                  <a:gd name="T9" fmla="*/ 1 h 16"/>
                  <a:gd name="T10" fmla="*/ 39 w 55"/>
                  <a:gd name="T11" fmla="*/ 1 h 16"/>
                  <a:gd name="T12" fmla="*/ 37 w 55"/>
                  <a:gd name="T13" fmla="*/ 0 h 16"/>
                  <a:gd name="T14" fmla="*/ 34 w 55"/>
                  <a:gd name="T15" fmla="*/ 1 h 16"/>
                  <a:gd name="T16" fmla="*/ 31 w 55"/>
                  <a:gd name="T17" fmla="*/ 1 h 16"/>
                  <a:gd name="T18" fmla="*/ 29 w 55"/>
                  <a:gd name="T19" fmla="*/ 1 h 16"/>
                  <a:gd name="T20" fmla="*/ 26 w 55"/>
                  <a:gd name="T21" fmla="*/ 1 h 16"/>
                  <a:gd name="T22" fmla="*/ 24 w 55"/>
                  <a:gd name="T23" fmla="*/ 2 h 16"/>
                  <a:gd name="T24" fmla="*/ 22 w 55"/>
                  <a:gd name="T25" fmla="*/ 2 h 16"/>
                  <a:gd name="T26" fmla="*/ 19 w 55"/>
                  <a:gd name="T27" fmla="*/ 2 h 16"/>
                  <a:gd name="T28" fmla="*/ 17 w 55"/>
                  <a:gd name="T29" fmla="*/ 3 h 16"/>
                  <a:gd name="T30" fmla="*/ 12 w 55"/>
                  <a:gd name="T31" fmla="*/ 3 h 16"/>
                  <a:gd name="T32" fmla="*/ 9 w 55"/>
                  <a:gd name="T33" fmla="*/ 3 h 16"/>
                  <a:gd name="T34" fmla="*/ 10 w 55"/>
                  <a:gd name="T35" fmla="*/ 4 h 16"/>
                  <a:gd name="T36" fmla="*/ 12 w 55"/>
                  <a:gd name="T37" fmla="*/ 5 h 16"/>
                  <a:gd name="T38" fmla="*/ 14 w 55"/>
                  <a:gd name="T39" fmla="*/ 5 h 16"/>
                  <a:gd name="T40" fmla="*/ 18 w 55"/>
                  <a:gd name="T41" fmla="*/ 5 h 16"/>
                  <a:gd name="T42" fmla="*/ 20 w 55"/>
                  <a:gd name="T43" fmla="*/ 5 h 16"/>
                  <a:gd name="T44" fmla="*/ 17 w 55"/>
                  <a:gd name="T45" fmla="*/ 6 h 16"/>
                  <a:gd name="T46" fmla="*/ 14 w 55"/>
                  <a:gd name="T47" fmla="*/ 6 h 16"/>
                  <a:gd name="T48" fmla="*/ 15 w 55"/>
                  <a:gd name="T49" fmla="*/ 8 h 16"/>
                  <a:gd name="T50" fmla="*/ 16 w 55"/>
                  <a:gd name="T51" fmla="*/ 8 h 16"/>
                  <a:gd name="T52" fmla="*/ 15 w 55"/>
                  <a:gd name="T53" fmla="*/ 9 h 16"/>
                  <a:gd name="T54" fmla="*/ 12 w 55"/>
                  <a:gd name="T55" fmla="*/ 9 h 16"/>
                  <a:gd name="T56" fmla="*/ 10 w 55"/>
                  <a:gd name="T57" fmla="*/ 9 h 16"/>
                  <a:gd name="T58" fmla="*/ 8 w 55"/>
                  <a:gd name="T59" fmla="*/ 10 h 16"/>
                  <a:gd name="T60" fmla="*/ 6 w 55"/>
                  <a:gd name="T61" fmla="*/ 10 h 16"/>
                  <a:gd name="T62" fmla="*/ 5 w 55"/>
                  <a:gd name="T63" fmla="*/ 11 h 16"/>
                  <a:gd name="T64" fmla="*/ 4 w 55"/>
                  <a:gd name="T65" fmla="*/ 12 h 16"/>
                  <a:gd name="T66" fmla="*/ 2 w 55"/>
                  <a:gd name="T67" fmla="*/ 12 h 16"/>
                  <a:gd name="T68" fmla="*/ 0 w 55"/>
                  <a:gd name="T69" fmla="*/ 13 h 16"/>
                  <a:gd name="T70" fmla="*/ 2 w 55"/>
                  <a:gd name="T71" fmla="*/ 14 h 16"/>
                  <a:gd name="T72" fmla="*/ 5 w 55"/>
                  <a:gd name="T73" fmla="*/ 14 h 16"/>
                  <a:gd name="T74" fmla="*/ 7 w 55"/>
                  <a:gd name="T75" fmla="*/ 14 h 16"/>
                  <a:gd name="T76" fmla="*/ 10 w 55"/>
                  <a:gd name="T77" fmla="*/ 14 h 16"/>
                  <a:gd name="T78" fmla="*/ 13 w 55"/>
                  <a:gd name="T79" fmla="*/ 13 h 16"/>
                  <a:gd name="T80" fmla="*/ 13 w 55"/>
                  <a:gd name="T81" fmla="*/ 15 h 16"/>
                  <a:gd name="T82" fmla="*/ 17 w 55"/>
                  <a:gd name="T83" fmla="*/ 14 h 16"/>
                  <a:gd name="T84" fmla="*/ 20 w 55"/>
                  <a:gd name="T85" fmla="*/ 14 h 16"/>
                  <a:gd name="T86" fmla="*/ 20 w 55"/>
                  <a:gd name="T87" fmla="*/ 12 h 16"/>
                  <a:gd name="T88" fmla="*/ 21 w 55"/>
                  <a:gd name="T89" fmla="*/ 12 h 16"/>
                  <a:gd name="T90" fmla="*/ 23 w 55"/>
                  <a:gd name="T91" fmla="*/ 10 h 16"/>
                  <a:gd name="T92" fmla="*/ 25 w 55"/>
                  <a:gd name="T93" fmla="*/ 10 h 16"/>
                  <a:gd name="T94" fmla="*/ 27 w 55"/>
                  <a:gd name="T95" fmla="*/ 10 h 16"/>
                  <a:gd name="T96" fmla="*/ 28 w 55"/>
                  <a:gd name="T97" fmla="*/ 8 h 16"/>
                  <a:gd name="T98" fmla="*/ 29 w 55"/>
                  <a:gd name="T99" fmla="*/ 7 h 16"/>
                  <a:gd name="T100" fmla="*/ 31 w 55"/>
                  <a:gd name="T101" fmla="*/ 6 h 16"/>
                  <a:gd name="T102" fmla="*/ 34 w 55"/>
                  <a:gd name="T103" fmla="*/ 7 h 16"/>
                  <a:gd name="T104" fmla="*/ 37 w 55"/>
                  <a:gd name="T105" fmla="*/ 7 h 16"/>
                  <a:gd name="T106" fmla="*/ 38 w 55"/>
                  <a:gd name="T107" fmla="*/ 6 h 16"/>
                  <a:gd name="T108" fmla="*/ 41 w 55"/>
                  <a:gd name="T109" fmla="*/ 6 h 16"/>
                  <a:gd name="T110" fmla="*/ 44 w 55"/>
                  <a:gd name="T111" fmla="*/ 5 h 16"/>
                  <a:gd name="T112" fmla="*/ 46 w 55"/>
                  <a:gd name="T113" fmla="*/ 4 h 16"/>
                  <a:gd name="T114" fmla="*/ 47 w 55"/>
                  <a:gd name="T115" fmla="*/ 3 h 16"/>
                  <a:gd name="T116" fmla="*/ 50 w 55"/>
                  <a:gd name="T117" fmla="*/ 3 h 16"/>
                  <a:gd name="T118" fmla="*/ 54 w 55"/>
                  <a:gd name="T119" fmla="*/ 3 h 16"/>
                  <a:gd name="T120" fmla="*/ 55 w 55"/>
                  <a:gd name="T12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5" h="16">
                    <a:moveTo>
                      <a:pt x="54" y="2"/>
                    </a:moveTo>
                    <a:cubicBezTo>
                      <a:pt x="54" y="2"/>
                      <a:pt x="53" y="2"/>
                      <a:pt x="53" y="2"/>
                    </a:cubicBezTo>
                    <a:cubicBezTo>
                      <a:pt x="52" y="1"/>
                      <a:pt x="52" y="2"/>
                      <a:pt x="51" y="2"/>
                    </a:cubicBezTo>
                    <a:cubicBezTo>
                      <a:pt x="51" y="1"/>
                      <a:pt x="51" y="1"/>
                      <a:pt x="50" y="1"/>
                    </a:cubicBezTo>
                    <a:cubicBezTo>
                      <a:pt x="49" y="1"/>
                      <a:pt x="49" y="1"/>
                      <a:pt x="48" y="1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7" y="1"/>
                      <a:pt x="47" y="1"/>
                      <a:pt x="46" y="1"/>
                    </a:cubicBezTo>
                    <a:cubicBezTo>
                      <a:pt x="45" y="1"/>
                      <a:pt x="45" y="1"/>
                      <a:pt x="43" y="1"/>
                    </a:cubicBezTo>
                    <a:cubicBezTo>
                      <a:pt x="43" y="1"/>
                      <a:pt x="43" y="1"/>
                      <a:pt x="42" y="1"/>
                    </a:cubicBezTo>
                    <a:cubicBezTo>
                      <a:pt x="42" y="1"/>
                      <a:pt x="42" y="1"/>
                      <a:pt x="41" y="1"/>
                    </a:cubicBezTo>
                    <a:cubicBezTo>
                      <a:pt x="41" y="1"/>
                      <a:pt x="41" y="1"/>
                      <a:pt x="40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8" y="1"/>
                      <a:pt x="38" y="1"/>
                      <a:pt x="37" y="1"/>
                    </a:cubicBezTo>
                    <a:cubicBezTo>
                      <a:pt x="37" y="1"/>
                      <a:pt x="37" y="1"/>
                      <a:pt x="37" y="0"/>
                    </a:cubicBezTo>
                    <a:cubicBezTo>
                      <a:pt x="36" y="0"/>
                      <a:pt x="36" y="1"/>
                      <a:pt x="35" y="1"/>
                    </a:cubicBezTo>
                    <a:cubicBezTo>
                      <a:pt x="35" y="1"/>
                      <a:pt x="34" y="1"/>
                      <a:pt x="34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2" y="1"/>
                      <a:pt x="32" y="1"/>
                      <a:pt x="31" y="1"/>
                    </a:cubicBezTo>
                    <a:cubicBezTo>
                      <a:pt x="31" y="1"/>
                      <a:pt x="31" y="1"/>
                      <a:pt x="30" y="1"/>
                    </a:cubicBezTo>
                    <a:cubicBezTo>
                      <a:pt x="30" y="1"/>
                      <a:pt x="30" y="1"/>
                      <a:pt x="29" y="1"/>
                    </a:cubicBezTo>
                    <a:cubicBezTo>
                      <a:pt x="29" y="1"/>
                      <a:pt x="29" y="1"/>
                      <a:pt x="28" y="1"/>
                    </a:cubicBezTo>
                    <a:cubicBezTo>
                      <a:pt x="27" y="1"/>
                      <a:pt x="27" y="1"/>
                      <a:pt x="26" y="1"/>
                    </a:cubicBezTo>
                    <a:cubicBezTo>
                      <a:pt x="26" y="1"/>
                      <a:pt x="25" y="1"/>
                      <a:pt x="25" y="1"/>
                    </a:cubicBezTo>
                    <a:cubicBezTo>
                      <a:pt x="24" y="1"/>
                      <a:pt x="24" y="2"/>
                      <a:pt x="24" y="2"/>
                    </a:cubicBezTo>
                    <a:cubicBezTo>
                      <a:pt x="24" y="2"/>
                      <a:pt x="23" y="2"/>
                      <a:pt x="23" y="2"/>
                    </a:cubicBezTo>
                    <a:cubicBezTo>
                      <a:pt x="23" y="2"/>
                      <a:pt x="22" y="2"/>
                      <a:pt x="22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0" y="2"/>
                      <a:pt x="20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3"/>
                      <a:pt x="17" y="3"/>
                      <a:pt x="17" y="3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0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4"/>
                    </a:cubicBezTo>
                    <a:cubicBezTo>
                      <a:pt x="9" y="4"/>
                      <a:pt x="10" y="4"/>
                      <a:pt x="10" y="4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5"/>
                      <a:pt x="11" y="5"/>
                      <a:pt x="12" y="5"/>
                    </a:cubicBezTo>
                    <a:cubicBezTo>
                      <a:pt x="12" y="5"/>
                      <a:pt x="13" y="5"/>
                      <a:pt x="13" y="5"/>
                    </a:cubicBezTo>
                    <a:cubicBezTo>
                      <a:pt x="13" y="5"/>
                      <a:pt x="14" y="5"/>
                      <a:pt x="14" y="5"/>
                    </a:cubicBezTo>
                    <a:cubicBezTo>
                      <a:pt x="15" y="5"/>
                      <a:pt x="15" y="5"/>
                      <a:pt x="16" y="5"/>
                    </a:cubicBezTo>
                    <a:cubicBezTo>
                      <a:pt x="17" y="5"/>
                      <a:pt x="17" y="5"/>
                      <a:pt x="18" y="5"/>
                    </a:cubicBezTo>
                    <a:cubicBezTo>
                      <a:pt x="18" y="5"/>
                      <a:pt x="18" y="5"/>
                      <a:pt x="19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8" y="6"/>
                      <a:pt x="18" y="6"/>
                      <a:pt x="17" y="6"/>
                    </a:cubicBezTo>
                    <a:cubicBezTo>
                      <a:pt x="16" y="6"/>
                      <a:pt x="16" y="6"/>
                      <a:pt x="15" y="6"/>
                    </a:cubicBezTo>
                    <a:cubicBezTo>
                      <a:pt x="15" y="6"/>
                      <a:pt x="14" y="5"/>
                      <a:pt x="14" y="6"/>
                    </a:cubicBezTo>
                    <a:cubicBezTo>
                      <a:pt x="14" y="6"/>
                      <a:pt x="14" y="6"/>
                      <a:pt x="14" y="7"/>
                    </a:cubicBezTo>
                    <a:cubicBezTo>
                      <a:pt x="14" y="7"/>
                      <a:pt x="15" y="7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6" y="8"/>
                      <a:pt x="16" y="8"/>
                    </a:cubicBezTo>
                    <a:cubicBezTo>
                      <a:pt x="16" y="9"/>
                      <a:pt x="17" y="9"/>
                      <a:pt x="17" y="9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1"/>
                      <a:pt x="6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4" y="12"/>
                    </a:cubicBezTo>
                    <a:cubicBezTo>
                      <a:pt x="4" y="12"/>
                      <a:pt x="4" y="12"/>
                      <a:pt x="3" y="12"/>
                    </a:cubicBezTo>
                    <a:cubicBezTo>
                      <a:pt x="3" y="12"/>
                      <a:pt x="3" y="12"/>
                      <a:pt x="2" y="12"/>
                    </a:cubicBezTo>
                    <a:cubicBezTo>
                      <a:pt x="2" y="13"/>
                      <a:pt x="1" y="13"/>
                      <a:pt x="1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" y="15"/>
                      <a:pt x="1" y="14"/>
                      <a:pt x="2" y="14"/>
                    </a:cubicBezTo>
                    <a:cubicBezTo>
                      <a:pt x="3" y="14"/>
                      <a:pt x="3" y="14"/>
                      <a:pt x="4" y="14"/>
                    </a:cubicBezTo>
                    <a:cubicBezTo>
                      <a:pt x="4" y="14"/>
                      <a:pt x="4" y="14"/>
                      <a:pt x="5" y="14"/>
                    </a:cubicBezTo>
                    <a:cubicBezTo>
                      <a:pt x="5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8" y="13"/>
                      <a:pt x="8" y="13"/>
                      <a:pt x="9" y="13"/>
                    </a:cubicBezTo>
                    <a:cubicBezTo>
                      <a:pt x="9" y="13"/>
                      <a:pt x="9" y="14"/>
                      <a:pt x="10" y="14"/>
                    </a:cubicBezTo>
                    <a:cubicBezTo>
                      <a:pt x="10" y="14"/>
                      <a:pt x="11" y="14"/>
                      <a:pt x="11" y="14"/>
                    </a:cubicBezTo>
                    <a:cubicBezTo>
                      <a:pt x="12" y="13"/>
                      <a:pt x="12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4" y="14"/>
                      <a:pt x="13" y="14"/>
                      <a:pt x="13" y="15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4"/>
                      <a:pt x="16" y="14"/>
                      <a:pt x="17" y="14"/>
                    </a:cubicBezTo>
                    <a:cubicBezTo>
                      <a:pt x="17" y="14"/>
                      <a:pt x="17" y="14"/>
                      <a:pt x="18" y="14"/>
                    </a:cubicBezTo>
                    <a:cubicBezTo>
                      <a:pt x="19" y="14"/>
                      <a:pt x="19" y="14"/>
                      <a:pt x="20" y="14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1" y="12"/>
                    </a:cubicBezTo>
                    <a:cubicBezTo>
                      <a:pt x="21" y="11"/>
                      <a:pt x="21" y="12"/>
                      <a:pt x="21" y="12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0"/>
                      <a:pt x="23" y="10"/>
                    </a:cubicBezTo>
                    <a:cubicBezTo>
                      <a:pt x="23" y="10"/>
                      <a:pt x="23" y="11"/>
                      <a:pt x="24" y="11"/>
                    </a:cubicBezTo>
                    <a:cubicBezTo>
                      <a:pt x="24" y="11"/>
                      <a:pt x="24" y="10"/>
                      <a:pt x="25" y="10"/>
                    </a:cubicBezTo>
                    <a:cubicBezTo>
                      <a:pt x="25" y="10"/>
                      <a:pt x="26" y="10"/>
                      <a:pt x="26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8" y="8"/>
                      <a:pt x="29" y="8"/>
                      <a:pt x="29" y="8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9" y="7"/>
                      <a:pt x="29" y="6"/>
                      <a:pt x="30" y="6"/>
                    </a:cubicBezTo>
                    <a:cubicBezTo>
                      <a:pt x="30" y="6"/>
                      <a:pt x="31" y="6"/>
                      <a:pt x="31" y="6"/>
                    </a:cubicBezTo>
                    <a:cubicBezTo>
                      <a:pt x="32" y="6"/>
                      <a:pt x="32" y="6"/>
                      <a:pt x="33" y="6"/>
                    </a:cubicBezTo>
                    <a:cubicBezTo>
                      <a:pt x="33" y="7"/>
                      <a:pt x="33" y="7"/>
                      <a:pt x="34" y="7"/>
                    </a:cubicBezTo>
                    <a:cubicBezTo>
                      <a:pt x="34" y="7"/>
                      <a:pt x="35" y="7"/>
                      <a:pt x="35" y="7"/>
                    </a:cubicBezTo>
                    <a:cubicBezTo>
                      <a:pt x="36" y="7"/>
                      <a:pt x="36" y="7"/>
                      <a:pt x="37" y="7"/>
                    </a:cubicBezTo>
                    <a:cubicBezTo>
                      <a:pt x="37" y="7"/>
                      <a:pt x="37" y="7"/>
                      <a:pt x="37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9" y="6"/>
                      <a:pt x="39" y="6"/>
                    </a:cubicBezTo>
                    <a:cubicBezTo>
                      <a:pt x="40" y="6"/>
                      <a:pt x="40" y="6"/>
                      <a:pt x="41" y="6"/>
                    </a:cubicBezTo>
                    <a:cubicBezTo>
                      <a:pt x="42" y="6"/>
                      <a:pt x="42" y="5"/>
                      <a:pt x="43" y="5"/>
                    </a:cubicBezTo>
                    <a:cubicBezTo>
                      <a:pt x="43" y="5"/>
                      <a:pt x="43" y="5"/>
                      <a:pt x="44" y="5"/>
                    </a:cubicBezTo>
                    <a:cubicBezTo>
                      <a:pt x="44" y="4"/>
                      <a:pt x="45" y="5"/>
                      <a:pt x="45" y="4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7" y="4"/>
                      <a:pt x="46" y="3"/>
                      <a:pt x="46" y="3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8" y="3"/>
                      <a:pt x="48" y="3"/>
                      <a:pt x="49" y="3"/>
                    </a:cubicBezTo>
                    <a:cubicBezTo>
                      <a:pt x="49" y="3"/>
                      <a:pt x="50" y="3"/>
                      <a:pt x="50" y="3"/>
                    </a:cubicBezTo>
                    <a:cubicBezTo>
                      <a:pt x="51" y="3"/>
                      <a:pt x="51" y="3"/>
                      <a:pt x="52" y="3"/>
                    </a:cubicBezTo>
                    <a:cubicBezTo>
                      <a:pt x="53" y="3"/>
                      <a:pt x="53" y="3"/>
                      <a:pt x="54" y="3"/>
                    </a:cubicBezTo>
                    <a:cubicBezTo>
                      <a:pt x="54" y="3"/>
                      <a:pt x="54" y="3"/>
                      <a:pt x="55" y="3"/>
                    </a:cubicBezTo>
                    <a:cubicBezTo>
                      <a:pt x="55" y="3"/>
                      <a:pt x="55" y="3"/>
                      <a:pt x="55" y="2"/>
                    </a:cubicBezTo>
                    <a:cubicBezTo>
                      <a:pt x="55" y="2"/>
                      <a:pt x="54" y="2"/>
                      <a:pt x="54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8" name="Freeform 212">
                <a:extLst>
                  <a:ext uri="{FF2B5EF4-FFF2-40B4-BE49-F238E27FC236}">
                    <a16:creationId xmlns:a16="http://schemas.microsoft.com/office/drawing/2014/main" id="{700352AC-D905-48F2-870E-E2EA4F1042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3989" y="869951"/>
                <a:ext cx="85725" cy="22225"/>
              </a:xfrm>
              <a:custGeom>
                <a:avLst/>
                <a:gdLst>
                  <a:gd name="T0" fmla="*/ 2 w 8"/>
                  <a:gd name="T1" fmla="*/ 0 h 2"/>
                  <a:gd name="T2" fmla="*/ 1 w 8"/>
                  <a:gd name="T3" fmla="*/ 0 h 2"/>
                  <a:gd name="T4" fmla="*/ 1 w 8"/>
                  <a:gd name="T5" fmla="*/ 0 h 2"/>
                  <a:gd name="T6" fmla="*/ 0 w 8"/>
                  <a:gd name="T7" fmla="*/ 1 h 2"/>
                  <a:gd name="T8" fmla="*/ 1 w 8"/>
                  <a:gd name="T9" fmla="*/ 2 h 2"/>
                  <a:gd name="T10" fmla="*/ 3 w 8"/>
                  <a:gd name="T11" fmla="*/ 2 h 2"/>
                  <a:gd name="T12" fmla="*/ 4 w 8"/>
                  <a:gd name="T13" fmla="*/ 1 h 2"/>
                  <a:gd name="T14" fmla="*/ 5 w 8"/>
                  <a:gd name="T15" fmla="*/ 1 h 2"/>
                  <a:gd name="T16" fmla="*/ 6 w 8"/>
                  <a:gd name="T17" fmla="*/ 1 h 2"/>
                  <a:gd name="T18" fmla="*/ 8 w 8"/>
                  <a:gd name="T19" fmla="*/ 1 h 2"/>
                  <a:gd name="T20" fmla="*/ 7 w 8"/>
                  <a:gd name="T21" fmla="*/ 1 h 2"/>
                  <a:gd name="T22" fmla="*/ 6 w 8"/>
                  <a:gd name="T23" fmla="*/ 0 h 2"/>
                  <a:gd name="T24" fmla="*/ 4 w 8"/>
                  <a:gd name="T25" fmla="*/ 0 h 2"/>
                  <a:gd name="T26" fmla="*/ 2 w 8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2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6" y="1"/>
                    </a:cubicBezTo>
                    <a:cubicBezTo>
                      <a:pt x="7" y="2"/>
                      <a:pt x="7" y="2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09" name="Freeform 213">
                <a:extLst>
                  <a:ext uri="{FF2B5EF4-FFF2-40B4-BE49-F238E27FC236}">
                    <a16:creationId xmlns:a16="http://schemas.microsoft.com/office/drawing/2014/main" id="{F52AB602-8F73-4162-B1BF-1CF3A36A86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9539" y="1011239"/>
                <a:ext cx="65088" cy="20638"/>
              </a:xfrm>
              <a:custGeom>
                <a:avLst/>
                <a:gdLst>
                  <a:gd name="T0" fmla="*/ 0 w 6"/>
                  <a:gd name="T1" fmla="*/ 2 h 2"/>
                  <a:gd name="T2" fmla="*/ 1 w 6"/>
                  <a:gd name="T3" fmla="*/ 2 h 2"/>
                  <a:gd name="T4" fmla="*/ 2 w 6"/>
                  <a:gd name="T5" fmla="*/ 2 h 2"/>
                  <a:gd name="T6" fmla="*/ 4 w 6"/>
                  <a:gd name="T7" fmla="*/ 2 h 2"/>
                  <a:gd name="T8" fmla="*/ 4 w 6"/>
                  <a:gd name="T9" fmla="*/ 2 h 2"/>
                  <a:gd name="T10" fmla="*/ 5 w 6"/>
                  <a:gd name="T11" fmla="*/ 1 h 2"/>
                  <a:gd name="T12" fmla="*/ 6 w 6"/>
                  <a:gd name="T13" fmla="*/ 0 h 2"/>
                  <a:gd name="T14" fmla="*/ 5 w 6"/>
                  <a:gd name="T15" fmla="*/ 0 h 2"/>
                  <a:gd name="T16" fmla="*/ 4 w 6"/>
                  <a:gd name="T17" fmla="*/ 0 h 2"/>
                  <a:gd name="T18" fmla="*/ 3 w 6"/>
                  <a:gd name="T19" fmla="*/ 0 h 2"/>
                  <a:gd name="T20" fmla="*/ 2 w 6"/>
                  <a:gd name="T21" fmla="*/ 0 h 2"/>
                  <a:gd name="T22" fmla="*/ 1 w 6"/>
                  <a:gd name="T23" fmla="*/ 1 h 2"/>
                  <a:gd name="T24" fmla="*/ 0 w 6"/>
                  <a:gd name="T2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0" name="Freeform 214">
                <a:extLst>
                  <a:ext uri="{FF2B5EF4-FFF2-40B4-BE49-F238E27FC236}">
                    <a16:creationId xmlns:a16="http://schemas.microsoft.com/office/drawing/2014/main" id="{588670BB-216C-40EB-B627-EC06855F99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4626" y="1011239"/>
                <a:ext cx="22225" cy="20638"/>
              </a:xfrm>
              <a:custGeom>
                <a:avLst/>
                <a:gdLst>
                  <a:gd name="T0" fmla="*/ 0 w 2"/>
                  <a:gd name="T1" fmla="*/ 2 h 2"/>
                  <a:gd name="T2" fmla="*/ 1 w 2"/>
                  <a:gd name="T3" fmla="*/ 2 h 2"/>
                  <a:gd name="T4" fmla="*/ 2 w 2"/>
                  <a:gd name="T5" fmla="*/ 1 h 2"/>
                  <a:gd name="T6" fmla="*/ 2 w 2"/>
                  <a:gd name="T7" fmla="*/ 0 h 2"/>
                  <a:gd name="T8" fmla="*/ 1 w 2"/>
                  <a:gd name="T9" fmla="*/ 0 h 2"/>
                  <a:gd name="T10" fmla="*/ 0 w 2"/>
                  <a:gd name="T11" fmla="*/ 0 h 2"/>
                  <a:gd name="T12" fmla="*/ 0 w 2"/>
                  <a:gd name="T13" fmla="*/ 1 h 2"/>
                  <a:gd name="T14" fmla="*/ 0 w 2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1" name="Freeform 215">
                <a:extLst>
                  <a:ext uri="{FF2B5EF4-FFF2-40B4-BE49-F238E27FC236}">
                    <a16:creationId xmlns:a16="http://schemas.microsoft.com/office/drawing/2014/main" id="{358071ED-B96F-44E0-A377-D5A32A948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6976" y="860426"/>
                <a:ext cx="496888" cy="323850"/>
              </a:xfrm>
              <a:custGeom>
                <a:avLst/>
                <a:gdLst>
                  <a:gd name="T0" fmla="*/ 43 w 46"/>
                  <a:gd name="T1" fmla="*/ 16 h 30"/>
                  <a:gd name="T2" fmla="*/ 42 w 46"/>
                  <a:gd name="T3" fmla="*/ 15 h 30"/>
                  <a:gd name="T4" fmla="*/ 38 w 46"/>
                  <a:gd name="T5" fmla="*/ 14 h 30"/>
                  <a:gd name="T6" fmla="*/ 38 w 46"/>
                  <a:gd name="T7" fmla="*/ 12 h 30"/>
                  <a:gd name="T8" fmla="*/ 39 w 46"/>
                  <a:gd name="T9" fmla="*/ 11 h 30"/>
                  <a:gd name="T10" fmla="*/ 39 w 46"/>
                  <a:gd name="T11" fmla="*/ 9 h 30"/>
                  <a:gd name="T12" fmla="*/ 36 w 46"/>
                  <a:gd name="T13" fmla="*/ 8 h 30"/>
                  <a:gd name="T14" fmla="*/ 33 w 46"/>
                  <a:gd name="T15" fmla="*/ 6 h 30"/>
                  <a:gd name="T16" fmla="*/ 29 w 46"/>
                  <a:gd name="T17" fmla="*/ 3 h 30"/>
                  <a:gd name="T18" fmla="*/ 24 w 46"/>
                  <a:gd name="T19" fmla="*/ 4 h 30"/>
                  <a:gd name="T20" fmla="*/ 19 w 46"/>
                  <a:gd name="T21" fmla="*/ 5 h 30"/>
                  <a:gd name="T22" fmla="*/ 20 w 46"/>
                  <a:gd name="T23" fmla="*/ 1 h 30"/>
                  <a:gd name="T24" fmla="*/ 15 w 46"/>
                  <a:gd name="T25" fmla="*/ 2 h 30"/>
                  <a:gd name="T26" fmla="*/ 12 w 46"/>
                  <a:gd name="T27" fmla="*/ 3 h 30"/>
                  <a:gd name="T28" fmla="*/ 11 w 46"/>
                  <a:gd name="T29" fmla="*/ 6 h 30"/>
                  <a:gd name="T30" fmla="*/ 9 w 46"/>
                  <a:gd name="T31" fmla="*/ 5 h 30"/>
                  <a:gd name="T32" fmla="*/ 13 w 46"/>
                  <a:gd name="T33" fmla="*/ 2 h 30"/>
                  <a:gd name="T34" fmla="*/ 12 w 46"/>
                  <a:gd name="T35" fmla="*/ 0 h 30"/>
                  <a:gd name="T36" fmla="*/ 5 w 46"/>
                  <a:gd name="T37" fmla="*/ 2 h 30"/>
                  <a:gd name="T38" fmla="*/ 1 w 46"/>
                  <a:gd name="T39" fmla="*/ 6 h 30"/>
                  <a:gd name="T40" fmla="*/ 5 w 46"/>
                  <a:gd name="T41" fmla="*/ 7 h 30"/>
                  <a:gd name="T42" fmla="*/ 0 w 46"/>
                  <a:gd name="T43" fmla="*/ 8 h 30"/>
                  <a:gd name="T44" fmla="*/ 4 w 46"/>
                  <a:gd name="T45" fmla="*/ 9 h 30"/>
                  <a:gd name="T46" fmla="*/ 8 w 46"/>
                  <a:gd name="T47" fmla="*/ 9 h 30"/>
                  <a:gd name="T48" fmla="*/ 12 w 46"/>
                  <a:gd name="T49" fmla="*/ 10 h 30"/>
                  <a:gd name="T50" fmla="*/ 17 w 46"/>
                  <a:gd name="T51" fmla="*/ 10 h 30"/>
                  <a:gd name="T52" fmla="*/ 19 w 46"/>
                  <a:gd name="T53" fmla="*/ 9 h 30"/>
                  <a:gd name="T54" fmla="*/ 23 w 46"/>
                  <a:gd name="T55" fmla="*/ 11 h 30"/>
                  <a:gd name="T56" fmla="*/ 20 w 46"/>
                  <a:gd name="T57" fmla="*/ 13 h 30"/>
                  <a:gd name="T58" fmla="*/ 24 w 46"/>
                  <a:gd name="T59" fmla="*/ 13 h 30"/>
                  <a:gd name="T60" fmla="*/ 27 w 46"/>
                  <a:gd name="T61" fmla="*/ 15 h 30"/>
                  <a:gd name="T62" fmla="*/ 25 w 46"/>
                  <a:gd name="T63" fmla="*/ 17 h 30"/>
                  <a:gd name="T64" fmla="*/ 22 w 46"/>
                  <a:gd name="T65" fmla="*/ 19 h 30"/>
                  <a:gd name="T66" fmla="*/ 21 w 46"/>
                  <a:gd name="T67" fmla="*/ 21 h 30"/>
                  <a:gd name="T68" fmla="*/ 17 w 46"/>
                  <a:gd name="T69" fmla="*/ 22 h 30"/>
                  <a:gd name="T70" fmla="*/ 14 w 46"/>
                  <a:gd name="T71" fmla="*/ 21 h 30"/>
                  <a:gd name="T72" fmla="*/ 11 w 46"/>
                  <a:gd name="T73" fmla="*/ 23 h 30"/>
                  <a:gd name="T74" fmla="*/ 14 w 46"/>
                  <a:gd name="T75" fmla="*/ 24 h 30"/>
                  <a:gd name="T76" fmla="*/ 17 w 46"/>
                  <a:gd name="T77" fmla="*/ 24 h 30"/>
                  <a:gd name="T78" fmla="*/ 20 w 46"/>
                  <a:gd name="T79" fmla="*/ 24 h 30"/>
                  <a:gd name="T80" fmla="*/ 23 w 46"/>
                  <a:gd name="T81" fmla="*/ 26 h 30"/>
                  <a:gd name="T82" fmla="*/ 24 w 46"/>
                  <a:gd name="T83" fmla="*/ 28 h 30"/>
                  <a:gd name="T84" fmla="*/ 28 w 46"/>
                  <a:gd name="T85" fmla="*/ 29 h 30"/>
                  <a:gd name="T86" fmla="*/ 31 w 46"/>
                  <a:gd name="T87" fmla="*/ 30 h 30"/>
                  <a:gd name="T88" fmla="*/ 29 w 46"/>
                  <a:gd name="T89" fmla="*/ 27 h 30"/>
                  <a:gd name="T90" fmla="*/ 29 w 46"/>
                  <a:gd name="T91" fmla="*/ 26 h 30"/>
                  <a:gd name="T92" fmla="*/ 33 w 46"/>
                  <a:gd name="T93" fmla="*/ 27 h 30"/>
                  <a:gd name="T94" fmla="*/ 35 w 46"/>
                  <a:gd name="T95" fmla="*/ 26 h 30"/>
                  <a:gd name="T96" fmla="*/ 36 w 46"/>
                  <a:gd name="T97" fmla="*/ 24 h 30"/>
                  <a:gd name="T98" fmla="*/ 33 w 46"/>
                  <a:gd name="T99" fmla="*/ 21 h 30"/>
                  <a:gd name="T100" fmla="*/ 34 w 46"/>
                  <a:gd name="T101" fmla="*/ 18 h 30"/>
                  <a:gd name="T102" fmla="*/ 37 w 46"/>
                  <a:gd name="T103" fmla="*/ 20 h 30"/>
                  <a:gd name="T104" fmla="*/ 40 w 46"/>
                  <a:gd name="T105" fmla="*/ 22 h 30"/>
                  <a:gd name="T106" fmla="*/ 43 w 46"/>
                  <a:gd name="T107" fmla="*/ 20 h 30"/>
                  <a:gd name="T108" fmla="*/ 46 w 46"/>
                  <a:gd name="T109" fmla="*/ 1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6" h="30">
                    <a:moveTo>
                      <a:pt x="46" y="17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4" y="17"/>
                      <a:pt x="44" y="17"/>
                      <a:pt x="44" y="16"/>
                    </a:cubicBezTo>
                    <a:cubicBezTo>
                      <a:pt x="43" y="16"/>
                      <a:pt x="43" y="16"/>
                      <a:pt x="43" y="16"/>
                    </a:cubicBezTo>
                    <a:cubicBezTo>
                      <a:pt x="43" y="16"/>
                      <a:pt x="42" y="17"/>
                      <a:pt x="42" y="16"/>
                    </a:cubicBezTo>
                    <a:cubicBezTo>
                      <a:pt x="42" y="16"/>
                      <a:pt x="42" y="16"/>
                      <a:pt x="42" y="15"/>
                    </a:cubicBezTo>
                    <a:cubicBezTo>
                      <a:pt x="42" y="15"/>
                      <a:pt x="42" y="15"/>
                      <a:pt x="42" y="15"/>
                    </a:cubicBezTo>
                    <a:cubicBezTo>
                      <a:pt x="42" y="15"/>
                      <a:pt x="42" y="15"/>
                      <a:pt x="42" y="15"/>
                    </a:cubicBez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0" y="14"/>
                    </a:cubicBezTo>
                    <a:cubicBezTo>
                      <a:pt x="40" y="14"/>
                      <a:pt x="40" y="14"/>
                      <a:pt x="39" y="14"/>
                    </a:cubicBezTo>
                    <a:cubicBezTo>
                      <a:pt x="39" y="14"/>
                      <a:pt x="38" y="14"/>
                      <a:pt x="38" y="14"/>
                    </a:cubicBezTo>
                    <a:cubicBezTo>
                      <a:pt x="37" y="14"/>
                      <a:pt x="37" y="14"/>
                      <a:pt x="37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6" y="12"/>
                      <a:pt x="36" y="12"/>
                      <a:pt x="37" y="12"/>
                    </a:cubicBezTo>
                    <a:cubicBezTo>
                      <a:pt x="37" y="12"/>
                      <a:pt x="37" y="12"/>
                      <a:pt x="38" y="12"/>
                    </a:cubicBezTo>
                    <a:cubicBezTo>
                      <a:pt x="38" y="12"/>
                      <a:pt x="38" y="12"/>
                      <a:pt x="39" y="12"/>
                    </a:cubicBezTo>
                    <a:cubicBezTo>
                      <a:pt x="39" y="12"/>
                      <a:pt x="39" y="12"/>
                      <a:pt x="40" y="12"/>
                    </a:cubicBezTo>
                    <a:cubicBezTo>
                      <a:pt x="40" y="12"/>
                      <a:pt x="40" y="11"/>
                      <a:pt x="40" y="11"/>
                    </a:cubicBezTo>
                    <a:cubicBezTo>
                      <a:pt x="39" y="11"/>
                      <a:pt x="39" y="11"/>
                      <a:pt x="39" y="11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7" y="10"/>
                      <a:pt x="39" y="11"/>
                      <a:pt x="39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9" y="9"/>
                      <a:pt x="39" y="8"/>
                      <a:pt x="39" y="8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8" y="8"/>
                      <a:pt x="38" y="8"/>
                      <a:pt x="37" y="8"/>
                    </a:cubicBezTo>
                    <a:cubicBezTo>
                      <a:pt x="37" y="8"/>
                      <a:pt x="37" y="8"/>
                      <a:pt x="36" y="8"/>
                    </a:cubicBezTo>
                    <a:cubicBezTo>
                      <a:pt x="36" y="7"/>
                      <a:pt x="35" y="7"/>
                      <a:pt x="35" y="7"/>
                    </a:cubicBezTo>
                    <a:cubicBezTo>
                      <a:pt x="35" y="7"/>
                      <a:pt x="35" y="6"/>
                      <a:pt x="34" y="6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2" y="6"/>
                      <a:pt x="32" y="6"/>
                      <a:pt x="31" y="6"/>
                    </a:cubicBezTo>
                    <a:cubicBezTo>
                      <a:pt x="31" y="6"/>
                      <a:pt x="31" y="5"/>
                      <a:pt x="31" y="5"/>
                    </a:cubicBezTo>
                    <a:cubicBezTo>
                      <a:pt x="30" y="5"/>
                      <a:pt x="30" y="4"/>
                      <a:pt x="30" y="4"/>
                    </a:cubicBezTo>
                    <a:cubicBezTo>
                      <a:pt x="29" y="4"/>
                      <a:pt x="29" y="3"/>
                      <a:pt x="29" y="3"/>
                    </a:cubicBezTo>
                    <a:cubicBezTo>
                      <a:pt x="28" y="3"/>
                      <a:pt x="27" y="3"/>
                      <a:pt x="27" y="3"/>
                    </a:cubicBezTo>
                    <a:cubicBezTo>
                      <a:pt x="26" y="3"/>
                      <a:pt x="26" y="3"/>
                      <a:pt x="25" y="3"/>
                    </a:cubicBezTo>
                    <a:cubicBezTo>
                      <a:pt x="25" y="3"/>
                      <a:pt x="24" y="3"/>
                      <a:pt x="24" y="3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4"/>
                      <a:pt x="21" y="4"/>
                      <a:pt x="20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9" y="5"/>
                      <a:pt x="20" y="4"/>
                      <a:pt x="20" y="4"/>
                    </a:cubicBezTo>
                    <a:cubicBezTo>
                      <a:pt x="21" y="3"/>
                      <a:pt x="21" y="4"/>
                      <a:pt x="21" y="3"/>
                    </a:cubicBezTo>
                    <a:cubicBezTo>
                      <a:pt x="22" y="3"/>
                      <a:pt x="21" y="3"/>
                      <a:pt x="21" y="2"/>
                    </a:cubicBezTo>
                    <a:cubicBezTo>
                      <a:pt x="21" y="2"/>
                      <a:pt x="21" y="1"/>
                      <a:pt x="20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7" y="1"/>
                      <a:pt x="17" y="1"/>
                      <a:pt x="16" y="2"/>
                    </a:cubicBezTo>
                    <a:cubicBezTo>
                      <a:pt x="16" y="2"/>
                      <a:pt x="16" y="2"/>
                      <a:pt x="15" y="2"/>
                    </a:cubicBezTo>
                    <a:cubicBezTo>
                      <a:pt x="15" y="2"/>
                      <a:pt x="15" y="1"/>
                      <a:pt x="14" y="2"/>
                    </a:cubicBezTo>
                    <a:cubicBezTo>
                      <a:pt x="14" y="2"/>
                      <a:pt x="14" y="2"/>
                      <a:pt x="13" y="2"/>
                    </a:cubicBezTo>
                    <a:cubicBezTo>
                      <a:pt x="13" y="3"/>
                      <a:pt x="13" y="2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2"/>
                      <a:pt x="11" y="2"/>
                      <a:pt x="11" y="2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3" y="2"/>
                      <a:pt x="14" y="2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4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2" y="0"/>
                      <a:pt x="11" y="1"/>
                      <a:pt x="11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8" y="1"/>
                      <a:pt x="8" y="1"/>
                      <a:pt x="7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4" y="3"/>
                      <a:pt x="4" y="3"/>
                      <a:pt x="3" y="4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4" y="6"/>
                      <a:pt x="4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4" y="7"/>
                      <a:pt x="4" y="7"/>
                    </a:cubicBezTo>
                    <a:cubicBezTo>
                      <a:pt x="3" y="7"/>
                      <a:pt x="3" y="7"/>
                      <a:pt x="2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7"/>
                      <a:pt x="0" y="7"/>
                      <a:pt x="0" y="8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3" y="9"/>
                      <a:pt x="3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6" y="9"/>
                      <a:pt x="6" y="10"/>
                    </a:cubicBezTo>
                    <a:cubicBezTo>
                      <a:pt x="7" y="10"/>
                      <a:pt x="7" y="9"/>
                      <a:pt x="8" y="9"/>
                    </a:cubicBezTo>
                    <a:cubicBezTo>
                      <a:pt x="8" y="9"/>
                      <a:pt x="9" y="9"/>
                      <a:pt x="9" y="10"/>
                    </a:cubicBezTo>
                    <a:cubicBezTo>
                      <a:pt x="9" y="10"/>
                      <a:pt x="10" y="10"/>
                      <a:pt x="10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2" y="10"/>
                      <a:pt x="12" y="10"/>
                    </a:cubicBezTo>
                    <a:cubicBezTo>
                      <a:pt x="12" y="10"/>
                      <a:pt x="13" y="10"/>
                      <a:pt x="13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6" y="10"/>
                    </a:cubicBezTo>
                    <a:cubicBezTo>
                      <a:pt x="16" y="10"/>
                      <a:pt x="16" y="10"/>
                      <a:pt x="17" y="10"/>
                    </a:cubicBezTo>
                    <a:cubicBezTo>
                      <a:pt x="17" y="10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9" y="9"/>
                    </a:cubicBezTo>
                    <a:cubicBezTo>
                      <a:pt x="19" y="9"/>
                      <a:pt x="18" y="9"/>
                      <a:pt x="18" y="9"/>
                    </a:cubicBezTo>
                    <a:cubicBezTo>
                      <a:pt x="19" y="8"/>
                      <a:pt x="19" y="8"/>
                      <a:pt x="19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10"/>
                      <a:pt x="21" y="11"/>
                      <a:pt x="21" y="11"/>
                    </a:cubicBezTo>
                    <a:cubicBezTo>
                      <a:pt x="22" y="11"/>
                      <a:pt x="23" y="11"/>
                      <a:pt x="23" y="11"/>
                    </a:cubicBezTo>
                    <a:cubicBezTo>
                      <a:pt x="22" y="12"/>
                      <a:pt x="22" y="11"/>
                      <a:pt x="22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2"/>
                      <a:pt x="20" y="12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4"/>
                      <a:pt x="21" y="13"/>
                      <a:pt x="22" y="13"/>
                    </a:cubicBezTo>
                    <a:cubicBezTo>
                      <a:pt x="22" y="13"/>
                      <a:pt x="22" y="13"/>
                      <a:pt x="23" y="13"/>
                    </a:cubicBezTo>
                    <a:cubicBezTo>
                      <a:pt x="23" y="13"/>
                      <a:pt x="23" y="12"/>
                      <a:pt x="23" y="12"/>
                    </a:cubicBezTo>
                    <a:cubicBezTo>
                      <a:pt x="24" y="12"/>
                      <a:pt x="24" y="13"/>
                      <a:pt x="24" y="13"/>
                    </a:cubicBezTo>
                    <a:cubicBezTo>
                      <a:pt x="24" y="13"/>
                      <a:pt x="25" y="13"/>
                      <a:pt x="25" y="14"/>
                    </a:cubicBezTo>
                    <a:cubicBezTo>
                      <a:pt x="25" y="14"/>
                      <a:pt x="26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5"/>
                      <a:pt x="26" y="15"/>
                      <a:pt x="27" y="15"/>
                    </a:cubicBezTo>
                    <a:cubicBezTo>
                      <a:pt x="27" y="15"/>
                      <a:pt x="27" y="15"/>
                      <a:pt x="27" y="16"/>
                    </a:cubicBezTo>
                    <a:cubicBezTo>
                      <a:pt x="26" y="16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8"/>
                      <a:pt x="24" y="18"/>
                      <a:pt x="24" y="18"/>
                    </a:cubicBezTo>
                    <a:cubicBezTo>
                      <a:pt x="24" y="18"/>
                      <a:pt x="24" y="17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ubicBezTo>
                      <a:pt x="20" y="21"/>
                      <a:pt x="20" y="21"/>
                      <a:pt x="19" y="21"/>
                    </a:cubicBezTo>
                    <a:cubicBezTo>
                      <a:pt x="19" y="21"/>
                      <a:pt x="19" y="21"/>
                      <a:pt x="18" y="21"/>
                    </a:cubicBezTo>
                    <a:cubicBezTo>
                      <a:pt x="18" y="21"/>
                      <a:pt x="18" y="22"/>
                      <a:pt x="17" y="22"/>
                    </a:cubicBezTo>
                    <a:cubicBezTo>
                      <a:pt x="17" y="22"/>
                      <a:pt x="17" y="21"/>
                      <a:pt x="16" y="21"/>
                    </a:cubicBezTo>
                    <a:cubicBezTo>
                      <a:pt x="16" y="21"/>
                      <a:pt x="16" y="21"/>
                      <a:pt x="15" y="21"/>
                    </a:cubicBezTo>
                    <a:cubicBezTo>
                      <a:pt x="15" y="21"/>
                      <a:pt x="15" y="21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3" y="21"/>
                      <a:pt x="13" y="21"/>
                      <a:pt x="13" y="22"/>
                    </a:cubicBezTo>
                    <a:cubicBezTo>
                      <a:pt x="13" y="22"/>
                      <a:pt x="12" y="22"/>
                      <a:pt x="12" y="22"/>
                    </a:cubicBezTo>
                    <a:cubicBezTo>
                      <a:pt x="12" y="22"/>
                      <a:pt x="12" y="22"/>
                      <a:pt x="11" y="22"/>
                    </a:cubicBezTo>
                    <a:cubicBezTo>
                      <a:pt x="11" y="22"/>
                      <a:pt x="11" y="22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2" y="25"/>
                      <a:pt x="12" y="24"/>
                      <a:pt x="13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6" y="23"/>
                      <a:pt x="16" y="23"/>
                    </a:cubicBezTo>
                    <a:cubicBezTo>
                      <a:pt x="16" y="23"/>
                      <a:pt x="16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3"/>
                      <a:pt x="18" y="24"/>
                      <a:pt x="19" y="24"/>
                    </a:cubicBezTo>
                    <a:cubicBezTo>
                      <a:pt x="19" y="24"/>
                      <a:pt x="19" y="24"/>
                      <a:pt x="20" y="24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1" y="23"/>
                      <a:pt x="20" y="24"/>
                      <a:pt x="20" y="24"/>
                    </a:cubicBezTo>
                    <a:cubicBezTo>
                      <a:pt x="20" y="25"/>
                      <a:pt x="21" y="25"/>
                      <a:pt x="21" y="25"/>
                    </a:cubicBezTo>
                    <a:cubicBezTo>
                      <a:pt x="21" y="25"/>
                      <a:pt x="21" y="25"/>
                      <a:pt x="22" y="25"/>
                    </a:cubicBezTo>
                    <a:cubicBezTo>
                      <a:pt x="22" y="25"/>
                      <a:pt x="23" y="25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1" y="27"/>
                      <a:pt x="21" y="27"/>
                    </a:cubicBezTo>
                    <a:cubicBezTo>
                      <a:pt x="21" y="28"/>
                      <a:pt x="22" y="27"/>
                      <a:pt x="23" y="27"/>
                    </a:cubicBezTo>
                    <a:cubicBezTo>
                      <a:pt x="23" y="27"/>
                      <a:pt x="23" y="27"/>
                      <a:pt x="24" y="28"/>
                    </a:cubicBezTo>
                    <a:cubicBezTo>
                      <a:pt x="24" y="28"/>
                      <a:pt x="24" y="27"/>
                      <a:pt x="25" y="28"/>
                    </a:cubicBezTo>
                    <a:cubicBezTo>
                      <a:pt x="25" y="28"/>
                      <a:pt x="25" y="28"/>
                      <a:pt x="25" y="29"/>
                    </a:cubicBezTo>
                    <a:cubicBezTo>
                      <a:pt x="25" y="29"/>
                      <a:pt x="26" y="29"/>
                      <a:pt x="27" y="29"/>
                    </a:cubicBezTo>
                    <a:cubicBezTo>
                      <a:pt x="27" y="29"/>
                      <a:pt x="27" y="29"/>
                      <a:pt x="28" y="29"/>
                    </a:cubicBezTo>
                    <a:cubicBezTo>
                      <a:pt x="28" y="29"/>
                      <a:pt x="28" y="29"/>
                      <a:pt x="29" y="29"/>
                    </a:cubicBezTo>
                    <a:cubicBezTo>
                      <a:pt x="29" y="29"/>
                      <a:pt x="29" y="30"/>
                      <a:pt x="29" y="30"/>
                    </a:cubicBezTo>
                    <a:cubicBezTo>
                      <a:pt x="30" y="30"/>
                      <a:pt x="30" y="30"/>
                      <a:pt x="31" y="30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2" y="29"/>
                      <a:pt x="31" y="29"/>
                      <a:pt x="31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7"/>
                    </a:cubicBezTo>
                    <a:cubicBezTo>
                      <a:pt x="30" y="27"/>
                      <a:pt x="29" y="27"/>
                      <a:pt x="29" y="27"/>
                    </a:cubicBezTo>
                    <a:cubicBezTo>
                      <a:pt x="29" y="27"/>
                      <a:pt x="29" y="27"/>
                      <a:pt x="28" y="26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28" y="26"/>
                      <a:pt x="28" y="25"/>
                      <a:pt x="28" y="25"/>
                    </a:cubicBezTo>
                    <a:cubicBezTo>
                      <a:pt x="28" y="25"/>
                      <a:pt x="29" y="26"/>
                      <a:pt x="29" y="26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1" y="26"/>
                      <a:pt x="31" y="27"/>
                      <a:pt x="31" y="27"/>
                    </a:cubicBezTo>
                    <a:cubicBezTo>
                      <a:pt x="31" y="27"/>
                      <a:pt x="32" y="27"/>
                      <a:pt x="32" y="28"/>
                    </a:cubicBezTo>
                    <a:cubicBezTo>
                      <a:pt x="32" y="28"/>
                      <a:pt x="32" y="27"/>
                      <a:pt x="33" y="27"/>
                    </a:cubicBezTo>
                    <a:cubicBezTo>
                      <a:pt x="33" y="27"/>
                      <a:pt x="33" y="29"/>
                      <a:pt x="34" y="28"/>
                    </a:cubicBezTo>
                    <a:cubicBezTo>
                      <a:pt x="34" y="28"/>
                      <a:pt x="34" y="28"/>
                      <a:pt x="34" y="27"/>
                    </a:cubicBezTo>
                    <a:cubicBezTo>
                      <a:pt x="34" y="27"/>
                      <a:pt x="34" y="27"/>
                      <a:pt x="35" y="27"/>
                    </a:cubicBezTo>
                    <a:cubicBezTo>
                      <a:pt x="35" y="27"/>
                      <a:pt x="34" y="26"/>
                      <a:pt x="35" y="26"/>
                    </a:cubicBezTo>
                    <a:cubicBezTo>
                      <a:pt x="35" y="26"/>
                      <a:pt x="36" y="26"/>
                      <a:pt x="36" y="26"/>
                    </a:cubicBezTo>
                    <a:cubicBezTo>
                      <a:pt x="36" y="26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3" y="22"/>
                      <a:pt x="33" y="21"/>
                      <a:pt x="33" y="21"/>
                    </a:cubicBezTo>
                    <a:cubicBezTo>
                      <a:pt x="33" y="21"/>
                      <a:pt x="33" y="20"/>
                      <a:pt x="33" y="20"/>
                    </a:cubicBezTo>
                    <a:cubicBezTo>
                      <a:pt x="33" y="20"/>
                      <a:pt x="33" y="19"/>
                      <a:pt x="33" y="19"/>
                    </a:cubicBezTo>
                    <a:cubicBezTo>
                      <a:pt x="33" y="19"/>
                      <a:pt x="33" y="19"/>
                      <a:pt x="34" y="19"/>
                    </a:cubicBezTo>
                    <a:cubicBezTo>
                      <a:pt x="34" y="19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5" y="18"/>
                      <a:pt x="35" y="18"/>
                      <a:pt x="36" y="19"/>
                    </a:cubicBezTo>
                    <a:cubicBezTo>
                      <a:pt x="36" y="19"/>
                      <a:pt x="36" y="19"/>
                      <a:pt x="37" y="19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7" y="20"/>
                      <a:pt x="37" y="21"/>
                      <a:pt x="38" y="21"/>
                    </a:cubicBezTo>
                    <a:cubicBezTo>
                      <a:pt x="38" y="21"/>
                      <a:pt x="38" y="21"/>
                      <a:pt x="38" y="22"/>
                    </a:cubicBezTo>
                    <a:cubicBezTo>
                      <a:pt x="38" y="22"/>
                      <a:pt x="39" y="22"/>
                      <a:pt x="39" y="22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41" y="21"/>
                      <a:pt x="41" y="21"/>
                      <a:pt x="41" y="21"/>
                    </a:cubicBezTo>
                    <a:cubicBezTo>
                      <a:pt x="41" y="20"/>
                      <a:pt x="41" y="20"/>
                      <a:pt x="42" y="20"/>
                    </a:cubicBezTo>
                    <a:cubicBezTo>
                      <a:pt x="42" y="20"/>
                      <a:pt x="42" y="21"/>
                      <a:pt x="43" y="21"/>
                    </a:cubicBezTo>
                    <a:cubicBezTo>
                      <a:pt x="43" y="21"/>
                      <a:pt x="43" y="20"/>
                      <a:pt x="43" y="20"/>
                    </a:cubicBezTo>
                    <a:cubicBezTo>
                      <a:pt x="44" y="20"/>
                      <a:pt x="44" y="20"/>
                      <a:pt x="44" y="19"/>
                    </a:cubicBezTo>
                    <a:cubicBezTo>
                      <a:pt x="45" y="19"/>
                      <a:pt x="44" y="19"/>
                      <a:pt x="45" y="19"/>
                    </a:cubicBezTo>
                    <a:cubicBezTo>
                      <a:pt x="45" y="18"/>
                      <a:pt x="45" y="19"/>
                      <a:pt x="45" y="19"/>
                    </a:cubicBezTo>
                    <a:cubicBezTo>
                      <a:pt x="46" y="19"/>
                      <a:pt x="46" y="19"/>
                      <a:pt x="46" y="18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6" y="17"/>
                      <a:pt x="46" y="17"/>
                      <a:pt x="46" y="1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2" name="Freeform 216">
                <a:extLst>
                  <a:ext uri="{FF2B5EF4-FFF2-40B4-BE49-F238E27FC236}">
                    <a16:creationId xmlns:a16="http://schemas.microsoft.com/office/drawing/2014/main" id="{34D8DAEF-0D75-43DF-B036-5DF7E60C0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7614" y="1173164"/>
                <a:ext cx="33338" cy="22225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0 h 2"/>
                  <a:gd name="T4" fmla="*/ 0 w 3"/>
                  <a:gd name="T5" fmla="*/ 1 h 2"/>
                  <a:gd name="T6" fmla="*/ 0 w 3"/>
                  <a:gd name="T7" fmla="*/ 1 h 2"/>
                  <a:gd name="T8" fmla="*/ 1 w 3"/>
                  <a:gd name="T9" fmla="*/ 2 h 2"/>
                  <a:gd name="T10" fmla="*/ 1 w 3"/>
                  <a:gd name="T11" fmla="*/ 1 h 2"/>
                  <a:gd name="T12" fmla="*/ 2 w 3"/>
                  <a:gd name="T13" fmla="*/ 1 h 2"/>
                  <a:gd name="T14" fmla="*/ 2 w 3"/>
                  <a:gd name="T15" fmla="*/ 0 h 2"/>
                  <a:gd name="T16" fmla="*/ 2 w 3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3" name="Freeform 217">
                <a:extLst>
                  <a:ext uri="{FF2B5EF4-FFF2-40B4-BE49-F238E27FC236}">
                    <a16:creationId xmlns:a16="http://schemas.microsoft.com/office/drawing/2014/main" id="{704ACAF9-65B5-497A-9D85-C619AA3457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9714" y="1476376"/>
                <a:ext cx="173038" cy="161925"/>
              </a:xfrm>
              <a:custGeom>
                <a:avLst/>
                <a:gdLst>
                  <a:gd name="T0" fmla="*/ 14 w 16"/>
                  <a:gd name="T1" fmla="*/ 11 h 15"/>
                  <a:gd name="T2" fmla="*/ 14 w 16"/>
                  <a:gd name="T3" fmla="*/ 10 h 15"/>
                  <a:gd name="T4" fmla="*/ 14 w 16"/>
                  <a:gd name="T5" fmla="*/ 9 h 15"/>
                  <a:gd name="T6" fmla="*/ 15 w 16"/>
                  <a:gd name="T7" fmla="*/ 7 h 15"/>
                  <a:gd name="T8" fmla="*/ 14 w 16"/>
                  <a:gd name="T9" fmla="*/ 6 h 15"/>
                  <a:gd name="T10" fmla="*/ 13 w 16"/>
                  <a:gd name="T11" fmla="*/ 6 h 15"/>
                  <a:gd name="T12" fmla="*/ 12 w 16"/>
                  <a:gd name="T13" fmla="*/ 6 h 15"/>
                  <a:gd name="T14" fmla="*/ 10 w 16"/>
                  <a:gd name="T15" fmla="*/ 6 h 15"/>
                  <a:gd name="T16" fmla="*/ 10 w 16"/>
                  <a:gd name="T17" fmla="*/ 5 h 15"/>
                  <a:gd name="T18" fmla="*/ 9 w 16"/>
                  <a:gd name="T19" fmla="*/ 4 h 15"/>
                  <a:gd name="T20" fmla="*/ 11 w 16"/>
                  <a:gd name="T21" fmla="*/ 2 h 15"/>
                  <a:gd name="T22" fmla="*/ 12 w 16"/>
                  <a:gd name="T23" fmla="*/ 1 h 15"/>
                  <a:gd name="T24" fmla="*/ 10 w 16"/>
                  <a:gd name="T25" fmla="*/ 1 h 15"/>
                  <a:gd name="T26" fmla="*/ 8 w 16"/>
                  <a:gd name="T27" fmla="*/ 3 h 15"/>
                  <a:gd name="T28" fmla="*/ 6 w 16"/>
                  <a:gd name="T29" fmla="*/ 5 h 15"/>
                  <a:gd name="T30" fmla="*/ 4 w 16"/>
                  <a:gd name="T31" fmla="*/ 7 h 15"/>
                  <a:gd name="T32" fmla="*/ 2 w 16"/>
                  <a:gd name="T33" fmla="*/ 8 h 15"/>
                  <a:gd name="T34" fmla="*/ 2 w 16"/>
                  <a:gd name="T35" fmla="*/ 10 h 15"/>
                  <a:gd name="T36" fmla="*/ 0 w 16"/>
                  <a:gd name="T37" fmla="*/ 12 h 15"/>
                  <a:gd name="T38" fmla="*/ 3 w 16"/>
                  <a:gd name="T39" fmla="*/ 12 h 15"/>
                  <a:gd name="T40" fmla="*/ 5 w 16"/>
                  <a:gd name="T41" fmla="*/ 12 h 15"/>
                  <a:gd name="T42" fmla="*/ 7 w 16"/>
                  <a:gd name="T43" fmla="*/ 12 h 15"/>
                  <a:gd name="T44" fmla="*/ 9 w 16"/>
                  <a:gd name="T45" fmla="*/ 12 h 15"/>
                  <a:gd name="T46" fmla="*/ 8 w 16"/>
                  <a:gd name="T47" fmla="*/ 13 h 15"/>
                  <a:gd name="T48" fmla="*/ 8 w 16"/>
                  <a:gd name="T49" fmla="*/ 14 h 15"/>
                  <a:gd name="T50" fmla="*/ 10 w 16"/>
                  <a:gd name="T51" fmla="*/ 13 h 15"/>
                  <a:gd name="T52" fmla="*/ 12 w 16"/>
                  <a:gd name="T53" fmla="*/ 12 h 15"/>
                  <a:gd name="T54" fmla="*/ 12 w 16"/>
                  <a:gd name="T55" fmla="*/ 13 h 15"/>
                  <a:gd name="T56" fmla="*/ 11 w 16"/>
                  <a:gd name="T57" fmla="*/ 14 h 15"/>
                  <a:gd name="T58" fmla="*/ 13 w 16"/>
                  <a:gd name="T59" fmla="*/ 15 h 15"/>
                  <a:gd name="T60" fmla="*/ 14 w 16"/>
                  <a:gd name="T61" fmla="*/ 14 h 15"/>
                  <a:gd name="T62" fmla="*/ 16 w 16"/>
                  <a:gd name="T63" fmla="*/ 12 h 15"/>
                  <a:gd name="T64" fmla="*/ 15 w 16"/>
                  <a:gd name="T65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" h="15">
                    <a:moveTo>
                      <a:pt x="15" y="11"/>
                    </a:moveTo>
                    <a:cubicBezTo>
                      <a:pt x="14" y="11"/>
                      <a:pt x="14" y="12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5" y="10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8"/>
                      <a:pt x="14" y="8"/>
                    </a:cubicBezTo>
                    <a:cubicBezTo>
                      <a:pt x="14" y="8"/>
                      <a:pt x="15" y="8"/>
                      <a:pt x="15" y="7"/>
                    </a:cubicBezTo>
                    <a:cubicBezTo>
                      <a:pt x="15" y="7"/>
                      <a:pt x="14" y="7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7"/>
                      <a:pt x="11" y="7"/>
                      <a:pt x="11" y="7"/>
                    </a:cubicBezTo>
                    <a:cubicBezTo>
                      <a:pt x="11" y="6"/>
                      <a:pt x="11" y="6"/>
                      <a:pt x="10" y="6"/>
                    </a:cubicBezTo>
                    <a:cubicBezTo>
                      <a:pt x="10" y="5"/>
                      <a:pt x="11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4"/>
                    </a:cubicBezTo>
                    <a:cubicBezTo>
                      <a:pt x="9" y="4"/>
                      <a:pt x="10" y="4"/>
                      <a:pt x="10" y="3"/>
                    </a:cubicBezTo>
                    <a:cubicBezTo>
                      <a:pt x="10" y="3"/>
                      <a:pt x="11" y="3"/>
                      <a:pt x="11" y="2"/>
                    </a:cubicBezTo>
                    <a:cubicBezTo>
                      <a:pt x="11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0"/>
                      <a:pt x="11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7" y="3"/>
                      <a:pt x="7" y="3"/>
                      <a:pt x="7" y="4"/>
                    </a:cubicBezTo>
                    <a:cubicBezTo>
                      <a:pt x="7" y="4"/>
                      <a:pt x="6" y="4"/>
                      <a:pt x="6" y="5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11"/>
                      <a:pt x="0" y="10"/>
                      <a:pt x="0" y="11"/>
                    </a:cubicBezTo>
                    <a:cubicBezTo>
                      <a:pt x="0" y="11"/>
                      <a:pt x="0" y="12"/>
                      <a:pt x="0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2" y="12"/>
                      <a:pt x="2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3"/>
                    </a:cubicBezTo>
                    <a:cubicBezTo>
                      <a:pt x="9" y="13"/>
                      <a:pt x="9" y="13"/>
                      <a:pt x="8" y="13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7" y="14"/>
                      <a:pt x="8" y="14"/>
                      <a:pt x="8" y="14"/>
                    </a:cubicBezTo>
                    <a:cubicBezTo>
                      <a:pt x="8" y="14"/>
                      <a:pt x="9" y="14"/>
                      <a:pt x="9" y="14"/>
                    </a:cubicBezTo>
                    <a:cubicBezTo>
                      <a:pt x="10" y="14"/>
                      <a:pt x="10" y="14"/>
                      <a:pt x="10" y="13"/>
                    </a:cubicBezTo>
                    <a:cubicBezTo>
                      <a:pt x="10" y="13"/>
                      <a:pt x="10" y="13"/>
                      <a:pt x="11" y="12"/>
                    </a:cubicBezTo>
                    <a:cubicBezTo>
                      <a:pt x="11" y="12"/>
                      <a:pt x="11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1" y="14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5"/>
                      <a:pt x="13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6" y="12"/>
                    </a:cubicBezTo>
                    <a:cubicBezTo>
                      <a:pt x="16" y="12"/>
                      <a:pt x="16" y="11"/>
                      <a:pt x="16" y="11"/>
                    </a:cubicBezTo>
                    <a:cubicBezTo>
                      <a:pt x="16" y="11"/>
                      <a:pt x="15" y="11"/>
                      <a:pt x="15" y="1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4" name="Freeform 218">
                <a:extLst>
                  <a:ext uri="{FF2B5EF4-FFF2-40B4-BE49-F238E27FC236}">
                    <a16:creationId xmlns:a16="http://schemas.microsoft.com/office/drawing/2014/main" id="{7A108C5B-F99E-4619-A946-460F6D029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2876" y="1530351"/>
                <a:ext cx="65088" cy="31750"/>
              </a:xfrm>
              <a:custGeom>
                <a:avLst/>
                <a:gdLst>
                  <a:gd name="T0" fmla="*/ 3 w 6"/>
                  <a:gd name="T1" fmla="*/ 3 h 3"/>
                  <a:gd name="T2" fmla="*/ 4 w 6"/>
                  <a:gd name="T3" fmla="*/ 3 h 3"/>
                  <a:gd name="T4" fmla="*/ 6 w 6"/>
                  <a:gd name="T5" fmla="*/ 2 h 3"/>
                  <a:gd name="T6" fmla="*/ 5 w 6"/>
                  <a:gd name="T7" fmla="*/ 1 h 3"/>
                  <a:gd name="T8" fmla="*/ 4 w 6"/>
                  <a:gd name="T9" fmla="*/ 1 h 3"/>
                  <a:gd name="T10" fmla="*/ 3 w 6"/>
                  <a:gd name="T11" fmla="*/ 1 h 3"/>
                  <a:gd name="T12" fmla="*/ 3 w 6"/>
                  <a:gd name="T13" fmla="*/ 0 h 3"/>
                  <a:gd name="T14" fmla="*/ 1 w 6"/>
                  <a:gd name="T15" fmla="*/ 0 h 3"/>
                  <a:gd name="T16" fmla="*/ 0 w 6"/>
                  <a:gd name="T17" fmla="*/ 0 h 3"/>
                  <a:gd name="T18" fmla="*/ 0 w 6"/>
                  <a:gd name="T19" fmla="*/ 1 h 3"/>
                  <a:gd name="T20" fmla="*/ 1 w 6"/>
                  <a:gd name="T21" fmla="*/ 1 h 3"/>
                  <a:gd name="T22" fmla="*/ 1 w 6"/>
                  <a:gd name="T23" fmla="*/ 1 h 3"/>
                  <a:gd name="T24" fmla="*/ 2 w 6"/>
                  <a:gd name="T25" fmla="*/ 2 h 3"/>
                  <a:gd name="T26" fmla="*/ 3 w 6"/>
                  <a:gd name="T27" fmla="*/ 3 h 3"/>
                  <a:gd name="T28" fmla="*/ 3 w 6"/>
                  <a:gd name="T2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3">
                    <a:moveTo>
                      <a:pt x="3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6" y="2"/>
                      <a:pt x="6" y="2"/>
                      <a:pt x="5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5" name="Freeform 219">
                <a:extLst>
                  <a:ext uri="{FF2B5EF4-FFF2-40B4-BE49-F238E27FC236}">
                    <a16:creationId xmlns:a16="http://schemas.microsoft.com/office/drawing/2014/main" id="{57F1337B-FA28-46A4-8C23-53B888FDB8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4626" y="1595439"/>
                <a:ext cx="22225" cy="20638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2" y="1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6" name="Freeform 220">
                <a:extLst>
                  <a:ext uri="{FF2B5EF4-FFF2-40B4-BE49-F238E27FC236}">
                    <a16:creationId xmlns:a16="http://schemas.microsoft.com/office/drawing/2014/main" id="{33D4CC2F-CFBE-4FCC-863B-A9171049B5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9539" y="1616076"/>
                <a:ext cx="65088" cy="42863"/>
              </a:xfrm>
              <a:custGeom>
                <a:avLst/>
                <a:gdLst>
                  <a:gd name="T0" fmla="*/ 1 w 6"/>
                  <a:gd name="T1" fmla="*/ 0 h 4"/>
                  <a:gd name="T2" fmla="*/ 1 w 6"/>
                  <a:gd name="T3" fmla="*/ 0 h 4"/>
                  <a:gd name="T4" fmla="*/ 0 w 6"/>
                  <a:gd name="T5" fmla="*/ 1 h 4"/>
                  <a:gd name="T6" fmla="*/ 0 w 6"/>
                  <a:gd name="T7" fmla="*/ 2 h 4"/>
                  <a:gd name="T8" fmla="*/ 1 w 6"/>
                  <a:gd name="T9" fmla="*/ 3 h 4"/>
                  <a:gd name="T10" fmla="*/ 2 w 6"/>
                  <a:gd name="T11" fmla="*/ 3 h 4"/>
                  <a:gd name="T12" fmla="*/ 3 w 6"/>
                  <a:gd name="T13" fmla="*/ 3 h 4"/>
                  <a:gd name="T14" fmla="*/ 3 w 6"/>
                  <a:gd name="T15" fmla="*/ 4 h 4"/>
                  <a:gd name="T16" fmla="*/ 4 w 6"/>
                  <a:gd name="T17" fmla="*/ 3 h 4"/>
                  <a:gd name="T18" fmla="*/ 5 w 6"/>
                  <a:gd name="T19" fmla="*/ 3 h 4"/>
                  <a:gd name="T20" fmla="*/ 6 w 6"/>
                  <a:gd name="T21" fmla="*/ 2 h 4"/>
                  <a:gd name="T22" fmla="*/ 5 w 6"/>
                  <a:gd name="T23" fmla="*/ 2 h 4"/>
                  <a:gd name="T24" fmla="*/ 4 w 6"/>
                  <a:gd name="T25" fmla="*/ 2 h 4"/>
                  <a:gd name="T26" fmla="*/ 3 w 6"/>
                  <a:gd name="T27" fmla="*/ 2 h 4"/>
                  <a:gd name="T28" fmla="*/ 2 w 6"/>
                  <a:gd name="T29" fmla="*/ 1 h 4"/>
                  <a:gd name="T30" fmla="*/ 2 w 6"/>
                  <a:gd name="T31" fmla="*/ 1 h 4"/>
                  <a:gd name="T32" fmla="*/ 1 w 6"/>
                  <a:gd name="T3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" h="4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4"/>
                      <a:pt x="3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2"/>
                      <a:pt x="6" y="3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2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7" name="Freeform 221">
                <a:extLst>
                  <a:ext uri="{FF2B5EF4-FFF2-40B4-BE49-F238E27FC236}">
                    <a16:creationId xmlns:a16="http://schemas.microsoft.com/office/drawing/2014/main" id="{C4160E95-3A0A-43D8-8FE4-97BD81F810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4626" y="1616076"/>
                <a:ext cx="42863" cy="42863"/>
              </a:xfrm>
              <a:custGeom>
                <a:avLst/>
                <a:gdLst>
                  <a:gd name="T0" fmla="*/ 4 w 4"/>
                  <a:gd name="T1" fmla="*/ 2 h 4"/>
                  <a:gd name="T2" fmla="*/ 4 w 4"/>
                  <a:gd name="T3" fmla="*/ 0 h 4"/>
                  <a:gd name="T4" fmla="*/ 3 w 4"/>
                  <a:gd name="T5" fmla="*/ 0 h 4"/>
                  <a:gd name="T6" fmla="*/ 2 w 4"/>
                  <a:gd name="T7" fmla="*/ 1 h 4"/>
                  <a:gd name="T8" fmla="*/ 2 w 4"/>
                  <a:gd name="T9" fmla="*/ 1 h 4"/>
                  <a:gd name="T10" fmla="*/ 1 w 4"/>
                  <a:gd name="T11" fmla="*/ 2 h 4"/>
                  <a:gd name="T12" fmla="*/ 1 w 4"/>
                  <a:gd name="T13" fmla="*/ 3 h 4"/>
                  <a:gd name="T14" fmla="*/ 0 w 4"/>
                  <a:gd name="T15" fmla="*/ 3 h 4"/>
                  <a:gd name="T16" fmla="*/ 0 w 4"/>
                  <a:gd name="T17" fmla="*/ 3 h 4"/>
                  <a:gd name="T18" fmla="*/ 1 w 4"/>
                  <a:gd name="T19" fmla="*/ 4 h 4"/>
                  <a:gd name="T20" fmla="*/ 2 w 4"/>
                  <a:gd name="T21" fmla="*/ 4 h 4"/>
                  <a:gd name="T22" fmla="*/ 3 w 4"/>
                  <a:gd name="T23" fmla="*/ 4 h 4"/>
                  <a:gd name="T24" fmla="*/ 4 w 4"/>
                  <a:gd name="T25" fmla="*/ 4 h 4"/>
                  <a:gd name="T26" fmla="*/ 4 w 4"/>
                  <a:gd name="T27" fmla="*/ 3 h 4"/>
                  <a:gd name="T28" fmla="*/ 3 w 4"/>
                  <a:gd name="T29" fmla="*/ 2 h 4"/>
                  <a:gd name="T30" fmla="*/ 4 w 4"/>
                  <a:gd name="T3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1"/>
                      <a:pt x="4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3" y="2"/>
                      <a:pt x="4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8" name="Freeform 222">
                <a:extLst>
                  <a:ext uri="{FF2B5EF4-FFF2-40B4-BE49-F238E27FC236}">
                    <a16:creationId xmlns:a16="http://schemas.microsoft.com/office/drawing/2014/main" id="{BEBCC9B5-57CF-41F5-AC26-44BB65B24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1464" y="1184276"/>
                <a:ext cx="11113" cy="1111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  <a:gd name="T8" fmla="*/ 0 w 1"/>
                  <a:gd name="T9" fmla="*/ 1 h 1"/>
                  <a:gd name="T10" fmla="*/ 0 w 1"/>
                  <a:gd name="T11" fmla="*/ 1 h 1"/>
                  <a:gd name="T12" fmla="*/ 0 w 1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19" name="Freeform 223">
                <a:extLst>
                  <a:ext uri="{FF2B5EF4-FFF2-40B4-BE49-F238E27FC236}">
                    <a16:creationId xmlns:a16="http://schemas.microsoft.com/office/drawing/2014/main" id="{089FE77B-E233-4F2C-8087-182057F949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3001" y="1335089"/>
                <a:ext cx="20638" cy="22225"/>
              </a:xfrm>
              <a:custGeom>
                <a:avLst/>
                <a:gdLst>
                  <a:gd name="T0" fmla="*/ 6 w 13"/>
                  <a:gd name="T1" fmla="*/ 0 h 14"/>
                  <a:gd name="T2" fmla="*/ 0 w 13"/>
                  <a:gd name="T3" fmla="*/ 7 h 14"/>
                  <a:gd name="T4" fmla="*/ 0 w 13"/>
                  <a:gd name="T5" fmla="*/ 14 h 14"/>
                  <a:gd name="T6" fmla="*/ 0 w 13"/>
                  <a:gd name="T7" fmla="*/ 14 h 14"/>
                  <a:gd name="T8" fmla="*/ 6 w 13"/>
                  <a:gd name="T9" fmla="*/ 14 h 14"/>
                  <a:gd name="T10" fmla="*/ 13 w 13"/>
                  <a:gd name="T11" fmla="*/ 7 h 14"/>
                  <a:gd name="T12" fmla="*/ 13 w 13"/>
                  <a:gd name="T13" fmla="*/ 0 h 14"/>
                  <a:gd name="T14" fmla="*/ 6 w 13"/>
                  <a:gd name="T15" fmla="*/ 0 h 14"/>
                  <a:gd name="T16" fmla="*/ 6 w 13"/>
                  <a:gd name="T1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4">
                    <a:moveTo>
                      <a:pt x="6" y="0"/>
                    </a:moveTo>
                    <a:lnTo>
                      <a:pt x="0" y="7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14"/>
                    </a:lnTo>
                    <a:lnTo>
                      <a:pt x="13" y="7"/>
                    </a:lnTo>
                    <a:lnTo>
                      <a:pt x="13" y="0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0" name="Freeform 224">
                <a:extLst>
                  <a:ext uri="{FF2B5EF4-FFF2-40B4-BE49-F238E27FC236}">
                    <a16:creationId xmlns:a16="http://schemas.microsoft.com/office/drawing/2014/main" id="{5924E380-D741-43C9-AD02-54EC109640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3001" y="1335089"/>
                <a:ext cx="20638" cy="22225"/>
              </a:xfrm>
              <a:custGeom>
                <a:avLst/>
                <a:gdLst>
                  <a:gd name="T0" fmla="*/ 6 w 13"/>
                  <a:gd name="T1" fmla="*/ 0 h 14"/>
                  <a:gd name="T2" fmla="*/ 0 w 13"/>
                  <a:gd name="T3" fmla="*/ 7 h 14"/>
                  <a:gd name="T4" fmla="*/ 0 w 13"/>
                  <a:gd name="T5" fmla="*/ 14 h 14"/>
                  <a:gd name="T6" fmla="*/ 0 w 13"/>
                  <a:gd name="T7" fmla="*/ 14 h 14"/>
                  <a:gd name="T8" fmla="*/ 6 w 13"/>
                  <a:gd name="T9" fmla="*/ 14 h 14"/>
                  <a:gd name="T10" fmla="*/ 13 w 13"/>
                  <a:gd name="T11" fmla="*/ 7 h 14"/>
                  <a:gd name="T12" fmla="*/ 13 w 13"/>
                  <a:gd name="T13" fmla="*/ 0 h 14"/>
                  <a:gd name="T14" fmla="*/ 6 w 13"/>
                  <a:gd name="T15" fmla="*/ 0 h 14"/>
                  <a:gd name="T16" fmla="*/ 6 w 13"/>
                  <a:gd name="T1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4">
                    <a:moveTo>
                      <a:pt x="6" y="0"/>
                    </a:moveTo>
                    <a:lnTo>
                      <a:pt x="0" y="7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14"/>
                    </a:lnTo>
                    <a:lnTo>
                      <a:pt x="13" y="7"/>
                    </a:lnTo>
                    <a:lnTo>
                      <a:pt x="13" y="0"/>
                    </a:lnTo>
                    <a:lnTo>
                      <a:pt x="6" y="0"/>
                    </a:lnTo>
                    <a:lnTo>
                      <a:pt x="6" y="0"/>
                    </a:ln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1" name="Freeform 227">
                <a:extLst>
                  <a:ext uri="{FF2B5EF4-FFF2-40B4-BE49-F238E27FC236}">
                    <a16:creationId xmlns:a16="http://schemas.microsoft.com/office/drawing/2014/main" id="{815987C6-D0B4-4B40-9298-ACCCD8814F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7126" y="1431926"/>
                <a:ext cx="22225" cy="44450"/>
              </a:xfrm>
              <a:custGeom>
                <a:avLst/>
                <a:gdLst>
                  <a:gd name="T0" fmla="*/ 1 w 2"/>
                  <a:gd name="T1" fmla="*/ 2 h 4"/>
                  <a:gd name="T2" fmla="*/ 1 w 2"/>
                  <a:gd name="T3" fmla="*/ 3 h 4"/>
                  <a:gd name="T4" fmla="*/ 1 w 2"/>
                  <a:gd name="T5" fmla="*/ 4 h 4"/>
                  <a:gd name="T6" fmla="*/ 2 w 2"/>
                  <a:gd name="T7" fmla="*/ 3 h 4"/>
                  <a:gd name="T8" fmla="*/ 2 w 2"/>
                  <a:gd name="T9" fmla="*/ 2 h 4"/>
                  <a:gd name="T10" fmla="*/ 2 w 2"/>
                  <a:gd name="T11" fmla="*/ 1 h 4"/>
                  <a:gd name="T12" fmla="*/ 2 w 2"/>
                  <a:gd name="T13" fmla="*/ 1 h 4"/>
                  <a:gd name="T14" fmla="*/ 1 w 2"/>
                  <a:gd name="T15" fmla="*/ 1 h 4"/>
                  <a:gd name="T16" fmla="*/ 0 w 2"/>
                  <a:gd name="T17" fmla="*/ 1 h 4"/>
                  <a:gd name="T18" fmla="*/ 0 w 2"/>
                  <a:gd name="T19" fmla="*/ 1 h 4"/>
                  <a:gd name="T20" fmla="*/ 1 w 2"/>
                  <a:gd name="T2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2" name="Freeform 228">
                <a:extLst>
                  <a:ext uri="{FF2B5EF4-FFF2-40B4-BE49-F238E27FC236}">
                    <a16:creationId xmlns:a16="http://schemas.microsoft.com/office/drawing/2014/main" id="{8FECDECC-82D5-418F-8832-B0411E2FA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7126" y="1411289"/>
                <a:ext cx="53975" cy="20638"/>
              </a:xfrm>
              <a:custGeom>
                <a:avLst/>
                <a:gdLst>
                  <a:gd name="T0" fmla="*/ 1 w 5"/>
                  <a:gd name="T1" fmla="*/ 2 h 2"/>
                  <a:gd name="T2" fmla="*/ 2 w 5"/>
                  <a:gd name="T3" fmla="*/ 2 h 2"/>
                  <a:gd name="T4" fmla="*/ 3 w 5"/>
                  <a:gd name="T5" fmla="*/ 2 h 2"/>
                  <a:gd name="T6" fmla="*/ 3 w 5"/>
                  <a:gd name="T7" fmla="*/ 1 h 2"/>
                  <a:gd name="T8" fmla="*/ 5 w 5"/>
                  <a:gd name="T9" fmla="*/ 0 h 2"/>
                  <a:gd name="T10" fmla="*/ 4 w 5"/>
                  <a:gd name="T11" fmla="*/ 0 h 2"/>
                  <a:gd name="T12" fmla="*/ 3 w 5"/>
                  <a:gd name="T13" fmla="*/ 0 h 2"/>
                  <a:gd name="T14" fmla="*/ 2 w 5"/>
                  <a:gd name="T15" fmla="*/ 0 h 2"/>
                  <a:gd name="T16" fmla="*/ 1 w 5"/>
                  <a:gd name="T17" fmla="*/ 0 h 2"/>
                  <a:gd name="T18" fmla="*/ 0 w 5"/>
                  <a:gd name="T19" fmla="*/ 1 h 2"/>
                  <a:gd name="T20" fmla="*/ 1 w 5"/>
                  <a:gd name="T2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2">
                    <a:moveTo>
                      <a:pt x="1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4" y="1"/>
                      <a:pt x="5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3" name="Freeform 229">
                <a:extLst>
                  <a:ext uri="{FF2B5EF4-FFF2-40B4-BE49-F238E27FC236}">
                    <a16:creationId xmlns:a16="http://schemas.microsoft.com/office/drawing/2014/main" id="{2DF0A911-035F-45EE-BB8C-886729DE3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464" y="1497014"/>
                <a:ext cx="85725" cy="87313"/>
              </a:xfrm>
              <a:custGeom>
                <a:avLst/>
                <a:gdLst>
                  <a:gd name="T0" fmla="*/ 7 w 8"/>
                  <a:gd name="T1" fmla="*/ 3 h 8"/>
                  <a:gd name="T2" fmla="*/ 6 w 8"/>
                  <a:gd name="T3" fmla="*/ 2 h 8"/>
                  <a:gd name="T4" fmla="*/ 5 w 8"/>
                  <a:gd name="T5" fmla="*/ 2 h 8"/>
                  <a:gd name="T6" fmla="*/ 4 w 8"/>
                  <a:gd name="T7" fmla="*/ 2 h 8"/>
                  <a:gd name="T8" fmla="*/ 3 w 8"/>
                  <a:gd name="T9" fmla="*/ 1 h 8"/>
                  <a:gd name="T10" fmla="*/ 2 w 8"/>
                  <a:gd name="T11" fmla="*/ 1 h 8"/>
                  <a:gd name="T12" fmla="*/ 1 w 8"/>
                  <a:gd name="T13" fmla="*/ 1 h 8"/>
                  <a:gd name="T14" fmla="*/ 1 w 8"/>
                  <a:gd name="T15" fmla="*/ 2 h 8"/>
                  <a:gd name="T16" fmla="*/ 1 w 8"/>
                  <a:gd name="T17" fmla="*/ 3 h 8"/>
                  <a:gd name="T18" fmla="*/ 2 w 8"/>
                  <a:gd name="T19" fmla="*/ 3 h 8"/>
                  <a:gd name="T20" fmla="*/ 2 w 8"/>
                  <a:gd name="T21" fmla="*/ 4 h 8"/>
                  <a:gd name="T22" fmla="*/ 4 w 8"/>
                  <a:gd name="T23" fmla="*/ 5 h 8"/>
                  <a:gd name="T24" fmla="*/ 4 w 8"/>
                  <a:gd name="T25" fmla="*/ 6 h 8"/>
                  <a:gd name="T26" fmla="*/ 4 w 8"/>
                  <a:gd name="T27" fmla="*/ 7 h 8"/>
                  <a:gd name="T28" fmla="*/ 6 w 8"/>
                  <a:gd name="T29" fmla="*/ 7 h 8"/>
                  <a:gd name="T30" fmla="*/ 6 w 8"/>
                  <a:gd name="T31" fmla="*/ 7 h 8"/>
                  <a:gd name="T32" fmla="*/ 7 w 8"/>
                  <a:gd name="T33" fmla="*/ 8 h 8"/>
                  <a:gd name="T34" fmla="*/ 8 w 8"/>
                  <a:gd name="T35" fmla="*/ 7 h 8"/>
                  <a:gd name="T36" fmla="*/ 8 w 8"/>
                  <a:gd name="T37" fmla="*/ 7 h 8"/>
                  <a:gd name="T38" fmla="*/ 8 w 8"/>
                  <a:gd name="T39" fmla="*/ 6 h 8"/>
                  <a:gd name="T40" fmla="*/ 7 w 8"/>
                  <a:gd name="T41" fmla="*/ 5 h 8"/>
                  <a:gd name="T42" fmla="*/ 7 w 8"/>
                  <a:gd name="T43" fmla="*/ 4 h 8"/>
                  <a:gd name="T44" fmla="*/ 7 w 8"/>
                  <a:gd name="T4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" h="8">
                    <a:moveTo>
                      <a:pt x="7" y="3"/>
                    </a:moveTo>
                    <a:cubicBezTo>
                      <a:pt x="6" y="3"/>
                      <a:pt x="6" y="3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5"/>
                      <a:pt x="7" y="6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4" name="Freeform 230">
                <a:extLst>
                  <a:ext uri="{FF2B5EF4-FFF2-40B4-BE49-F238E27FC236}">
                    <a16:creationId xmlns:a16="http://schemas.microsoft.com/office/drawing/2014/main" id="{5F1794EE-D945-48B4-864F-E9DC4466F2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8801" y="2611439"/>
                <a:ext cx="130175" cy="128588"/>
              </a:xfrm>
              <a:custGeom>
                <a:avLst/>
                <a:gdLst>
                  <a:gd name="T0" fmla="*/ 11 w 12"/>
                  <a:gd name="T1" fmla="*/ 0 h 12"/>
                  <a:gd name="T2" fmla="*/ 10 w 12"/>
                  <a:gd name="T3" fmla="*/ 1 h 12"/>
                  <a:gd name="T4" fmla="*/ 9 w 12"/>
                  <a:gd name="T5" fmla="*/ 1 h 12"/>
                  <a:gd name="T6" fmla="*/ 9 w 12"/>
                  <a:gd name="T7" fmla="*/ 1 h 12"/>
                  <a:gd name="T8" fmla="*/ 8 w 12"/>
                  <a:gd name="T9" fmla="*/ 2 h 12"/>
                  <a:gd name="T10" fmla="*/ 7 w 12"/>
                  <a:gd name="T11" fmla="*/ 2 h 12"/>
                  <a:gd name="T12" fmla="*/ 7 w 12"/>
                  <a:gd name="T13" fmla="*/ 1 h 12"/>
                  <a:gd name="T14" fmla="*/ 6 w 12"/>
                  <a:gd name="T15" fmla="*/ 2 h 12"/>
                  <a:gd name="T16" fmla="*/ 5 w 12"/>
                  <a:gd name="T17" fmla="*/ 3 h 12"/>
                  <a:gd name="T18" fmla="*/ 5 w 12"/>
                  <a:gd name="T19" fmla="*/ 4 h 12"/>
                  <a:gd name="T20" fmla="*/ 3 w 12"/>
                  <a:gd name="T21" fmla="*/ 3 h 12"/>
                  <a:gd name="T22" fmla="*/ 3 w 12"/>
                  <a:gd name="T23" fmla="*/ 4 h 12"/>
                  <a:gd name="T24" fmla="*/ 2 w 12"/>
                  <a:gd name="T25" fmla="*/ 4 h 12"/>
                  <a:gd name="T26" fmla="*/ 2 w 12"/>
                  <a:gd name="T27" fmla="*/ 5 h 12"/>
                  <a:gd name="T28" fmla="*/ 1 w 12"/>
                  <a:gd name="T29" fmla="*/ 6 h 12"/>
                  <a:gd name="T30" fmla="*/ 0 w 12"/>
                  <a:gd name="T31" fmla="*/ 6 h 12"/>
                  <a:gd name="T32" fmla="*/ 0 w 12"/>
                  <a:gd name="T33" fmla="*/ 6 h 12"/>
                  <a:gd name="T34" fmla="*/ 0 w 12"/>
                  <a:gd name="T35" fmla="*/ 7 h 12"/>
                  <a:gd name="T36" fmla="*/ 1 w 12"/>
                  <a:gd name="T37" fmla="*/ 7 h 12"/>
                  <a:gd name="T38" fmla="*/ 1 w 12"/>
                  <a:gd name="T39" fmla="*/ 8 h 12"/>
                  <a:gd name="T40" fmla="*/ 2 w 12"/>
                  <a:gd name="T41" fmla="*/ 9 h 12"/>
                  <a:gd name="T42" fmla="*/ 3 w 12"/>
                  <a:gd name="T43" fmla="*/ 10 h 12"/>
                  <a:gd name="T44" fmla="*/ 4 w 12"/>
                  <a:gd name="T45" fmla="*/ 11 h 12"/>
                  <a:gd name="T46" fmla="*/ 4 w 12"/>
                  <a:gd name="T47" fmla="*/ 11 h 12"/>
                  <a:gd name="T48" fmla="*/ 5 w 12"/>
                  <a:gd name="T49" fmla="*/ 11 h 12"/>
                  <a:gd name="T50" fmla="*/ 6 w 12"/>
                  <a:gd name="T51" fmla="*/ 12 h 12"/>
                  <a:gd name="T52" fmla="*/ 6 w 12"/>
                  <a:gd name="T53" fmla="*/ 12 h 12"/>
                  <a:gd name="T54" fmla="*/ 7 w 12"/>
                  <a:gd name="T55" fmla="*/ 12 h 12"/>
                  <a:gd name="T56" fmla="*/ 8 w 12"/>
                  <a:gd name="T57" fmla="*/ 12 h 12"/>
                  <a:gd name="T58" fmla="*/ 9 w 12"/>
                  <a:gd name="T59" fmla="*/ 12 h 12"/>
                  <a:gd name="T60" fmla="*/ 9 w 12"/>
                  <a:gd name="T61" fmla="*/ 12 h 12"/>
                  <a:gd name="T62" fmla="*/ 10 w 12"/>
                  <a:gd name="T63" fmla="*/ 12 h 12"/>
                  <a:gd name="T64" fmla="*/ 10 w 12"/>
                  <a:gd name="T65" fmla="*/ 10 h 12"/>
                  <a:gd name="T66" fmla="*/ 10 w 12"/>
                  <a:gd name="T67" fmla="*/ 9 h 12"/>
                  <a:gd name="T68" fmla="*/ 10 w 12"/>
                  <a:gd name="T69" fmla="*/ 8 h 12"/>
                  <a:gd name="T70" fmla="*/ 11 w 12"/>
                  <a:gd name="T71" fmla="*/ 7 h 12"/>
                  <a:gd name="T72" fmla="*/ 10 w 12"/>
                  <a:gd name="T73" fmla="*/ 5 h 12"/>
                  <a:gd name="T74" fmla="*/ 11 w 12"/>
                  <a:gd name="T75" fmla="*/ 4 h 12"/>
                  <a:gd name="T76" fmla="*/ 11 w 12"/>
                  <a:gd name="T77" fmla="*/ 3 h 12"/>
                  <a:gd name="T78" fmla="*/ 12 w 12"/>
                  <a:gd name="T79" fmla="*/ 2 h 12"/>
                  <a:gd name="T80" fmla="*/ 12 w 12"/>
                  <a:gd name="T81" fmla="*/ 0 h 12"/>
                  <a:gd name="T82" fmla="*/ 11 w 12"/>
                  <a:gd name="T8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5" y="3"/>
                      <a:pt x="5" y="3"/>
                      <a:pt x="5" y="4"/>
                    </a:cubicBezTo>
                    <a:cubicBezTo>
                      <a:pt x="4" y="4"/>
                      <a:pt x="4" y="3"/>
                      <a:pt x="3" y="3"/>
                    </a:cubicBezTo>
                    <a:cubicBezTo>
                      <a:pt x="3" y="3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2" y="5"/>
                      <a:pt x="2" y="5"/>
                      <a:pt x="1" y="6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9"/>
                      <a:pt x="2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5" y="11"/>
                    </a:cubicBezTo>
                    <a:cubicBezTo>
                      <a:pt x="5" y="11"/>
                      <a:pt x="5" y="11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7" y="12"/>
                      <a:pt x="7" y="11"/>
                      <a:pt x="7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2"/>
                      <a:pt x="8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9" y="11"/>
                      <a:pt x="10" y="10"/>
                    </a:cubicBezTo>
                    <a:cubicBezTo>
                      <a:pt x="10" y="10"/>
                      <a:pt x="10" y="10"/>
                      <a:pt x="10" y="9"/>
                    </a:cubicBezTo>
                    <a:cubicBezTo>
                      <a:pt x="10" y="9"/>
                      <a:pt x="10" y="8"/>
                      <a:pt x="10" y="8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1" y="5"/>
                      <a:pt x="10" y="4"/>
                      <a:pt x="11" y="4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2" y="3"/>
                      <a:pt x="12" y="2"/>
                      <a:pt x="12" y="2"/>
                    </a:cubicBezTo>
                    <a:cubicBezTo>
                      <a:pt x="12" y="1"/>
                      <a:pt x="12" y="1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5" name="Freeform 231">
                <a:extLst>
                  <a:ext uri="{FF2B5EF4-FFF2-40B4-BE49-F238E27FC236}">
                    <a16:creationId xmlns:a16="http://schemas.microsoft.com/office/drawing/2014/main" id="{9793B124-34CA-4EEF-B406-F7BE38F2E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1714" y="2459039"/>
                <a:ext cx="96838" cy="76200"/>
              </a:xfrm>
              <a:custGeom>
                <a:avLst/>
                <a:gdLst>
                  <a:gd name="T0" fmla="*/ 9 w 9"/>
                  <a:gd name="T1" fmla="*/ 4 h 7"/>
                  <a:gd name="T2" fmla="*/ 9 w 9"/>
                  <a:gd name="T3" fmla="*/ 3 h 7"/>
                  <a:gd name="T4" fmla="*/ 8 w 9"/>
                  <a:gd name="T5" fmla="*/ 3 h 7"/>
                  <a:gd name="T6" fmla="*/ 7 w 9"/>
                  <a:gd name="T7" fmla="*/ 3 h 7"/>
                  <a:gd name="T8" fmla="*/ 6 w 9"/>
                  <a:gd name="T9" fmla="*/ 2 h 7"/>
                  <a:gd name="T10" fmla="*/ 5 w 9"/>
                  <a:gd name="T11" fmla="*/ 1 h 7"/>
                  <a:gd name="T12" fmla="*/ 4 w 9"/>
                  <a:gd name="T13" fmla="*/ 1 h 7"/>
                  <a:gd name="T14" fmla="*/ 3 w 9"/>
                  <a:gd name="T15" fmla="*/ 0 h 7"/>
                  <a:gd name="T16" fmla="*/ 2 w 9"/>
                  <a:gd name="T17" fmla="*/ 0 h 7"/>
                  <a:gd name="T18" fmla="*/ 1 w 9"/>
                  <a:gd name="T19" fmla="*/ 0 h 7"/>
                  <a:gd name="T20" fmla="*/ 1 w 9"/>
                  <a:gd name="T21" fmla="*/ 1 h 7"/>
                  <a:gd name="T22" fmla="*/ 1 w 9"/>
                  <a:gd name="T23" fmla="*/ 2 h 7"/>
                  <a:gd name="T24" fmla="*/ 0 w 9"/>
                  <a:gd name="T25" fmla="*/ 3 h 7"/>
                  <a:gd name="T26" fmla="*/ 0 w 9"/>
                  <a:gd name="T27" fmla="*/ 4 h 7"/>
                  <a:gd name="T28" fmla="*/ 0 w 9"/>
                  <a:gd name="T29" fmla="*/ 5 h 7"/>
                  <a:gd name="T30" fmla="*/ 0 w 9"/>
                  <a:gd name="T31" fmla="*/ 6 h 7"/>
                  <a:gd name="T32" fmla="*/ 0 w 9"/>
                  <a:gd name="T33" fmla="*/ 7 h 7"/>
                  <a:gd name="T34" fmla="*/ 1 w 9"/>
                  <a:gd name="T35" fmla="*/ 7 h 7"/>
                  <a:gd name="T36" fmla="*/ 2 w 9"/>
                  <a:gd name="T37" fmla="*/ 7 h 7"/>
                  <a:gd name="T38" fmla="*/ 2 w 9"/>
                  <a:gd name="T39" fmla="*/ 6 h 7"/>
                  <a:gd name="T40" fmla="*/ 3 w 9"/>
                  <a:gd name="T41" fmla="*/ 5 h 7"/>
                  <a:gd name="T42" fmla="*/ 3 w 9"/>
                  <a:gd name="T43" fmla="*/ 5 h 7"/>
                  <a:gd name="T44" fmla="*/ 4 w 9"/>
                  <a:gd name="T45" fmla="*/ 5 h 7"/>
                  <a:gd name="T46" fmla="*/ 5 w 9"/>
                  <a:gd name="T47" fmla="*/ 5 h 7"/>
                  <a:gd name="T48" fmla="*/ 5 w 9"/>
                  <a:gd name="T49" fmla="*/ 5 h 7"/>
                  <a:gd name="T50" fmla="*/ 6 w 9"/>
                  <a:gd name="T51" fmla="*/ 5 h 7"/>
                  <a:gd name="T52" fmla="*/ 7 w 9"/>
                  <a:gd name="T53" fmla="*/ 5 h 7"/>
                  <a:gd name="T54" fmla="*/ 8 w 9"/>
                  <a:gd name="T55" fmla="*/ 5 h 7"/>
                  <a:gd name="T56" fmla="*/ 8 w 9"/>
                  <a:gd name="T57" fmla="*/ 5 h 7"/>
                  <a:gd name="T58" fmla="*/ 8 w 9"/>
                  <a:gd name="T59" fmla="*/ 5 h 7"/>
                  <a:gd name="T60" fmla="*/ 9 w 9"/>
                  <a:gd name="T61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" h="7">
                    <a:moveTo>
                      <a:pt x="9" y="4"/>
                    </a:moveTo>
                    <a:cubicBezTo>
                      <a:pt x="9" y="4"/>
                      <a:pt x="9" y="4"/>
                      <a:pt x="9" y="3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7" y="3"/>
                      <a:pt x="6" y="2"/>
                      <a:pt x="6" y="2"/>
                    </a:cubicBezTo>
                    <a:cubicBezTo>
                      <a:pt x="6" y="2"/>
                      <a:pt x="5" y="2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7"/>
                      <a:pt x="2" y="6"/>
                      <a:pt x="2" y="6"/>
                    </a:cubicBezTo>
                    <a:cubicBezTo>
                      <a:pt x="2" y="6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5" y="6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8" y="6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9" y="4"/>
                      <a:pt x="9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6" name="Freeform 232">
                <a:extLst>
                  <a:ext uri="{FF2B5EF4-FFF2-40B4-BE49-F238E27FC236}">
                    <a16:creationId xmlns:a16="http://schemas.microsoft.com/office/drawing/2014/main" id="{9E8B3F04-279E-4C59-878D-538726637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5814" y="2697164"/>
                <a:ext cx="334963" cy="519113"/>
              </a:xfrm>
              <a:custGeom>
                <a:avLst/>
                <a:gdLst>
                  <a:gd name="T0" fmla="*/ 31 w 31"/>
                  <a:gd name="T1" fmla="*/ 33 h 48"/>
                  <a:gd name="T2" fmla="*/ 30 w 31"/>
                  <a:gd name="T3" fmla="*/ 30 h 48"/>
                  <a:gd name="T4" fmla="*/ 28 w 31"/>
                  <a:gd name="T5" fmla="*/ 27 h 48"/>
                  <a:gd name="T6" fmla="*/ 28 w 31"/>
                  <a:gd name="T7" fmla="*/ 24 h 48"/>
                  <a:gd name="T8" fmla="*/ 28 w 31"/>
                  <a:gd name="T9" fmla="*/ 20 h 48"/>
                  <a:gd name="T10" fmla="*/ 27 w 31"/>
                  <a:gd name="T11" fmla="*/ 18 h 48"/>
                  <a:gd name="T12" fmla="*/ 23 w 31"/>
                  <a:gd name="T13" fmla="*/ 17 h 48"/>
                  <a:gd name="T14" fmla="*/ 19 w 31"/>
                  <a:gd name="T15" fmla="*/ 16 h 48"/>
                  <a:gd name="T16" fmla="*/ 17 w 31"/>
                  <a:gd name="T17" fmla="*/ 12 h 48"/>
                  <a:gd name="T18" fmla="*/ 15 w 31"/>
                  <a:gd name="T19" fmla="*/ 9 h 48"/>
                  <a:gd name="T20" fmla="*/ 16 w 31"/>
                  <a:gd name="T21" fmla="*/ 5 h 48"/>
                  <a:gd name="T22" fmla="*/ 19 w 31"/>
                  <a:gd name="T23" fmla="*/ 3 h 48"/>
                  <a:gd name="T24" fmla="*/ 20 w 31"/>
                  <a:gd name="T25" fmla="*/ 2 h 48"/>
                  <a:gd name="T26" fmla="*/ 20 w 31"/>
                  <a:gd name="T27" fmla="*/ 0 h 48"/>
                  <a:gd name="T28" fmla="*/ 17 w 31"/>
                  <a:gd name="T29" fmla="*/ 2 h 48"/>
                  <a:gd name="T30" fmla="*/ 13 w 31"/>
                  <a:gd name="T31" fmla="*/ 3 h 48"/>
                  <a:gd name="T32" fmla="*/ 10 w 31"/>
                  <a:gd name="T33" fmla="*/ 4 h 48"/>
                  <a:gd name="T34" fmla="*/ 9 w 31"/>
                  <a:gd name="T35" fmla="*/ 9 h 48"/>
                  <a:gd name="T36" fmla="*/ 7 w 31"/>
                  <a:gd name="T37" fmla="*/ 10 h 48"/>
                  <a:gd name="T38" fmla="*/ 4 w 31"/>
                  <a:gd name="T39" fmla="*/ 12 h 48"/>
                  <a:gd name="T40" fmla="*/ 4 w 31"/>
                  <a:gd name="T41" fmla="*/ 14 h 48"/>
                  <a:gd name="T42" fmla="*/ 3 w 31"/>
                  <a:gd name="T43" fmla="*/ 15 h 48"/>
                  <a:gd name="T44" fmla="*/ 4 w 31"/>
                  <a:gd name="T45" fmla="*/ 18 h 48"/>
                  <a:gd name="T46" fmla="*/ 3 w 31"/>
                  <a:gd name="T47" fmla="*/ 22 h 48"/>
                  <a:gd name="T48" fmla="*/ 2 w 31"/>
                  <a:gd name="T49" fmla="*/ 27 h 48"/>
                  <a:gd name="T50" fmla="*/ 0 w 31"/>
                  <a:gd name="T51" fmla="*/ 30 h 48"/>
                  <a:gd name="T52" fmla="*/ 1 w 31"/>
                  <a:gd name="T53" fmla="*/ 32 h 48"/>
                  <a:gd name="T54" fmla="*/ 4 w 31"/>
                  <a:gd name="T55" fmla="*/ 34 h 48"/>
                  <a:gd name="T56" fmla="*/ 6 w 31"/>
                  <a:gd name="T57" fmla="*/ 34 h 48"/>
                  <a:gd name="T58" fmla="*/ 8 w 31"/>
                  <a:gd name="T59" fmla="*/ 36 h 48"/>
                  <a:gd name="T60" fmla="*/ 11 w 31"/>
                  <a:gd name="T61" fmla="*/ 37 h 48"/>
                  <a:gd name="T62" fmla="*/ 13 w 31"/>
                  <a:gd name="T63" fmla="*/ 40 h 48"/>
                  <a:gd name="T64" fmla="*/ 15 w 31"/>
                  <a:gd name="T65" fmla="*/ 43 h 48"/>
                  <a:gd name="T66" fmla="*/ 18 w 31"/>
                  <a:gd name="T67" fmla="*/ 42 h 48"/>
                  <a:gd name="T68" fmla="*/ 20 w 31"/>
                  <a:gd name="T69" fmla="*/ 43 h 48"/>
                  <a:gd name="T70" fmla="*/ 22 w 31"/>
                  <a:gd name="T71" fmla="*/ 44 h 48"/>
                  <a:gd name="T72" fmla="*/ 20 w 31"/>
                  <a:gd name="T73" fmla="*/ 46 h 48"/>
                  <a:gd name="T74" fmla="*/ 21 w 31"/>
                  <a:gd name="T75" fmla="*/ 48 h 48"/>
                  <a:gd name="T76" fmla="*/ 23 w 31"/>
                  <a:gd name="T77" fmla="*/ 46 h 48"/>
                  <a:gd name="T78" fmla="*/ 23 w 31"/>
                  <a:gd name="T79" fmla="*/ 41 h 48"/>
                  <a:gd name="T80" fmla="*/ 22 w 31"/>
                  <a:gd name="T81" fmla="*/ 36 h 48"/>
                  <a:gd name="T82" fmla="*/ 24 w 31"/>
                  <a:gd name="T83" fmla="*/ 34 h 48"/>
                  <a:gd name="T84" fmla="*/ 23 w 31"/>
                  <a:gd name="T85" fmla="*/ 31 h 48"/>
                  <a:gd name="T86" fmla="*/ 28 w 31"/>
                  <a:gd name="T87" fmla="*/ 3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1" h="48">
                    <a:moveTo>
                      <a:pt x="29" y="32"/>
                    </a:moveTo>
                    <a:cubicBezTo>
                      <a:pt x="30" y="32"/>
                      <a:pt x="29" y="32"/>
                      <a:pt x="30" y="33"/>
                    </a:cubicBezTo>
                    <a:cubicBezTo>
                      <a:pt x="30" y="33"/>
                      <a:pt x="30" y="33"/>
                      <a:pt x="31" y="33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31" y="32"/>
                      <a:pt x="30" y="32"/>
                      <a:pt x="30" y="32"/>
                    </a:cubicBezTo>
                    <a:cubicBezTo>
                      <a:pt x="30" y="31"/>
                      <a:pt x="30" y="31"/>
                      <a:pt x="30" y="30"/>
                    </a:cubicBezTo>
                    <a:cubicBezTo>
                      <a:pt x="30" y="30"/>
                      <a:pt x="30" y="29"/>
                      <a:pt x="30" y="29"/>
                    </a:cubicBezTo>
                    <a:cubicBezTo>
                      <a:pt x="29" y="28"/>
                      <a:pt x="29" y="29"/>
                      <a:pt x="28" y="28"/>
                    </a:cubicBezTo>
                    <a:cubicBezTo>
                      <a:pt x="28" y="28"/>
                      <a:pt x="28" y="27"/>
                      <a:pt x="28" y="27"/>
                    </a:cubicBezTo>
                    <a:cubicBezTo>
                      <a:pt x="28" y="26"/>
                      <a:pt x="29" y="26"/>
                      <a:pt x="29" y="26"/>
                    </a:cubicBezTo>
                    <a:cubicBezTo>
                      <a:pt x="29" y="25"/>
                      <a:pt x="28" y="25"/>
                      <a:pt x="28" y="25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8" y="24"/>
                      <a:pt x="28" y="24"/>
                      <a:pt x="28" y="23"/>
                    </a:cubicBezTo>
                    <a:cubicBezTo>
                      <a:pt x="28" y="23"/>
                      <a:pt x="28" y="22"/>
                      <a:pt x="28" y="21"/>
                    </a:cubicBezTo>
                    <a:cubicBezTo>
                      <a:pt x="28" y="21"/>
                      <a:pt x="28" y="21"/>
                      <a:pt x="28" y="20"/>
                    </a:cubicBezTo>
                    <a:cubicBezTo>
                      <a:pt x="29" y="19"/>
                      <a:pt x="29" y="19"/>
                      <a:pt x="29" y="18"/>
                    </a:cubicBezTo>
                    <a:cubicBezTo>
                      <a:pt x="29" y="18"/>
                      <a:pt x="29" y="18"/>
                      <a:pt x="28" y="18"/>
                    </a:cubicBezTo>
                    <a:cubicBezTo>
                      <a:pt x="28" y="18"/>
                      <a:pt x="28" y="18"/>
                      <a:pt x="27" y="18"/>
                    </a:cubicBezTo>
                    <a:cubicBezTo>
                      <a:pt x="27" y="18"/>
                      <a:pt x="26" y="18"/>
                      <a:pt x="25" y="18"/>
                    </a:cubicBezTo>
                    <a:cubicBezTo>
                      <a:pt x="25" y="18"/>
                      <a:pt x="24" y="18"/>
                      <a:pt x="24" y="18"/>
                    </a:cubicBezTo>
                    <a:cubicBezTo>
                      <a:pt x="24" y="18"/>
                      <a:pt x="23" y="18"/>
                      <a:pt x="23" y="17"/>
                    </a:cubicBezTo>
                    <a:cubicBezTo>
                      <a:pt x="23" y="17"/>
                      <a:pt x="23" y="16"/>
                      <a:pt x="23" y="16"/>
                    </a:cubicBezTo>
                    <a:cubicBezTo>
                      <a:pt x="22" y="16"/>
                      <a:pt x="22" y="16"/>
                      <a:pt x="21" y="16"/>
                    </a:cubicBezTo>
                    <a:cubicBezTo>
                      <a:pt x="20" y="16"/>
                      <a:pt x="20" y="16"/>
                      <a:pt x="19" y="16"/>
                    </a:cubicBezTo>
                    <a:cubicBezTo>
                      <a:pt x="18" y="16"/>
                      <a:pt x="18" y="16"/>
                      <a:pt x="17" y="15"/>
                    </a:cubicBezTo>
                    <a:cubicBezTo>
                      <a:pt x="17" y="15"/>
                      <a:pt x="17" y="14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5" y="9"/>
                      <a:pt x="15" y="9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7"/>
                      <a:pt x="16" y="7"/>
                      <a:pt x="16" y="6"/>
                    </a:cubicBezTo>
                    <a:cubicBezTo>
                      <a:pt x="16" y="6"/>
                      <a:pt x="16" y="6"/>
                      <a:pt x="16" y="5"/>
                    </a:cubicBezTo>
                    <a:cubicBezTo>
                      <a:pt x="16" y="5"/>
                      <a:pt x="16" y="4"/>
                      <a:pt x="17" y="4"/>
                    </a:cubicBezTo>
                    <a:cubicBezTo>
                      <a:pt x="17" y="3"/>
                      <a:pt x="18" y="4"/>
                      <a:pt x="18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8" y="3"/>
                      <a:pt x="19" y="3"/>
                    </a:cubicBezTo>
                    <a:cubicBezTo>
                      <a:pt x="19" y="3"/>
                      <a:pt x="19" y="3"/>
                      <a:pt x="19" y="2"/>
                    </a:cubicBezTo>
                    <a:cubicBezTo>
                      <a:pt x="19" y="2"/>
                      <a:pt x="19" y="2"/>
                      <a:pt x="20" y="2"/>
                    </a:cubicBezTo>
                    <a:cubicBezTo>
                      <a:pt x="20" y="2"/>
                      <a:pt x="21" y="2"/>
                      <a:pt x="21" y="1"/>
                    </a:cubicBezTo>
                    <a:cubicBezTo>
                      <a:pt x="21" y="1"/>
                      <a:pt x="21" y="0"/>
                      <a:pt x="2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18" y="1"/>
                      <a:pt x="18" y="1"/>
                      <a:pt x="18" y="2"/>
                    </a:cubicBezTo>
                    <a:cubicBezTo>
                      <a:pt x="18" y="2"/>
                      <a:pt x="17" y="1"/>
                      <a:pt x="17" y="2"/>
                    </a:cubicBezTo>
                    <a:cubicBezTo>
                      <a:pt x="16" y="2"/>
                      <a:pt x="16" y="2"/>
                      <a:pt x="16" y="3"/>
                    </a:cubicBezTo>
                    <a:cubicBezTo>
                      <a:pt x="15" y="3"/>
                      <a:pt x="15" y="3"/>
                      <a:pt x="14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1" y="4"/>
                      <a:pt x="11" y="4"/>
                      <a:pt x="10" y="4"/>
                    </a:cubicBezTo>
                    <a:cubicBezTo>
                      <a:pt x="10" y="4"/>
                      <a:pt x="10" y="5"/>
                      <a:pt x="9" y="5"/>
                    </a:cubicBezTo>
                    <a:cubicBezTo>
                      <a:pt x="9" y="6"/>
                      <a:pt x="9" y="6"/>
                      <a:pt x="9" y="7"/>
                    </a:cubicBezTo>
                    <a:cubicBezTo>
                      <a:pt x="9" y="8"/>
                      <a:pt x="9" y="8"/>
                      <a:pt x="9" y="9"/>
                    </a:cubicBezTo>
                    <a:cubicBezTo>
                      <a:pt x="8" y="9"/>
                      <a:pt x="8" y="8"/>
                      <a:pt x="7" y="9"/>
                    </a:cubicBezTo>
                    <a:cubicBezTo>
                      <a:pt x="7" y="9"/>
                      <a:pt x="7" y="9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1"/>
                      <a:pt x="6" y="10"/>
                      <a:pt x="5" y="11"/>
                    </a:cubicBezTo>
                    <a:cubicBezTo>
                      <a:pt x="5" y="11"/>
                      <a:pt x="6" y="12"/>
                      <a:pt x="5" y="12"/>
                    </a:cubicBezTo>
                    <a:cubicBezTo>
                      <a:pt x="5" y="12"/>
                      <a:pt x="5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3"/>
                      <a:pt x="4" y="13"/>
                    </a:cubicBezTo>
                    <a:cubicBezTo>
                      <a:pt x="4" y="13"/>
                      <a:pt x="4" y="14"/>
                      <a:pt x="4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5"/>
                    </a:cubicBezTo>
                    <a:cubicBezTo>
                      <a:pt x="3" y="15"/>
                      <a:pt x="3" y="15"/>
                      <a:pt x="3" y="16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7"/>
                      <a:pt x="4" y="18"/>
                      <a:pt x="4" y="18"/>
                    </a:cubicBezTo>
                    <a:cubicBezTo>
                      <a:pt x="4" y="19"/>
                      <a:pt x="4" y="20"/>
                      <a:pt x="4" y="20"/>
                    </a:cubicBezTo>
                    <a:cubicBezTo>
                      <a:pt x="4" y="21"/>
                      <a:pt x="4" y="21"/>
                      <a:pt x="4" y="22"/>
                    </a:cubicBezTo>
                    <a:cubicBezTo>
                      <a:pt x="4" y="22"/>
                      <a:pt x="3" y="22"/>
                      <a:pt x="3" y="22"/>
                    </a:cubicBezTo>
                    <a:cubicBezTo>
                      <a:pt x="3" y="23"/>
                      <a:pt x="3" y="23"/>
                      <a:pt x="3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" y="25"/>
                      <a:pt x="3" y="26"/>
                      <a:pt x="2" y="27"/>
                    </a:cubicBezTo>
                    <a:cubicBezTo>
                      <a:pt x="2" y="27"/>
                      <a:pt x="3" y="28"/>
                      <a:pt x="2" y="28"/>
                    </a:cubicBezTo>
                    <a:cubicBezTo>
                      <a:pt x="2" y="29"/>
                      <a:pt x="1" y="28"/>
                      <a:pt x="1" y="29"/>
                    </a:cubicBezTo>
                    <a:cubicBezTo>
                      <a:pt x="0" y="29"/>
                      <a:pt x="0" y="30"/>
                      <a:pt x="0" y="3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1" y="32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3" y="34"/>
                      <a:pt x="3" y="34"/>
                      <a:pt x="4" y="34"/>
                    </a:cubicBezTo>
                    <a:cubicBezTo>
                      <a:pt x="4" y="34"/>
                      <a:pt x="4" y="35"/>
                      <a:pt x="4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6" y="35"/>
                      <a:pt x="6" y="34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0" y="36"/>
                      <a:pt x="10" y="37"/>
                      <a:pt x="10" y="37"/>
                    </a:cubicBezTo>
                    <a:cubicBezTo>
                      <a:pt x="10" y="37"/>
                      <a:pt x="10" y="37"/>
                      <a:pt x="11" y="37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2" y="39"/>
                      <a:pt x="13" y="39"/>
                      <a:pt x="13" y="39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3" y="40"/>
                      <a:pt x="14" y="41"/>
                      <a:pt x="14" y="41"/>
                    </a:cubicBezTo>
                    <a:cubicBezTo>
                      <a:pt x="14" y="41"/>
                      <a:pt x="14" y="42"/>
                      <a:pt x="14" y="42"/>
                    </a:cubicBezTo>
                    <a:cubicBezTo>
                      <a:pt x="15" y="42"/>
                      <a:pt x="15" y="43"/>
                      <a:pt x="15" y="43"/>
                    </a:cubicBezTo>
                    <a:cubicBezTo>
                      <a:pt x="15" y="43"/>
                      <a:pt x="16" y="43"/>
                      <a:pt x="16" y="43"/>
                    </a:cubicBezTo>
                    <a:cubicBezTo>
                      <a:pt x="16" y="43"/>
                      <a:pt x="17" y="43"/>
                      <a:pt x="17" y="43"/>
                    </a:cubicBezTo>
                    <a:cubicBezTo>
                      <a:pt x="17" y="43"/>
                      <a:pt x="17" y="42"/>
                      <a:pt x="18" y="42"/>
                    </a:cubicBezTo>
                    <a:cubicBezTo>
                      <a:pt x="18" y="42"/>
                      <a:pt x="18" y="42"/>
                      <a:pt x="19" y="42"/>
                    </a:cubicBezTo>
                    <a:cubicBezTo>
                      <a:pt x="19" y="43"/>
                      <a:pt x="20" y="42"/>
                      <a:pt x="20" y="42"/>
                    </a:cubicBezTo>
                    <a:cubicBezTo>
                      <a:pt x="20" y="42"/>
                      <a:pt x="20" y="43"/>
                      <a:pt x="20" y="43"/>
                    </a:cubicBezTo>
                    <a:cubicBezTo>
                      <a:pt x="20" y="43"/>
                      <a:pt x="21" y="43"/>
                      <a:pt x="21" y="43"/>
                    </a:cubicBezTo>
                    <a:cubicBezTo>
                      <a:pt x="22" y="43"/>
                      <a:pt x="22" y="42"/>
                      <a:pt x="22" y="43"/>
                    </a:cubicBezTo>
                    <a:cubicBezTo>
                      <a:pt x="22" y="43"/>
                      <a:pt x="22" y="43"/>
                      <a:pt x="22" y="44"/>
                    </a:cubicBezTo>
                    <a:cubicBezTo>
                      <a:pt x="22" y="44"/>
                      <a:pt x="21" y="45"/>
                      <a:pt x="21" y="45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1" y="46"/>
                      <a:pt x="20" y="46"/>
                      <a:pt x="20" y="46"/>
                    </a:cubicBezTo>
                    <a:cubicBezTo>
                      <a:pt x="20" y="47"/>
                      <a:pt x="21" y="47"/>
                      <a:pt x="21" y="48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2" y="48"/>
                      <a:pt x="22" y="48"/>
                      <a:pt x="23" y="48"/>
                    </a:cubicBezTo>
                    <a:cubicBezTo>
                      <a:pt x="23" y="47"/>
                      <a:pt x="22" y="47"/>
                      <a:pt x="22" y="47"/>
                    </a:cubicBezTo>
                    <a:cubicBezTo>
                      <a:pt x="22" y="46"/>
                      <a:pt x="23" y="46"/>
                      <a:pt x="23" y="46"/>
                    </a:cubicBezTo>
                    <a:cubicBezTo>
                      <a:pt x="23" y="45"/>
                      <a:pt x="23" y="45"/>
                      <a:pt x="23" y="4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4" y="42"/>
                      <a:pt x="23" y="41"/>
                      <a:pt x="23" y="41"/>
                    </a:cubicBezTo>
                    <a:cubicBezTo>
                      <a:pt x="23" y="40"/>
                      <a:pt x="23" y="40"/>
                      <a:pt x="23" y="39"/>
                    </a:cubicBezTo>
                    <a:cubicBezTo>
                      <a:pt x="23" y="38"/>
                      <a:pt x="23" y="38"/>
                      <a:pt x="23" y="37"/>
                    </a:cubicBezTo>
                    <a:cubicBezTo>
                      <a:pt x="22" y="37"/>
                      <a:pt x="22" y="37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5"/>
                      <a:pt x="22" y="34"/>
                      <a:pt x="23" y="34"/>
                    </a:cubicBezTo>
                    <a:cubicBezTo>
                      <a:pt x="23" y="34"/>
                      <a:pt x="24" y="34"/>
                      <a:pt x="24" y="34"/>
                    </a:cubicBezTo>
                    <a:cubicBezTo>
                      <a:pt x="24" y="34"/>
                      <a:pt x="24" y="33"/>
                      <a:pt x="24" y="33"/>
                    </a:cubicBezTo>
                    <a:cubicBezTo>
                      <a:pt x="24" y="33"/>
                      <a:pt x="23" y="33"/>
                      <a:pt x="23" y="33"/>
                    </a:cubicBezTo>
                    <a:cubicBezTo>
                      <a:pt x="22" y="32"/>
                      <a:pt x="23" y="32"/>
                      <a:pt x="23" y="31"/>
                    </a:cubicBezTo>
                    <a:cubicBezTo>
                      <a:pt x="23" y="31"/>
                      <a:pt x="23" y="31"/>
                      <a:pt x="24" y="31"/>
                    </a:cubicBezTo>
                    <a:cubicBezTo>
                      <a:pt x="24" y="30"/>
                      <a:pt x="25" y="31"/>
                      <a:pt x="26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0"/>
                      <a:pt x="28" y="30"/>
                      <a:pt x="29" y="30"/>
                    </a:cubicBezTo>
                    <a:cubicBezTo>
                      <a:pt x="29" y="30"/>
                      <a:pt x="29" y="31"/>
                      <a:pt x="29" y="3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7" name="Freeform 233">
                <a:extLst>
                  <a:ext uri="{FF2B5EF4-FFF2-40B4-BE49-F238E27FC236}">
                    <a16:creationId xmlns:a16="http://schemas.microsoft.com/office/drawing/2014/main" id="{8685DA5B-29D7-44D4-A8C4-C610085574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9026" y="3767139"/>
                <a:ext cx="420688" cy="941388"/>
              </a:xfrm>
              <a:custGeom>
                <a:avLst/>
                <a:gdLst>
                  <a:gd name="T0" fmla="*/ 37 w 39"/>
                  <a:gd name="T1" fmla="*/ 10 h 87"/>
                  <a:gd name="T2" fmla="*/ 37 w 39"/>
                  <a:gd name="T3" fmla="*/ 14 h 87"/>
                  <a:gd name="T4" fmla="*/ 32 w 39"/>
                  <a:gd name="T5" fmla="*/ 16 h 87"/>
                  <a:gd name="T6" fmla="*/ 28 w 39"/>
                  <a:gd name="T7" fmla="*/ 16 h 87"/>
                  <a:gd name="T8" fmla="*/ 29 w 39"/>
                  <a:gd name="T9" fmla="*/ 14 h 87"/>
                  <a:gd name="T10" fmla="*/ 29 w 39"/>
                  <a:gd name="T11" fmla="*/ 9 h 87"/>
                  <a:gd name="T12" fmla="*/ 24 w 39"/>
                  <a:gd name="T13" fmla="*/ 7 h 87"/>
                  <a:gd name="T14" fmla="*/ 17 w 39"/>
                  <a:gd name="T15" fmla="*/ 3 h 87"/>
                  <a:gd name="T16" fmla="*/ 16 w 39"/>
                  <a:gd name="T17" fmla="*/ 1 h 87"/>
                  <a:gd name="T18" fmla="*/ 12 w 39"/>
                  <a:gd name="T19" fmla="*/ 1 h 87"/>
                  <a:gd name="T20" fmla="*/ 8 w 39"/>
                  <a:gd name="T21" fmla="*/ 0 h 87"/>
                  <a:gd name="T22" fmla="*/ 7 w 39"/>
                  <a:gd name="T23" fmla="*/ 1 h 87"/>
                  <a:gd name="T24" fmla="*/ 6 w 39"/>
                  <a:gd name="T25" fmla="*/ 8 h 87"/>
                  <a:gd name="T26" fmla="*/ 4 w 39"/>
                  <a:gd name="T27" fmla="*/ 14 h 87"/>
                  <a:gd name="T28" fmla="*/ 0 w 39"/>
                  <a:gd name="T29" fmla="*/ 22 h 87"/>
                  <a:gd name="T30" fmla="*/ 2 w 39"/>
                  <a:gd name="T31" fmla="*/ 34 h 87"/>
                  <a:gd name="T32" fmla="*/ 3 w 39"/>
                  <a:gd name="T33" fmla="*/ 41 h 87"/>
                  <a:gd name="T34" fmla="*/ 3 w 39"/>
                  <a:gd name="T35" fmla="*/ 45 h 87"/>
                  <a:gd name="T36" fmla="*/ 3 w 39"/>
                  <a:gd name="T37" fmla="*/ 53 h 87"/>
                  <a:gd name="T38" fmla="*/ 5 w 39"/>
                  <a:gd name="T39" fmla="*/ 58 h 87"/>
                  <a:gd name="T40" fmla="*/ 7 w 39"/>
                  <a:gd name="T41" fmla="*/ 63 h 87"/>
                  <a:gd name="T42" fmla="*/ 8 w 39"/>
                  <a:gd name="T43" fmla="*/ 65 h 87"/>
                  <a:gd name="T44" fmla="*/ 10 w 39"/>
                  <a:gd name="T45" fmla="*/ 70 h 87"/>
                  <a:gd name="T46" fmla="*/ 10 w 39"/>
                  <a:gd name="T47" fmla="*/ 73 h 87"/>
                  <a:gd name="T48" fmla="*/ 9 w 39"/>
                  <a:gd name="T49" fmla="*/ 78 h 87"/>
                  <a:gd name="T50" fmla="*/ 11 w 39"/>
                  <a:gd name="T51" fmla="*/ 82 h 87"/>
                  <a:gd name="T52" fmla="*/ 13 w 39"/>
                  <a:gd name="T53" fmla="*/ 84 h 87"/>
                  <a:gd name="T54" fmla="*/ 18 w 39"/>
                  <a:gd name="T55" fmla="*/ 86 h 87"/>
                  <a:gd name="T56" fmla="*/ 23 w 39"/>
                  <a:gd name="T57" fmla="*/ 87 h 87"/>
                  <a:gd name="T58" fmla="*/ 21 w 39"/>
                  <a:gd name="T59" fmla="*/ 84 h 87"/>
                  <a:gd name="T60" fmla="*/ 22 w 39"/>
                  <a:gd name="T61" fmla="*/ 80 h 87"/>
                  <a:gd name="T62" fmla="*/ 23 w 39"/>
                  <a:gd name="T63" fmla="*/ 76 h 87"/>
                  <a:gd name="T64" fmla="*/ 24 w 39"/>
                  <a:gd name="T65" fmla="*/ 73 h 87"/>
                  <a:gd name="T66" fmla="*/ 21 w 39"/>
                  <a:gd name="T67" fmla="*/ 71 h 87"/>
                  <a:gd name="T68" fmla="*/ 19 w 39"/>
                  <a:gd name="T69" fmla="*/ 68 h 87"/>
                  <a:gd name="T70" fmla="*/ 22 w 39"/>
                  <a:gd name="T71" fmla="*/ 65 h 87"/>
                  <a:gd name="T72" fmla="*/ 22 w 39"/>
                  <a:gd name="T73" fmla="*/ 61 h 87"/>
                  <a:gd name="T74" fmla="*/ 23 w 39"/>
                  <a:gd name="T75" fmla="*/ 59 h 87"/>
                  <a:gd name="T76" fmla="*/ 21 w 39"/>
                  <a:gd name="T77" fmla="*/ 58 h 87"/>
                  <a:gd name="T78" fmla="*/ 20 w 39"/>
                  <a:gd name="T79" fmla="*/ 54 h 87"/>
                  <a:gd name="T80" fmla="*/ 25 w 39"/>
                  <a:gd name="T81" fmla="*/ 55 h 87"/>
                  <a:gd name="T82" fmla="*/ 26 w 39"/>
                  <a:gd name="T83" fmla="*/ 54 h 87"/>
                  <a:gd name="T84" fmla="*/ 28 w 39"/>
                  <a:gd name="T85" fmla="*/ 49 h 87"/>
                  <a:gd name="T86" fmla="*/ 33 w 39"/>
                  <a:gd name="T87" fmla="*/ 48 h 87"/>
                  <a:gd name="T88" fmla="*/ 37 w 39"/>
                  <a:gd name="T89" fmla="*/ 43 h 87"/>
                  <a:gd name="T90" fmla="*/ 35 w 39"/>
                  <a:gd name="T91" fmla="*/ 40 h 87"/>
                  <a:gd name="T92" fmla="*/ 33 w 39"/>
                  <a:gd name="T93" fmla="*/ 38 h 87"/>
                  <a:gd name="T94" fmla="*/ 31 w 39"/>
                  <a:gd name="T95" fmla="*/ 35 h 87"/>
                  <a:gd name="T96" fmla="*/ 31 w 39"/>
                  <a:gd name="T97" fmla="*/ 31 h 87"/>
                  <a:gd name="T98" fmla="*/ 31 w 39"/>
                  <a:gd name="T99" fmla="*/ 25 h 87"/>
                  <a:gd name="T100" fmla="*/ 32 w 39"/>
                  <a:gd name="T101" fmla="*/ 23 h 87"/>
                  <a:gd name="T102" fmla="*/ 34 w 39"/>
                  <a:gd name="T103" fmla="*/ 20 h 87"/>
                  <a:gd name="T104" fmla="*/ 37 w 39"/>
                  <a:gd name="T105" fmla="*/ 16 h 87"/>
                  <a:gd name="T106" fmla="*/ 39 w 39"/>
                  <a:gd name="T107" fmla="*/ 1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9" h="87">
                    <a:moveTo>
                      <a:pt x="39" y="12"/>
                    </a:moveTo>
                    <a:cubicBezTo>
                      <a:pt x="39" y="12"/>
                      <a:pt x="39" y="11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0"/>
                      <a:pt x="38" y="11"/>
                      <a:pt x="37" y="10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7" y="12"/>
                      <a:pt x="37" y="12"/>
                      <a:pt x="37" y="12"/>
                    </a:cubicBezTo>
                    <a:cubicBezTo>
                      <a:pt x="37" y="13"/>
                      <a:pt x="37" y="13"/>
                      <a:pt x="37" y="14"/>
                    </a:cubicBezTo>
                    <a:cubicBezTo>
                      <a:pt x="37" y="14"/>
                      <a:pt x="36" y="14"/>
                      <a:pt x="36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3" y="16"/>
                      <a:pt x="33" y="16"/>
                      <a:pt x="32" y="16"/>
                    </a:cubicBezTo>
                    <a:cubicBezTo>
                      <a:pt x="32" y="16"/>
                      <a:pt x="32" y="16"/>
                      <a:pt x="31" y="16"/>
                    </a:cubicBezTo>
                    <a:cubicBezTo>
                      <a:pt x="31" y="16"/>
                      <a:pt x="30" y="16"/>
                      <a:pt x="30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5"/>
                    </a:cubicBezTo>
                    <a:cubicBezTo>
                      <a:pt x="28" y="15"/>
                      <a:pt x="28" y="15"/>
                      <a:pt x="28" y="14"/>
                    </a:cubicBezTo>
                    <a:cubicBezTo>
                      <a:pt x="28" y="14"/>
                      <a:pt x="28" y="14"/>
                      <a:pt x="29" y="14"/>
                    </a:cubicBezTo>
                    <a:cubicBezTo>
                      <a:pt x="29" y="13"/>
                      <a:pt x="29" y="12"/>
                      <a:pt x="29" y="12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9" y="10"/>
                      <a:pt x="29" y="10"/>
                    </a:cubicBezTo>
                    <a:cubicBezTo>
                      <a:pt x="30" y="10"/>
                      <a:pt x="29" y="9"/>
                      <a:pt x="29" y="9"/>
                    </a:cubicBezTo>
                    <a:cubicBezTo>
                      <a:pt x="29" y="9"/>
                      <a:pt x="28" y="9"/>
                      <a:pt x="28" y="9"/>
                    </a:cubicBezTo>
                    <a:cubicBezTo>
                      <a:pt x="28" y="9"/>
                      <a:pt x="27" y="8"/>
                      <a:pt x="27" y="8"/>
                    </a:cubicBezTo>
                    <a:cubicBezTo>
                      <a:pt x="26" y="8"/>
                      <a:pt x="26" y="8"/>
                      <a:pt x="25" y="7"/>
                    </a:cubicBezTo>
                    <a:cubicBezTo>
                      <a:pt x="25" y="7"/>
                      <a:pt x="24" y="7"/>
                      <a:pt x="24" y="7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3" y="6"/>
                      <a:pt x="22" y="6"/>
                      <a:pt x="22" y="5"/>
                    </a:cubicBezTo>
                    <a:cubicBezTo>
                      <a:pt x="21" y="5"/>
                      <a:pt x="21" y="5"/>
                      <a:pt x="21" y="4"/>
                    </a:cubicBezTo>
                    <a:cubicBezTo>
                      <a:pt x="19" y="3"/>
                      <a:pt x="18" y="4"/>
                      <a:pt x="17" y="3"/>
                    </a:cubicBezTo>
                    <a:cubicBezTo>
                      <a:pt x="17" y="3"/>
                      <a:pt x="17" y="3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5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4" y="0"/>
                      <a:pt x="14" y="0"/>
                      <a:pt x="13" y="0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2" y="1"/>
                      <a:pt x="12" y="2"/>
                      <a:pt x="12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1"/>
                      <a:pt x="9" y="0"/>
                      <a:pt x="8" y="0"/>
                    </a:cubicBezTo>
                    <a:cubicBezTo>
                      <a:pt x="8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7" y="3"/>
                      <a:pt x="7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6"/>
                      <a:pt x="6" y="6"/>
                      <a:pt x="6" y="6"/>
                    </a:cubicBezTo>
                    <a:cubicBezTo>
                      <a:pt x="6" y="7"/>
                      <a:pt x="6" y="7"/>
                      <a:pt x="6" y="8"/>
                    </a:cubicBezTo>
                    <a:cubicBezTo>
                      <a:pt x="6" y="9"/>
                      <a:pt x="6" y="9"/>
                      <a:pt x="6" y="10"/>
                    </a:cubicBezTo>
                    <a:cubicBezTo>
                      <a:pt x="6" y="10"/>
                      <a:pt x="6" y="11"/>
                      <a:pt x="5" y="11"/>
                    </a:cubicBezTo>
                    <a:cubicBezTo>
                      <a:pt x="5" y="12"/>
                      <a:pt x="5" y="12"/>
                      <a:pt x="5" y="13"/>
                    </a:cubicBezTo>
                    <a:cubicBezTo>
                      <a:pt x="4" y="13"/>
                      <a:pt x="4" y="14"/>
                      <a:pt x="4" y="14"/>
                    </a:cubicBezTo>
                    <a:cubicBezTo>
                      <a:pt x="3" y="15"/>
                      <a:pt x="3" y="16"/>
                      <a:pt x="2" y="17"/>
                    </a:cubicBezTo>
                    <a:cubicBezTo>
                      <a:pt x="2" y="18"/>
                      <a:pt x="1" y="18"/>
                      <a:pt x="1" y="19"/>
                    </a:cubicBezTo>
                    <a:cubicBezTo>
                      <a:pt x="0" y="20"/>
                      <a:pt x="0" y="21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3"/>
                      <a:pt x="1" y="24"/>
                      <a:pt x="1" y="25"/>
                    </a:cubicBezTo>
                    <a:cubicBezTo>
                      <a:pt x="1" y="26"/>
                      <a:pt x="1" y="27"/>
                      <a:pt x="1" y="28"/>
                    </a:cubicBezTo>
                    <a:cubicBezTo>
                      <a:pt x="2" y="29"/>
                      <a:pt x="2" y="30"/>
                      <a:pt x="2" y="31"/>
                    </a:cubicBezTo>
                    <a:cubicBezTo>
                      <a:pt x="2" y="32"/>
                      <a:pt x="2" y="33"/>
                      <a:pt x="2" y="34"/>
                    </a:cubicBezTo>
                    <a:cubicBezTo>
                      <a:pt x="2" y="35"/>
                      <a:pt x="3" y="35"/>
                      <a:pt x="3" y="37"/>
                    </a:cubicBezTo>
                    <a:cubicBezTo>
                      <a:pt x="3" y="37"/>
                      <a:pt x="3" y="38"/>
                      <a:pt x="3" y="39"/>
                    </a:cubicBezTo>
                    <a:cubicBezTo>
                      <a:pt x="3" y="39"/>
                      <a:pt x="4" y="40"/>
                      <a:pt x="3" y="40"/>
                    </a:cubicBezTo>
                    <a:cubicBezTo>
                      <a:pt x="3" y="41"/>
                      <a:pt x="3" y="40"/>
                      <a:pt x="3" y="41"/>
                    </a:cubicBezTo>
                    <a:cubicBezTo>
                      <a:pt x="2" y="41"/>
                      <a:pt x="2" y="42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4"/>
                      <a:pt x="2" y="44"/>
                      <a:pt x="2" y="45"/>
                    </a:cubicBezTo>
                    <a:cubicBezTo>
                      <a:pt x="2" y="45"/>
                      <a:pt x="3" y="45"/>
                      <a:pt x="3" y="45"/>
                    </a:cubicBezTo>
                    <a:cubicBezTo>
                      <a:pt x="4" y="46"/>
                      <a:pt x="5" y="47"/>
                      <a:pt x="4" y="47"/>
                    </a:cubicBezTo>
                    <a:cubicBezTo>
                      <a:pt x="4" y="48"/>
                      <a:pt x="4" y="48"/>
                      <a:pt x="3" y="49"/>
                    </a:cubicBezTo>
                    <a:cubicBezTo>
                      <a:pt x="3" y="50"/>
                      <a:pt x="3" y="51"/>
                      <a:pt x="3" y="52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3" y="54"/>
                      <a:pt x="4" y="55"/>
                      <a:pt x="4" y="55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5" y="59"/>
                      <a:pt x="5" y="60"/>
                      <a:pt x="5" y="60"/>
                    </a:cubicBezTo>
                    <a:cubicBezTo>
                      <a:pt x="5" y="61"/>
                      <a:pt x="6" y="61"/>
                      <a:pt x="6" y="61"/>
                    </a:cubicBezTo>
                    <a:cubicBezTo>
                      <a:pt x="6" y="61"/>
                      <a:pt x="6" y="62"/>
                      <a:pt x="6" y="62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7" y="64"/>
                      <a:pt x="7" y="64"/>
                      <a:pt x="8" y="64"/>
                    </a:cubicBezTo>
                    <a:cubicBezTo>
                      <a:pt x="8" y="65"/>
                      <a:pt x="8" y="64"/>
                      <a:pt x="9" y="65"/>
                    </a:cubicBezTo>
                    <a:cubicBezTo>
                      <a:pt x="9" y="65"/>
                      <a:pt x="8" y="65"/>
                      <a:pt x="8" y="65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8" y="66"/>
                      <a:pt x="9" y="66"/>
                      <a:pt x="9" y="66"/>
                    </a:cubicBezTo>
                    <a:cubicBezTo>
                      <a:pt x="9" y="67"/>
                      <a:pt x="9" y="67"/>
                      <a:pt x="9" y="67"/>
                    </a:cubicBezTo>
                    <a:cubicBezTo>
                      <a:pt x="9" y="68"/>
                      <a:pt x="9" y="68"/>
                      <a:pt x="9" y="69"/>
                    </a:cubicBezTo>
                    <a:cubicBezTo>
                      <a:pt x="9" y="69"/>
                      <a:pt x="9" y="69"/>
                      <a:pt x="10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0" y="71"/>
                      <a:pt x="9" y="71"/>
                      <a:pt x="9" y="71"/>
                    </a:cubicBezTo>
                    <a:cubicBezTo>
                      <a:pt x="9" y="71"/>
                      <a:pt x="9" y="71"/>
                      <a:pt x="10" y="72"/>
                    </a:cubicBezTo>
                    <a:cubicBezTo>
                      <a:pt x="10" y="72"/>
                      <a:pt x="10" y="72"/>
                      <a:pt x="10" y="73"/>
                    </a:cubicBezTo>
                    <a:cubicBezTo>
                      <a:pt x="10" y="73"/>
                      <a:pt x="9" y="73"/>
                      <a:pt x="9" y="74"/>
                    </a:cubicBezTo>
                    <a:cubicBezTo>
                      <a:pt x="9" y="74"/>
                      <a:pt x="10" y="74"/>
                      <a:pt x="10" y="75"/>
                    </a:cubicBezTo>
                    <a:cubicBezTo>
                      <a:pt x="10" y="76"/>
                      <a:pt x="10" y="76"/>
                      <a:pt x="10" y="77"/>
                    </a:cubicBezTo>
                    <a:cubicBezTo>
                      <a:pt x="9" y="78"/>
                      <a:pt x="9" y="77"/>
                      <a:pt x="9" y="78"/>
                    </a:cubicBezTo>
                    <a:cubicBezTo>
                      <a:pt x="8" y="78"/>
                      <a:pt x="9" y="79"/>
                      <a:pt x="9" y="79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81"/>
                      <a:pt x="10" y="80"/>
                      <a:pt x="11" y="80"/>
                    </a:cubicBezTo>
                    <a:cubicBezTo>
                      <a:pt x="11" y="81"/>
                      <a:pt x="10" y="81"/>
                      <a:pt x="11" y="82"/>
                    </a:cubicBezTo>
                    <a:cubicBezTo>
                      <a:pt x="11" y="82"/>
                      <a:pt x="11" y="82"/>
                      <a:pt x="12" y="82"/>
                    </a:cubicBezTo>
                    <a:cubicBezTo>
                      <a:pt x="12" y="82"/>
                      <a:pt x="12" y="82"/>
                      <a:pt x="13" y="82"/>
                    </a:cubicBezTo>
                    <a:cubicBezTo>
                      <a:pt x="13" y="82"/>
                      <a:pt x="13" y="82"/>
                      <a:pt x="13" y="82"/>
                    </a:cubicBezTo>
                    <a:cubicBezTo>
                      <a:pt x="14" y="83"/>
                      <a:pt x="13" y="83"/>
                      <a:pt x="13" y="84"/>
                    </a:cubicBezTo>
                    <a:cubicBezTo>
                      <a:pt x="13" y="84"/>
                      <a:pt x="13" y="84"/>
                      <a:pt x="14" y="84"/>
                    </a:cubicBezTo>
                    <a:cubicBezTo>
                      <a:pt x="14" y="85"/>
                      <a:pt x="14" y="85"/>
                      <a:pt x="14" y="85"/>
                    </a:cubicBezTo>
                    <a:cubicBezTo>
                      <a:pt x="15" y="85"/>
                      <a:pt x="15" y="85"/>
                      <a:pt x="16" y="86"/>
                    </a:cubicBezTo>
                    <a:cubicBezTo>
                      <a:pt x="17" y="86"/>
                      <a:pt x="17" y="86"/>
                      <a:pt x="18" y="86"/>
                    </a:cubicBezTo>
                    <a:cubicBezTo>
                      <a:pt x="19" y="86"/>
                      <a:pt x="19" y="85"/>
                      <a:pt x="19" y="85"/>
                    </a:cubicBezTo>
                    <a:cubicBezTo>
                      <a:pt x="20" y="85"/>
                      <a:pt x="20" y="86"/>
                      <a:pt x="21" y="86"/>
                    </a:cubicBezTo>
                    <a:cubicBezTo>
                      <a:pt x="22" y="86"/>
                      <a:pt x="22" y="86"/>
                      <a:pt x="22" y="86"/>
                    </a:cubicBezTo>
                    <a:cubicBezTo>
                      <a:pt x="23" y="87"/>
                      <a:pt x="23" y="87"/>
                      <a:pt x="23" y="87"/>
                    </a:cubicBezTo>
                    <a:cubicBezTo>
                      <a:pt x="24" y="86"/>
                      <a:pt x="23" y="86"/>
                      <a:pt x="23" y="86"/>
                    </a:cubicBezTo>
                    <a:cubicBezTo>
                      <a:pt x="23" y="85"/>
                      <a:pt x="22" y="86"/>
                      <a:pt x="22" y="86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2" y="85"/>
                      <a:pt x="21" y="85"/>
                      <a:pt x="21" y="84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0" y="83"/>
                      <a:pt x="20" y="82"/>
                      <a:pt x="21" y="82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21" y="81"/>
                      <a:pt x="22" y="81"/>
                      <a:pt x="22" y="80"/>
                    </a:cubicBezTo>
                    <a:cubicBezTo>
                      <a:pt x="22" y="80"/>
                      <a:pt x="22" y="80"/>
                      <a:pt x="22" y="79"/>
                    </a:cubicBezTo>
                    <a:cubicBezTo>
                      <a:pt x="22" y="79"/>
                      <a:pt x="22" y="79"/>
                      <a:pt x="22" y="78"/>
                    </a:cubicBezTo>
                    <a:cubicBezTo>
                      <a:pt x="22" y="78"/>
                      <a:pt x="22" y="77"/>
                      <a:pt x="22" y="77"/>
                    </a:cubicBezTo>
                    <a:cubicBezTo>
                      <a:pt x="22" y="77"/>
                      <a:pt x="22" y="77"/>
                      <a:pt x="23" y="76"/>
                    </a:cubicBezTo>
                    <a:cubicBezTo>
                      <a:pt x="23" y="76"/>
                      <a:pt x="23" y="76"/>
                      <a:pt x="24" y="76"/>
                    </a:cubicBezTo>
                    <a:cubicBezTo>
                      <a:pt x="24" y="75"/>
                      <a:pt x="24" y="75"/>
                      <a:pt x="25" y="75"/>
                    </a:cubicBezTo>
                    <a:cubicBezTo>
                      <a:pt x="25" y="74"/>
                      <a:pt x="25" y="74"/>
                      <a:pt x="25" y="73"/>
                    </a:cubicBezTo>
                    <a:cubicBezTo>
                      <a:pt x="25" y="73"/>
                      <a:pt x="25" y="73"/>
                      <a:pt x="24" y="73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1" y="72"/>
                      <a:pt x="21" y="71"/>
                      <a:pt x="21" y="71"/>
                    </a:cubicBezTo>
                    <a:cubicBezTo>
                      <a:pt x="21" y="71"/>
                      <a:pt x="21" y="71"/>
                      <a:pt x="20" y="71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19" y="70"/>
                      <a:pt x="19" y="69"/>
                      <a:pt x="19" y="69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0" y="67"/>
                      <a:pt x="20" y="67"/>
                      <a:pt x="21" y="67"/>
                    </a:cubicBezTo>
                    <a:cubicBezTo>
                      <a:pt x="21" y="66"/>
                      <a:pt x="22" y="67"/>
                      <a:pt x="22" y="66"/>
                    </a:cubicBezTo>
                    <a:cubicBezTo>
                      <a:pt x="22" y="66"/>
                      <a:pt x="22" y="66"/>
                      <a:pt x="22" y="65"/>
                    </a:cubicBezTo>
                    <a:cubicBezTo>
                      <a:pt x="22" y="65"/>
                      <a:pt x="22" y="65"/>
                      <a:pt x="22" y="65"/>
                    </a:cubicBezTo>
                    <a:cubicBezTo>
                      <a:pt x="22" y="65"/>
                      <a:pt x="23" y="65"/>
                      <a:pt x="23" y="64"/>
                    </a:cubicBezTo>
                    <a:cubicBezTo>
                      <a:pt x="23" y="64"/>
                      <a:pt x="22" y="64"/>
                      <a:pt x="22" y="63"/>
                    </a:cubicBezTo>
                    <a:cubicBezTo>
                      <a:pt x="22" y="63"/>
                      <a:pt x="22" y="63"/>
                      <a:pt x="22" y="62"/>
                    </a:cubicBezTo>
                    <a:cubicBezTo>
                      <a:pt x="22" y="62"/>
                      <a:pt x="22" y="62"/>
                      <a:pt x="22" y="61"/>
                    </a:cubicBezTo>
                    <a:cubicBezTo>
                      <a:pt x="22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2" y="59"/>
                      <a:pt x="23" y="60"/>
                      <a:pt x="23" y="59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2" y="59"/>
                      <a:pt x="22" y="58"/>
                    </a:cubicBezTo>
                    <a:cubicBezTo>
                      <a:pt x="22" y="58"/>
                      <a:pt x="22" y="59"/>
                      <a:pt x="21" y="58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1" y="57"/>
                      <a:pt x="21" y="57"/>
                      <a:pt x="21" y="57"/>
                    </a:cubicBezTo>
                    <a:cubicBezTo>
                      <a:pt x="21" y="56"/>
                      <a:pt x="21" y="56"/>
                      <a:pt x="21" y="56"/>
                    </a:cubicBezTo>
                    <a:cubicBezTo>
                      <a:pt x="20" y="56"/>
                      <a:pt x="20" y="56"/>
                      <a:pt x="20" y="55"/>
                    </a:cubicBezTo>
                    <a:cubicBezTo>
                      <a:pt x="20" y="55"/>
                      <a:pt x="20" y="55"/>
                      <a:pt x="20" y="54"/>
                    </a:cubicBezTo>
                    <a:cubicBezTo>
                      <a:pt x="20" y="54"/>
                      <a:pt x="21" y="54"/>
                      <a:pt x="21" y="54"/>
                    </a:cubicBezTo>
                    <a:cubicBezTo>
                      <a:pt x="22" y="54"/>
                      <a:pt x="22" y="55"/>
                      <a:pt x="23" y="55"/>
                    </a:cubicBezTo>
                    <a:cubicBezTo>
                      <a:pt x="23" y="55"/>
                      <a:pt x="23" y="55"/>
                      <a:pt x="24" y="55"/>
                    </a:cubicBezTo>
                    <a:cubicBezTo>
                      <a:pt x="24" y="55"/>
                      <a:pt x="25" y="55"/>
                      <a:pt x="25" y="55"/>
                    </a:cubicBezTo>
                    <a:cubicBezTo>
                      <a:pt x="25" y="55"/>
                      <a:pt x="26" y="55"/>
                      <a:pt x="26" y="55"/>
                    </a:cubicBezTo>
                    <a:cubicBezTo>
                      <a:pt x="26" y="55"/>
                      <a:pt x="26" y="54"/>
                      <a:pt x="26" y="54"/>
                    </a:cubicBezTo>
                    <a:cubicBezTo>
                      <a:pt x="26" y="54"/>
                      <a:pt x="26" y="54"/>
                      <a:pt x="26" y="53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26" y="53"/>
                      <a:pt x="26" y="52"/>
                      <a:pt x="26" y="52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49"/>
                      <a:pt x="27" y="49"/>
                      <a:pt x="28" y="49"/>
                    </a:cubicBezTo>
                    <a:cubicBezTo>
                      <a:pt x="28" y="49"/>
                      <a:pt x="28" y="49"/>
                      <a:pt x="29" y="49"/>
                    </a:cubicBezTo>
                    <a:cubicBezTo>
                      <a:pt x="29" y="49"/>
                      <a:pt x="30" y="49"/>
                      <a:pt x="30" y="49"/>
                    </a:cubicBezTo>
                    <a:cubicBezTo>
                      <a:pt x="30" y="49"/>
                      <a:pt x="31" y="49"/>
                      <a:pt x="31" y="49"/>
                    </a:cubicBezTo>
                    <a:cubicBezTo>
                      <a:pt x="32" y="49"/>
                      <a:pt x="32" y="48"/>
                      <a:pt x="33" y="48"/>
                    </a:cubicBezTo>
                    <a:cubicBezTo>
                      <a:pt x="34" y="48"/>
                      <a:pt x="34" y="48"/>
                      <a:pt x="35" y="48"/>
                    </a:cubicBezTo>
                    <a:cubicBezTo>
                      <a:pt x="35" y="47"/>
                      <a:pt x="35" y="47"/>
                      <a:pt x="36" y="46"/>
                    </a:cubicBezTo>
                    <a:cubicBezTo>
                      <a:pt x="36" y="46"/>
                      <a:pt x="36" y="45"/>
                      <a:pt x="37" y="45"/>
                    </a:cubicBezTo>
                    <a:cubicBezTo>
                      <a:pt x="37" y="44"/>
                      <a:pt x="37" y="44"/>
                      <a:pt x="37" y="43"/>
                    </a:cubicBezTo>
                    <a:cubicBezTo>
                      <a:pt x="37" y="43"/>
                      <a:pt x="37" y="43"/>
                      <a:pt x="37" y="43"/>
                    </a:cubicBezTo>
                    <a:cubicBezTo>
                      <a:pt x="37" y="43"/>
                      <a:pt x="37" y="43"/>
                      <a:pt x="37" y="42"/>
                    </a:cubicBezTo>
                    <a:cubicBezTo>
                      <a:pt x="36" y="42"/>
                      <a:pt x="36" y="42"/>
                      <a:pt x="36" y="41"/>
                    </a:cubicBezTo>
                    <a:cubicBezTo>
                      <a:pt x="36" y="41"/>
                      <a:pt x="35" y="41"/>
                      <a:pt x="35" y="40"/>
                    </a:cubicBezTo>
                    <a:cubicBezTo>
                      <a:pt x="35" y="40"/>
                      <a:pt x="35" y="40"/>
                      <a:pt x="35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4" y="37"/>
                      <a:pt x="34" y="38"/>
                      <a:pt x="33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6"/>
                      <a:pt x="31" y="36"/>
                      <a:pt x="31" y="36"/>
                    </a:cubicBezTo>
                    <a:cubicBezTo>
                      <a:pt x="31" y="35"/>
                      <a:pt x="32" y="35"/>
                      <a:pt x="32" y="35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35"/>
                      <a:pt x="31" y="34"/>
                      <a:pt x="31" y="34"/>
                    </a:cubicBezTo>
                    <a:cubicBezTo>
                      <a:pt x="31" y="34"/>
                      <a:pt x="31" y="33"/>
                      <a:pt x="31" y="33"/>
                    </a:cubicBezTo>
                    <a:cubicBezTo>
                      <a:pt x="31" y="33"/>
                      <a:pt x="31" y="32"/>
                      <a:pt x="31" y="32"/>
                    </a:cubicBezTo>
                    <a:cubicBezTo>
                      <a:pt x="31" y="32"/>
                      <a:pt x="31" y="31"/>
                      <a:pt x="31" y="3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1" y="29"/>
                      <a:pt x="31" y="29"/>
                      <a:pt x="31" y="28"/>
                    </a:cubicBezTo>
                    <a:cubicBezTo>
                      <a:pt x="31" y="28"/>
                      <a:pt x="31" y="27"/>
                      <a:pt x="31" y="27"/>
                    </a:cubicBezTo>
                    <a:cubicBezTo>
                      <a:pt x="31" y="26"/>
                      <a:pt x="31" y="26"/>
                      <a:pt x="31" y="25"/>
                    </a:cubicBezTo>
                    <a:cubicBezTo>
                      <a:pt x="31" y="25"/>
                      <a:pt x="31" y="25"/>
                      <a:pt x="31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3"/>
                      <a:pt x="33" y="22"/>
                      <a:pt x="33" y="22"/>
                    </a:cubicBezTo>
                    <a:cubicBezTo>
                      <a:pt x="33" y="22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4" y="21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19"/>
                      <a:pt x="35" y="19"/>
                      <a:pt x="35" y="19"/>
                    </a:cubicBezTo>
                    <a:cubicBezTo>
                      <a:pt x="35" y="18"/>
                      <a:pt x="35" y="18"/>
                      <a:pt x="36" y="18"/>
                    </a:cubicBezTo>
                    <a:cubicBezTo>
                      <a:pt x="36" y="17"/>
                      <a:pt x="36" y="17"/>
                      <a:pt x="36" y="17"/>
                    </a:cubicBezTo>
                    <a:cubicBezTo>
                      <a:pt x="36" y="17"/>
                      <a:pt x="37" y="17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8" y="15"/>
                      <a:pt x="38" y="16"/>
                      <a:pt x="38" y="15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3"/>
                      <a:pt x="39" y="13"/>
                      <a:pt x="39" y="1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8" name="Freeform 234">
                <a:extLst>
                  <a:ext uri="{FF2B5EF4-FFF2-40B4-BE49-F238E27FC236}">
                    <a16:creationId xmlns:a16="http://schemas.microsoft.com/office/drawing/2014/main" id="{91857AF3-4E58-4144-ABC1-64303EC0C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6676" y="4719639"/>
                <a:ext cx="107950" cy="65088"/>
              </a:xfrm>
              <a:custGeom>
                <a:avLst/>
                <a:gdLst>
                  <a:gd name="T0" fmla="*/ 9 w 10"/>
                  <a:gd name="T1" fmla="*/ 5 h 6"/>
                  <a:gd name="T2" fmla="*/ 8 w 10"/>
                  <a:gd name="T3" fmla="*/ 5 h 6"/>
                  <a:gd name="T4" fmla="*/ 8 w 10"/>
                  <a:gd name="T5" fmla="*/ 5 h 6"/>
                  <a:gd name="T6" fmla="*/ 6 w 10"/>
                  <a:gd name="T7" fmla="*/ 4 h 6"/>
                  <a:gd name="T8" fmla="*/ 5 w 10"/>
                  <a:gd name="T9" fmla="*/ 4 h 6"/>
                  <a:gd name="T10" fmla="*/ 4 w 10"/>
                  <a:gd name="T11" fmla="*/ 3 h 6"/>
                  <a:gd name="T12" fmla="*/ 3 w 10"/>
                  <a:gd name="T13" fmla="*/ 2 h 6"/>
                  <a:gd name="T14" fmla="*/ 3 w 10"/>
                  <a:gd name="T15" fmla="*/ 2 h 6"/>
                  <a:gd name="T16" fmla="*/ 2 w 10"/>
                  <a:gd name="T17" fmla="*/ 1 h 6"/>
                  <a:gd name="T18" fmla="*/ 2 w 10"/>
                  <a:gd name="T19" fmla="*/ 1 h 6"/>
                  <a:gd name="T20" fmla="*/ 1 w 10"/>
                  <a:gd name="T21" fmla="*/ 0 h 6"/>
                  <a:gd name="T22" fmla="*/ 0 w 10"/>
                  <a:gd name="T23" fmla="*/ 0 h 6"/>
                  <a:gd name="T24" fmla="*/ 1 w 10"/>
                  <a:gd name="T25" fmla="*/ 0 h 6"/>
                  <a:gd name="T26" fmla="*/ 1 w 10"/>
                  <a:gd name="T27" fmla="*/ 1 h 6"/>
                  <a:gd name="T28" fmla="*/ 2 w 10"/>
                  <a:gd name="T29" fmla="*/ 2 h 6"/>
                  <a:gd name="T30" fmla="*/ 2 w 10"/>
                  <a:gd name="T31" fmla="*/ 3 h 6"/>
                  <a:gd name="T32" fmla="*/ 3 w 10"/>
                  <a:gd name="T33" fmla="*/ 5 h 6"/>
                  <a:gd name="T34" fmla="*/ 4 w 10"/>
                  <a:gd name="T35" fmla="*/ 5 h 6"/>
                  <a:gd name="T36" fmla="*/ 4 w 10"/>
                  <a:gd name="T37" fmla="*/ 6 h 6"/>
                  <a:gd name="T38" fmla="*/ 5 w 10"/>
                  <a:gd name="T39" fmla="*/ 5 h 6"/>
                  <a:gd name="T40" fmla="*/ 6 w 10"/>
                  <a:gd name="T41" fmla="*/ 6 h 6"/>
                  <a:gd name="T42" fmla="*/ 7 w 10"/>
                  <a:gd name="T43" fmla="*/ 6 h 6"/>
                  <a:gd name="T44" fmla="*/ 9 w 10"/>
                  <a:gd name="T45" fmla="*/ 6 h 6"/>
                  <a:gd name="T46" fmla="*/ 10 w 10"/>
                  <a:gd name="T47" fmla="*/ 6 h 6"/>
                  <a:gd name="T48" fmla="*/ 10 w 10"/>
                  <a:gd name="T49" fmla="*/ 5 h 6"/>
                  <a:gd name="T50" fmla="*/ 9 w 10"/>
                  <a:gd name="T5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" h="6">
                    <a:moveTo>
                      <a:pt x="9" y="5"/>
                    </a:moveTo>
                    <a:cubicBezTo>
                      <a:pt x="9" y="5"/>
                      <a:pt x="9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4"/>
                      <a:pt x="6" y="4"/>
                    </a:cubicBezTo>
                    <a:cubicBezTo>
                      <a:pt x="6" y="4"/>
                      <a:pt x="6" y="4"/>
                      <a:pt x="5" y="4"/>
                    </a:cubicBezTo>
                    <a:cubicBezTo>
                      <a:pt x="5" y="4"/>
                      <a:pt x="5" y="3"/>
                      <a:pt x="4" y="3"/>
                    </a:cubicBezTo>
                    <a:cubicBezTo>
                      <a:pt x="4" y="3"/>
                      <a:pt x="4" y="3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5" y="6"/>
                      <a:pt x="5" y="5"/>
                    </a:cubicBezTo>
                    <a:cubicBezTo>
                      <a:pt x="5" y="5"/>
                      <a:pt x="6" y="5"/>
                      <a:pt x="6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9" y="6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29" name="Freeform 235">
                <a:extLst>
                  <a:ext uri="{FF2B5EF4-FFF2-40B4-BE49-F238E27FC236}">
                    <a16:creationId xmlns:a16="http://schemas.microsoft.com/office/drawing/2014/main" id="{CE2691F6-9C4D-4AB6-B4B8-45B76B63A2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6676" y="4394201"/>
                <a:ext cx="22225" cy="22225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2 h 2"/>
                  <a:gd name="T4" fmla="*/ 2 w 2"/>
                  <a:gd name="T5" fmla="*/ 2 h 2"/>
                  <a:gd name="T6" fmla="*/ 2 w 2"/>
                  <a:gd name="T7" fmla="*/ 1 h 2"/>
                  <a:gd name="T8" fmla="*/ 2 w 2"/>
                  <a:gd name="T9" fmla="*/ 1 h 2"/>
                  <a:gd name="T10" fmla="*/ 2 w 2"/>
                  <a:gd name="T11" fmla="*/ 0 h 2"/>
                  <a:gd name="T12" fmla="*/ 1 w 2"/>
                  <a:gd name="T13" fmla="*/ 0 h 2"/>
                  <a:gd name="T14" fmla="*/ 1 w 2"/>
                  <a:gd name="T15" fmla="*/ 0 h 2"/>
                  <a:gd name="T16" fmla="*/ 1 w 2"/>
                  <a:gd name="T17" fmla="*/ 1 h 2"/>
                  <a:gd name="T18" fmla="*/ 1 w 2"/>
                  <a:gd name="T1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1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0" name="Freeform 236">
                <a:extLst>
                  <a:ext uri="{FF2B5EF4-FFF2-40B4-BE49-F238E27FC236}">
                    <a16:creationId xmlns:a16="http://schemas.microsoft.com/office/drawing/2014/main" id="{E871D071-06F6-4B90-8675-3E98A5344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0089" y="1897064"/>
                <a:ext cx="346075" cy="271463"/>
              </a:xfrm>
              <a:custGeom>
                <a:avLst/>
                <a:gdLst>
                  <a:gd name="T0" fmla="*/ 29 w 32"/>
                  <a:gd name="T1" fmla="*/ 3 h 25"/>
                  <a:gd name="T2" fmla="*/ 28 w 32"/>
                  <a:gd name="T3" fmla="*/ 2 h 25"/>
                  <a:gd name="T4" fmla="*/ 26 w 32"/>
                  <a:gd name="T5" fmla="*/ 4 h 25"/>
                  <a:gd name="T6" fmla="*/ 24 w 32"/>
                  <a:gd name="T7" fmla="*/ 3 h 25"/>
                  <a:gd name="T8" fmla="*/ 23 w 32"/>
                  <a:gd name="T9" fmla="*/ 1 h 25"/>
                  <a:gd name="T10" fmla="*/ 22 w 32"/>
                  <a:gd name="T11" fmla="*/ 0 h 25"/>
                  <a:gd name="T12" fmla="*/ 20 w 32"/>
                  <a:gd name="T13" fmla="*/ 0 h 25"/>
                  <a:gd name="T14" fmla="*/ 20 w 32"/>
                  <a:gd name="T15" fmla="*/ 1 h 25"/>
                  <a:gd name="T16" fmla="*/ 18 w 32"/>
                  <a:gd name="T17" fmla="*/ 3 h 25"/>
                  <a:gd name="T18" fmla="*/ 16 w 32"/>
                  <a:gd name="T19" fmla="*/ 3 h 25"/>
                  <a:gd name="T20" fmla="*/ 15 w 32"/>
                  <a:gd name="T21" fmla="*/ 3 h 25"/>
                  <a:gd name="T22" fmla="*/ 13 w 32"/>
                  <a:gd name="T23" fmla="*/ 3 h 25"/>
                  <a:gd name="T24" fmla="*/ 12 w 32"/>
                  <a:gd name="T25" fmla="*/ 2 h 25"/>
                  <a:gd name="T26" fmla="*/ 11 w 32"/>
                  <a:gd name="T27" fmla="*/ 2 h 25"/>
                  <a:gd name="T28" fmla="*/ 10 w 32"/>
                  <a:gd name="T29" fmla="*/ 3 h 25"/>
                  <a:gd name="T30" fmla="*/ 8 w 32"/>
                  <a:gd name="T31" fmla="*/ 4 h 25"/>
                  <a:gd name="T32" fmla="*/ 7 w 32"/>
                  <a:gd name="T33" fmla="*/ 6 h 25"/>
                  <a:gd name="T34" fmla="*/ 6 w 32"/>
                  <a:gd name="T35" fmla="*/ 6 h 25"/>
                  <a:gd name="T36" fmla="*/ 5 w 32"/>
                  <a:gd name="T37" fmla="*/ 8 h 25"/>
                  <a:gd name="T38" fmla="*/ 4 w 32"/>
                  <a:gd name="T39" fmla="*/ 8 h 25"/>
                  <a:gd name="T40" fmla="*/ 2 w 32"/>
                  <a:gd name="T41" fmla="*/ 8 h 25"/>
                  <a:gd name="T42" fmla="*/ 1 w 32"/>
                  <a:gd name="T43" fmla="*/ 8 h 25"/>
                  <a:gd name="T44" fmla="*/ 1 w 32"/>
                  <a:gd name="T45" fmla="*/ 11 h 25"/>
                  <a:gd name="T46" fmla="*/ 1 w 32"/>
                  <a:gd name="T47" fmla="*/ 13 h 25"/>
                  <a:gd name="T48" fmla="*/ 1 w 32"/>
                  <a:gd name="T49" fmla="*/ 16 h 25"/>
                  <a:gd name="T50" fmla="*/ 1 w 32"/>
                  <a:gd name="T51" fmla="*/ 18 h 25"/>
                  <a:gd name="T52" fmla="*/ 3 w 32"/>
                  <a:gd name="T53" fmla="*/ 19 h 25"/>
                  <a:gd name="T54" fmla="*/ 4 w 32"/>
                  <a:gd name="T55" fmla="*/ 20 h 25"/>
                  <a:gd name="T56" fmla="*/ 3 w 32"/>
                  <a:gd name="T57" fmla="*/ 23 h 25"/>
                  <a:gd name="T58" fmla="*/ 4 w 32"/>
                  <a:gd name="T59" fmla="*/ 24 h 25"/>
                  <a:gd name="T60" fmla="*/ 7 w 32"/>
                  <a:gd name="T61" fmla="*/ 25 h 25"/>
                  <a:gd name="T62" fmla="*/ 10 w 32"/>
                  <a:gd name="T63" fmla="*/ 25 h 25"/>
                  <a:gd name="T64" fmla="*/ 13 w 32"/>
                  <a:gd name="T65" fmla="*/ 25 h 25"/>
                  <a:gd name="T66" fmla="*/ 16 w 32"/>
                  <a:gd name="T67" fmla="*/ 24 h 25"/>
                  <a:gd name="T68" fmla="*/ 16 w 32"/>
                  <a:gd name="T69" fmla="*/ 21 h 25"/>
                  <a:gd name="T70" fmla="*/ 17 w 32"/>
                  <a:gd name="T71" fmla="*/ 20 h 25"/>
                  <a:gd name="T72" fmla="*/ 19 w 32"/>
                  <a:gd name="T73" fmla="*/ 19 h 25"/>
                  <a:gd name="T74" fmla="*/ 21 w 32"/>
                  <a:gd name="T75" fmla="*/ 18 h 25"/>
                  <a:gd name="T76" fmla="*/ 22 w 32"/>
                  <a:gd name="T77" fmla="*/ 19 h 25"/>
                  <a:gd name="T78" fmla="*/ 22 w 32"/>
                  <a:gd name="T79" fmla="*/ 16 h 25"/>
                  <a:gd name="T80" fmla="*/ 23 w 32"/>
                  <a:gd name="T81" fmla="*/ 12 h 25"/>
                  <a:gd name="T82" fmla="*/ 26 w 32"/>
                  <a:gd name="T83" fmla="*/ 12 h 25"/>
                  <a:gd name="T84" fmla="*/ 27 w 32"/>
                  <a:gd name="T85" fmla="*/ 9 h 25"/>
                  <a:gd name="T86" fmla="*/ 25 w 32"/>
                  <a:gd name="T87" fmla="*/ 6 h 25"/>
                  <a:gd name="T88" fmla="*/ 27 w 32"/>
                  <a:gd name="T89" fmla="*/ 4 h 25"/>
                  <a:gd name="T90" fmla="*/ 30 w 32"/>
                  <a:gd name="T91" fmla="*/ 4 h 25"/>
                  <a:gd name="T92" fmla="*/ 32 w 32"/>
                  <a:gd name="T93" fmla="*/ 3 h 25"/>
                  <a:gd name="T94" fmla="*/ 30 w 32"/>
                  <a:gd name="T95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2" h="25">
                    <a:moveTo>
                      <a:pt x="30" y="3"/>
                    </a:moveTo>
                    <a:cubicBezTo>
                      <a:pt x="30" y="3"/>
                      <a:pt x="29" y="3"/>
                      <a:pt x="29" y="3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7" y="2"/>
                      <a:pt x="27" y="3"/>
                      <a:pt x="27" y="3"/>
                    </a:cubicBezTo>
                    <a:cubicBezTo>
                      <a:pt x="26" y="3"/>
                      <a:pt x="26" y="4"/>
                      <a:pt x="26" y="4"/>
                    </a:cubicBezTo>
                    <a:cubicBezTo>
                      <a:pt x="25" y="4"/>
                      <a:pt x="25" y="5"/>
                      <a:pt x="24" y="4"/>
                    </a:cubicBezTo>
                    <a:cubicBezTo>
                      <a:pt x="24" y="4"/>
                      <a:pt x="24" y="4"/>
                      <a:pt x="24" y="3"/>
                    </a:cubicBezTo>
                    <a:cubicBezTo>
                      <a:pt x="23" y="3"/>
                      <a:pt x="24" y="2"/>
                      <a:pt x="24" y="2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20" y="0"/>
                      <a:pt x="20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2"/>
                      <a:pt x="19" y="2"/>
                      <a:pt x="19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3"/>
                      <a:pt x="13" y="3"/>
                    </a:cubicBezTo>
                    <a:cubicBezTo>
                      <a:pt x="13" y="3"/>
                      <a:pt x="13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10" y="2"/>
                      <a:pt x="10" y="2"/>
                      <a:pt x="10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8" y="6"/>
                      <a:pt x="8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7"/>
                      <a:pt x="5" y="6"/>
                      <a:pt x="5" y="7"/>
                    </a:cubicBezTo>
                    <a:cubicBezTo>
                      <a:pt x="5" y="7"/>
                      <a:pt x="5" y="8"/>
                      <a:pt x="5" y="8"/>
                    </a:cubicBezTo>
                    <a:cubicBezTo>
                      <a:pt x="5" y="8"/>
                      <a:pt x="5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9"/>
                      <a:pt x="3" y="8"/>
                      <a:pt x="3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9"/>
                      <a:pt x="1" y="9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0" y="14"/>
                      <a:pt x="1" y="15"/>
                    </a:cubicBezTo>
                    <a:cubicBezTo>
                      <a:pt x="1" y="15"/>
                      <a:pt x="1" y="15"/>
                      <a:pt x="1" y="16"/>
                    </a:cubicBezTo>
                    <a:cubicBezTo>
                      <a:pt x="1" y="16"/>
                      <a:pt x="2" y="17"/>
                      <a:pt x="2" y="17"/>
                    </a:cubicBezTo>
                    <a:cubicBezTo>
                      <a:pt x="2" y="18"/>
                      <a:pt x="1" y="18"/>
                      <a:pt x="1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3" y="19"/>
                    </a:cubicBezTo>
                    <a:cubicBezTo>
                      <a:pt x="3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4" y="21"/>
                      <a:pt x="4" y="22"/>
                    </a:cubicBezTo>
                    <a:cubicBezTo>
                      <a:pt x="4" y="22"/>
                      <a:pt x="4" y="22"/>
                      <a:pt x="3" y="23"/>
                    </a:cubicBezTo>
                    <a:cubicBezTo>
                      <a:pt x="3" y="23"/>
                      <a:pt x="3" y="23"/>
                      <a:pt x="3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5" y="24"/>
                      <a:pt x="5" y="24"/>
                    </a:cubicBezTo>
                    <a:cubicBezTo>
                      <a:pt x="6" y="24"/>
                      <a:pt x="6" y="25"/>
                      <a:pt x="7" y="25"/>
                    </a:cubicBezTo>
                    <a:cubicBezTo>
                      <a:pt x="7" y="25"/>
                      <a:pt x="8" y="25"/>
                      <a:pt x="8" y="25"/>
                    </a:cubicBezTo>
                    <a:cubicBezTo>
                      <a:pt x="9" y="25"/>
                      <a:pt x="10" y="25"/>
                      <a:pt x="10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5"/>
                      <a:pt x="12" y="25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25"/>
                      <a:pt x="15" y="24"/>
                      <a:pt x="16" y="24"/>
                    </a:cubicBezTo>
                    <a:cubicBezTo>
                      <a:pt x="16" y="23"/>
                      <a:pt x="16" y="23"/>
                      <a:pt x="16" y="22"/>
                    </a:cubicBezTo>
                    <a:cubicBezTo>
                      <a:pt x="16" y="22"/>
                      <a:pt x="16" y="22"/>
                      <a:pt x="16" y="21"/>
                    </a:cubicBezTo>
                    <a:cubicBezTo>
                      <a:pt x="16" y="21"/>
                      <a:pt x="16" y="20"/>
                      <a:pt x="16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8" y="19"/>
                      <a:pt x="19" y="19"/>
                    </a:cubicBezTo>
                    <a:cubicBezTo>
                      <a:pt x="19" y="18"/>
                      <a:pt x="20" y="18"/>
                      <a:pt x="20" y="18"/>
                    </a:cubicBezTo>
                    <a:cubicBezTo>
                      <a:pt x="20" y="18"/>
                      <a:pt x="21" y="18"/>
                      <a:pt x="21" y="18"/>
                    </a:cubicBezTo>
                    <a:cubicBezTo>
                      <a:pt x="21" y="18"/>
                      <a:pt x="21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18"/>
                      <a:pt x="23" y="18"/>
                      <a:pt x="22" y="17"/>
                    </a:cubicBezTo>
                    <a:cubicBezTo>
                      <a:pt x="22" y="17"/>
                      <a:pt x="22" y="16"/>
                      <a:pt x="22" y="16"/>
                    </a:cubicBezTo>
                    <a:cubicBezTo>
                      <a:pt x="22" y="15"/>
                      <a:pt x="22" y="15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5" y="12"/>
                      <a:pt x="25" y="12"/>
                      <a:pt x="26" y="12"/>
                    </a:cubicBezTo>
                    <a:cubicBezTo>
                      <a:pt x="26" y="12"/>
                      <a:pt x="27" y="12"/>
                      <a:pt x="27" y="12"/>
                    </a:cubicBezTo>
                    <a:cubicBezTo>
                      <a:pt x="28" y="11"/>
                      <a:pt x="27" y="10"/>
                      <a:pt x="27" y="9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5" y="7"/>
                      <a:pt x="25" y="7"/>
                      <a:pt x="25" y="6"/>
                    </a:cubicBezTo>
                    <a:cubicBezTo>
                      <a:pt x="25" y="6"/>
                      <a:pt x="25" y="5"/>
                      <a:pt x="26" y="5"/>
                    </a:cubicBezTo>
                    <a:cubicBezTo>
                      <a:pt x="26" y="5"/>
                      <a:pt x="27" y="4"/>
                      <a:pt x="27" y="4"/>
                    </a:cubicBezTo>
                    <a:cubicBezTo>
                      <a:pt x="28" y="4"/>
                      <a:pt x="28" y="4"/>
                      <a:pt x="29" y="4"/>
                    </a:cubicBezTo>
                    <a:cubicBezTo>
                      <a:pt x="29" y="4"/>
                      <a:pt x="30" y="4"/>
                      <a:pt x="30" y="4"/>
                    </a:cubicBezTo>
                    <a:cubicBezTo>
                      <a:pt x="31" y="4"/>
                      <a:pt x="31" y="3"/>
                      <a:pt x="31" y="3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3"/>
                      <a:pt x="30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1" name="Freeform 237">
                <a:extLst>
                  <a:ext uri="{FF2B5EF4-FFF2-40B4-BE49-F238E27FC236}">
                    <a16:creationId xmlns:a16="http://schemas.microsoft.com/office/drawing/2014/main" id="{3BA81F84-4625-4B44-8DAF-6C4E72A58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0151" y="2222501"/>
                <a:ext cx="334963" cy="400050"/>
              </a:xfrm>
              <a:custGeom>
                <a:avLst/>
                <a:gdLst>
                  <a:gd name="T0" fmla="*/ 29 w 31"/>
                  <a:gd name="T1" fmla="*/ 35 h 37"/>
                  <a:gd name="T2" fmla="*/ 30 w 31"/>
                  <a:gd name="T3" fmla="*/ 33 h 37"/>
                  <a:gd name="T4" fmla="*/ 28 w 31"/>
                  <a:gd name="T5" fmla="*/ 32 h 37"/>
                  <a:gd name="T6" fmla="*/ 27 w 31"/>
                  <a:gd name="T7" fmla="*/ 15 h 37"/>
                  <a:gd name="T8" fmla="*/ 31 w 31"/>
                  <a:gd name="T9" fmla="*/ 8 h 37"/>
                  <a:gd name="T10" fmla="*/ 22 w 31"/>
                  <a:gd name="T11" fmla="*/ 0 h 37"/>
                  <a:gd name="T12" fmla="*/ 13 w 31"/>
                  <a:gd name="T13" fmla="*/ 5 h 37"/>
                  <a:gd name="T14" fmla="*/ 12 w 31"/>
                  <a:gd name="T15" fmla="*/ 13 h 37"/>
                  <a:gd name="T16" fmla="*/ 11 w 31"/>
                  <a:gd name="T17" fmla="*/ 13 h 37"/>
                  <a:gd name="T18" fmla="*/ 11 w 31"/>
                  <a:gd name="T19" fmla="*/ 18 h 37"/>
                  <a:gd name="T20" fmla="*/ 0 w 31"/>
                  <a:gd name="T21" fmla="*/ 18 h 37"/>
                  <a:gd name="T22" fmla="*/ 1 w 31"/>
                  <a:gd name="T23" fmla="*/ 20 h 37"/>
                  <a:gd name="T24" fmla="*/ 2 w 31"/>
                  <a:gd name="T25" fmla="*/ 22 h 37"/>
                  <a:gd name="T26" fmla="*/ 1 w 31"/>
                  <a:gd name="T27" fmla="*/ 24 h 37"/>
                  <a:gd name="T28" fmla="*/ 2 w 31"/>
                  <a:gd name="T29" fmla="*/ 25 h 37"/>
                  <a:gd name="T30" fmla="*/ 3 w 31"/>
                  <a:gd name="T31" fmla="*/ 26 h 37"/>
                  <a:gd name="T32" fmla="*/ 3 w 31"/>
                  <a:gd name="T33" fmla="*/ 27 h 37"/>
                  <a:gd name="T34" fmla="*/ 2 w 31"/>
                  <a:gd name="T35" fmla="*/ 30 h 37"/>
                  <a:gd name="T36" fmla="*/ 1 w 31"/>
                  <a:gd name="T37" fmla="*/ 33 h 37"/>
                  <a:gd name="T38" fmla="*/ 2 w 31"/>
                  <a:gd name="T39" fmla="*/ 32 h 37"/>
                  <a:gd name="T40" fmla="*/ 4 w 31"/>
                  <a:gd name="T41" fmla="*/ 32 h 37"/>
                  <a:gd name="T42" fmla="*/ 6 w 31"/>
                  <a:gd name="T43" fmla="*/ 32 h 37"/>
                  <a:gd name="T44" fmla="*/ 7 w 31"/>
                  <a:gd name="T45" fmla="*/ 33 h 37"/>
                  <a:gd name="T46" fmla="*/ 9 w 31"/>
                  <a:gd name="T47" fmla="*/ 33 h 37"/>
                  <a:gd name="T48" fmla="*/ 10 w 31"/>
                  <a:gd name="T49" fmla="*/ 35 h 37"/>
                  <a:gd name="T50" fmla="*/ 11 w 31"/>
                  <a:gd name="T51" fmla="*/ 36 h 37"/>
                  <a:gd name="T52" fmla="*/ 12 w 31"/>
                  <a:gd name="T53" fmla="*/ 37 h 37"/>
                  <a:gd name="T54" fmla="*/ 13 w 31"/>
                  <a:gd name="T55" fmla="*/ 36 h 37"/>
                  <a:gd name="T56" fmla="*/ 13 w 31"/>
                  <a:gd name="T57" fmla="*/ 35 h 37"/>
                  <a:gd name="T58" fmla="*/ 15 w 31"/>
                  <a:gd name="T59" fmla="*/ 36 h 37"/>
                  <a:gd name="T60" fmla="*/ 16 w 31"/>
                  <a:gd name="T61" fmla="*/ 35 h 37"/>
                  <a:gd name="T62" fmla="*/ 18 w 31"/>
                  <a:gd name="T63" fmla="*/ 35 h 37"/>
                  <a:gd name="T64" fmla="*/ 19 w 31"/>
                  <a:gd name="T65" fmla="*/ 34 h 37"/>
                  <a:gd name="T66" fmla="*/ 28 w 31"/>
                  <a:gd name="T6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29" y="35"/>
                    </a:move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5"/>
                      <a:pt x="29" y="34"/>
                      <a:pt x="29" y="34"/>
                    </a:cubicBezTo>
                    <a:cubicBezTo>
                      <a:pt x="29" y="34"/>
                      <a:pt x="30" y="34"/>
                      <a:pt x="30" y="33"/>
                    </a:cubicBezTo>
                    <a:cubicBezTo>
                      <a:pt x="30" y="33"/>
                      <a:pt x="29" y="33"/>
                      <a:pt x="29" y="32"/>
                    </a:cubicBezTo>
                    <a:cubicBezTo>
                      <a:pt x="29" y="32"/>
                      <a:pt x="29" y="32"/>
                      <a:pt x="28" y="32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3"/>
                      <a:pt x="12" y="13"/>
                    </a:cubicBezTo>
                    <a:cubicBezTo>
                      <a:pt x="12" y="13"/>
                      <a:pt x="12" y="13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0" y="14"/>
                      <a:pt x="10" y="14"/>
                      <a:pt x="11" y="15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1" y="19"/>
                      <a:pt x="1" y="20"/>
                      <a:pt x="1" y="20"/>
                    </a:cubicBezTo>
                    <a:cubicBezTo>
                      <a:pt x="1" y="20"/>
                      <a:pt x="1" y="20"/>
                      <a:pt x="2" y="20"/>
                    </a:cubicBezTo>
                    <a:cubicBezTo>
                      <a:pt x="2" y="21"/>
                      <a:pt x="2" y="21"/>
                      <a:pt x="2" y="22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3"/>
                      <a:pt x="1" y="23"/>
                      <a:pt x="1" y="24"/>
                    </a:cubicBezTo>
                    <a:cubicBezTo>
                      <a:pt x="1" y="24"/>
                      <a:pt x="1" y="24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7"/>
                    </a:cubicBezTo>
                    <a:cubicBezTo>
                      <a:pt x="2" y="27"/>
                      <a:pt x="3" y="27"/>
                      <a:pt x="3" y="27"/>
                    </a:cubicBezTo>
                    <a:cubicBezTo>
                      <a:pt x="3" y="28"/>
                      <a:pt x="3" y="28"/>
                      <a:pt x="3" y="29"/>
                    </a:cubicBezTo>
                    <a:cubicBezTo>
                      <a:pt x="3" y="29"/>
                      <a:pt x="2" y="30"/>
                      <a:pt x="2" y="30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2" y="32"/>
                      <a:pt x="1" y="32"/>
                      <a:pt x="1" y="33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2" y="33"/>
                      <a:pt x="2" y="32"/>
                      <a:pt x="2" y="32"/>
                    </a:cubicBezTo>
                    <a:cubicBezTo>
                      <a:pt x="2" y="32"/>
                      <a:pt x="3" y="32"/>
                      <a:pt x="3" y="32"/>
                    </a:cubicBezTo>
                    <a:cubicBezTo>
                      <a:pt x="3" y="32"/>
                      <a:pt x="4" y="32"/>
                      <a:pt x="4" y="32"/>
                    </a:cubicBezTo>
                    <a:cubicBezTo>
                      <a:pt x="4" y="31"/>
                      <a:pt x="4" y="31"/>
                      <a:pt x="5" y="31"/>
                    </a:cubicBezTo>
                    <a:cubicBezTo>
                      <a:pt x="5" y="31"/>
                      <a:pt x="5" y="31"/>
                      <a:pt x="6" y="32"/>
                    </a:cubicBezTo>
                    <a:cubicBezTo>
                      <a:pt x="6" y="32"/>
                      <a:pt x="7" y="31"/>
                      <a:pt x="7" y="32"/>
                    </a:cubicBezTo>
                    <a:cubicBezTo>
                      <a:pt x="7" y="32"/>
                      <a:pt x="7" y="32"/>
                      <a:pt x="7" y="33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5"/>
                      <a:pt x="10" y="34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6"/>
                      <a:pt x="11" y="36"/>
                      <a:pt x="11" y="36"/>
                    </a:cubicBezTo>
                    <a:cubicBezTo>
                      <a:pt x="11" y="36"/>
                      <a:pt x="11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5" y="35"/>
                      <a:pt x="14" y="36"/>
                      <a:pt x="15" y="36"/>
                    </a:cubicBezTo>
                    <a:cubicBezTo>
                      <a:pt x="15" y="36"/>
                      <a:pt x="15" y="36"/>
                      <a:pt x="15" y="35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6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8" y="35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9" y="35"/>
                      <a:pt x="19" y="34"/>
                      <a:pt x="19" y="34"/>
                    </a:cubicBezTo>
                    <a:cubicBezTo>
                      <a:pt x="19" y="34"/>
                      <a:pt x="20" y="35"/>
                      <a:pt x="20" y="35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5"/>
                      <a:pt x="29" y="35"/>
                      <a:pt x="29" y="3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2" name="Rectangle 238">
                <a:extLst>
                  <a:ext uri="{FF2B5EF4-FFF2-40B4-BE49-F238E27FC236}">
                    <a16:creationId xmlns:a16="http://schemas.microsoft.com/office/drawing/2014/main" id="{A4867F14-67F1-483F-A9AE-1D43596C6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7164" y="2222501"/>
                <a:ext cx="11113" cy="1588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3" name="Freeform 239">
                <a:extLst>
                  <a:ext uri="{FF2B5EF4-FFF2-40B4-BE49-F238E27FC236}">
                    <a16:creationId xmlns:a16="http://schemas.microsoft.com/office/drawing/2014/main" id="{B6638F2F-0113-4525-BA38-DC5110E745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164" y="2222501"/>
                <a:ext cx="11113" cy="0"/>
              </a:xfrm>
              <a:custGeom>
                <a:avLst/>
                <a:gdLst>
                  <a:gd name="T0" fmla="*/ 0 w 7"/>
                  <a:gd name="T1" fmla="*/ 7 w 7"/>
                  <a:gd name="T2" fmla="*/ 7 w 7"/>
                  <a:gd name="T3" fmla="*/ 0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0" y="0"/>
                    </a:moveTo>
                    <a:lnTo>
                      <a:pt x="7" y="0"/>
                    </a:lnTo>
                    <a:lnTo>
                      <a:pt x="7" y="0"/>
                    </a:lnTo>
                    <a:lnTo>
                      <a:pt x="0" y="0"/>
                    </a:ln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4" name="Freeform 240">
                <a:extLst>
                  <a:ext uri="{FF2B5EF4-FFF2-40B4-BE49-F238E27FC236}">
                    <a16:creationId xmlns:a16="http://schemas.microsoft.com/office/drawing/2014/main" id="{031BE7C3-1BC9-444C-8AD8-C2F29E38B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5801" y="2957514"/>
                <a:ext cx="204788" cy="280988"/>
              </a:xfrm>
              <a:custGeom>
                <a:avLst/>
                <a:gdLst>
                  <a:gd name="T0" fmla="*/ 13 w 19"/>
                  <a:gd name="T1" fmla="*/ 21 h 26"/>
                  <a:gd name="T2" fmla="*/ 13 w 19"/>
                  <a:gd name="T3" fmla="*/ 18 h 26"/>
                  <a:gd name="T4" fmla="*/ 13 w 19"/>
                  <a:gd name="T5" fmla="*/ 17 h 26"/>
                  <a:gd name="T6" fmla="*/ 15 w 19"/>
                  <a:gd name="T7" fmla="*/ 16 h 26"/>
                  <a:gd name="T8" fmla="*/ 16 w 19"/>
                  <a:gd name="T9" fmla="*/ 14 h 26"/>
                  <a:gd name="T10" fmla="*/ 17 w 19"/>
                  <a:gd name="T11" fmla="*/ 13 h 26"/>
                  <a:gd name="T12" fmla="*/ 17 w 19"/>
                  <a:gd name="T13" fmla="*/ 10 h 26"/>
                  <a:gd name="T14" fmla="*/ 17 w 19"/>
                  <a:gd name="T15" fmla="*/ 7 h 26"/>
                  <a:gd name="T16" fmla="*/ 18 w 19"/>
                  <a:gd name="T17" fmla="*/ 5 h 26"/>
                  <a:gd name="T18" fmla="*/ 19 w 19"/>
                  <a:gd name="T19" fmla="*/ 2 h 26"/>
                  <a:gd name="T20" fmla="*/ 19 w 19"/>
                  <a:gd name="T21" fmla="*/ 1 h 26"/>
                  <a:gd name="T22" fmla="*/ 17 w 19"/>
                  <a:gd name="T23" fmla="*/ 1 h 26"/>
                  <a:gd name="T24" fmla="*/ 14 w 19"/>
                  <a:gd name="T25" fmla="*/ 2 h 26"/>
                  <a:gd name="T26" fmla="*/ 13 w 19"/>
                  <a:gd name="T27" fmla="*/ 5 h 26"/>
                  <a:gd name="T28" fmla="*/ 13 w 19"/>
                  <a:gd name="T29" fmla="*/ 7 h 26"/>
                  <a:gd name="T30" fmla="*/ 11 w 19"/>
                  <a:gd name="T31" fmla="*/ 7 h 26"/>
                  <a:gd name="T32" fmla="*/ 10 w 19"/>
                  <a:gd name="T33" fmla="*/ 5 h 26"/>
                  <a:gd name="T34" fmla="*/ 8 w 19"/>
                  <a:gd name="T35" fmla="*/ 5 h 26"/>
                  <a:gd name="T36" fmla="*/ 5 w 19"/>
                  <a:gd name="T37" fmla="*/ 5 h 26"/>
                  <a:gd name="T38" fmla="*/ 5 w 19"/>
                  <a:gd name="T39" fmla="*/ 6 h 26"/>
                  <a:gd name="T40" fmla="*/ 5 w 19"/>
                  <a:gd name="T41" fmla="*/ 8 h 26"/>
                  <a:gd name="T42" fmla="*/ 7 w 19"/>
                  <a:gd name="T43" fmla="*/ 7 h 26"/>
                  <a:gd name="T44" fmla="*/ 9 w 19"/>
                  <a:gd name="T45" fmla="*/ 9 h 26"/>
                  <a:gd name="T46" fmla="*/ 7 w 19"/>
                  <a:gd name="T47" fmla="*/ 10 h 26"/>
                  <a:gd name="T48" fmla="*/ 8 w 19"/>
                  <a:gd name="T49" fmla="*/ 12 h 26"/>
                  <a:gd name="T50" fmla="*/ 8 w 19"/>
                  <a:gd name="T51" fmla="*/ 14 h 26"/>
                  <a:gd name="T52" fmla="*/ 8 w 19"/>
                  <a:gd name="T53" fmla="*/ 17 h 26"/>
                  <a:gd name="T54" fmla="*/ 7 w 19"/>
                  <a:gd name="T55" fmla="*/ 18 h 26"/>
                  <a:gd name="T56" fmla="*/ 6 w 19"/>
                  <a:gd name="T57" fmla="*/ 18 h 26"/>
                  <a:gd name="T58" fmla="*/ 5 w 19"/>
                  <a:gd name="T59" fmla="*/ 18 h 26"/>
                  <a:gd name="T60" fmla="*/ 4 w 19"/>
                  <a:gd name="T61" fmla="*/ 17 h 26"/>
                  <a:gd name="T62" fmla="*/ 3 w 19"/>
                  <a:gd name="T63" fmla="*/ 18 h 26"/>
                  <a:gd name="T64" fmla="*/ 1 w 19"/>
                  <a:gd name="T65" fmla="*/ 18 h 26"/>
                  <a:gd name="T66" fmla="*/ 1 w 19"/>
                  <a:gd name="T67" fmla="*/ 20 h 26"/>
                  <a:gd name="T68" fmla="*/ 0 w 19"/>
                  <a:gd name="T69" fmla="*/ 22 h 26"/>
                  <a:gd name="T70" fmla="*/ 0 w 19"/>
                  <a:gd name="T71" fmla="*/ 22 h 26"/>
                  <a:gd name="T72" fmla="*/ 1 w 19"/>
                  <a:gd name="T73" fmla="*/ 24 h 26"/>
                  <a:gd name="T74" fmla="*/ 2 w 19"/>
                  <a:gd name="T75" fmla="*/ 25 h 26"/>
                  <a:gd name="T76" fmla="*/ 2 w 19"/>
                  <a:gd name="T77" fmla="*/ 26 h 26"/>
                  <a:gd name="T78" fmla="*/ 3 w 19"/>
                  <a:gd name="T79" fmla="*/ 25 h 26"/>
                  <a:gd name="T80" fmla="*/ 5 w 19"/>
                  <a:gd name="T81" fmla="*/ 24 h 26"/>
                  <a:gd name="T82" fmla="*/ 7 w 19"/>
                  <a:gd name="T83" fmla="*/ 25 h 26"/>
                  <a:gd name="T84" fmla="*/ 7 w 19"/>
                  <a:gd name="T85" fmla="*/ 24 h 26"/>
                  <a:gd name="T86" fmla="*/ 9 w 19"/>
                  <a:gd name="T87" fmla="*/ 24 h 26"/>
                  <a:gd name="T88" fmla="*/ 9 w 19"/>
                  <a:gd name="T89" fmla="*/ 25 h 26"/>
                  <a:gd name="T90" fmla="*/ 11 w 19"/>
                  <a:gd name="T91" fmla="*/ 23 h 26"/>
                  <a:gd name="T92" fmla="*/ 13 w 19"/>
                  <a:gd name="T93" fmla="*/ 2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9" h="26">
                    <a:moveTo>
                      <a:pt x="13" y="21"/>
                    </a:moveTo>
                    <a:cubicBezTo>
                      <a:pt x="13" y="21"/>
                      <a:pt x="13" y="21"/>
                      <a:pt x="13" y="21"/>
                    </a:cubicBezTo>
                    <a:cubicBezTo>
                      <a:pt x="14" y="20"/>
                      <a:pt x="14" y="20"/>
                      <a:pt x="13" y="19"/>
                    </a:cubicBezTo>
                    <a:cubicBezTo>
                      <a:pt x="13" y="19"/>
                      <a:pt x="13" y="19"/>
                      <a:pt x="13" y="18"/>
                    </a:cubicBezTo>
                    <a:cubicBezTo>
                      <a:pt x="13" y="18"/>
                      <a:pt x="13" y="18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5" y="16"/>
                    </a:cubicBezTo>
                    <a:cubicBezTo>
                      <a:pt x="15" y="15"/>
                      <a:pt x="15" y="15"/>
                      <a:pt x="15" y="14"/>
                    </a:cubicBezTo>
                    <a:cubicBezTo>
                      <a:pt x="15" y="14"/>
                      <a:pt x="16" y="14"/>
                      <a:pt x="16" y="14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3"/>
                      <a:pt x="17" y="13"/>
                      <a:pt x="17" y="13"/>
                    </a:cubicBezTo>
                    <a:cubicBezTo>
                      <a:pt x="17" y="12"/>
                      <a:pt x="16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7" y="8"/>
                      <a:pt x="17" y="8"/>
                      <a:pt x="17" y="7"/>
                    </a:cubicBezTo>
                    <a:cubicBezTo>
                      <a:pt x="17" y="7"/>
                      <a:pt x="17" y="6"/>
                      <a:pt x="17" y="6"/>
                    </a:cubicBezTo>
                    <a:cubicBezTo>
                      <a:pt x="18" y="6"/>
                      <a:pt x="17" y="5"/>
                      <a:pt x="18" y="5"/>
                    </a:cubicBezTo>
                    <a:cubicBezTo>
                      <a:pt x="18" y="4"/>
                      <a:pt x="18" y="4"/>
                      <a:pt x="19" y="4"/>
                    </a:cubicBezTo>
                    <a:cubicBezTo>
                      <a:pt x="19" y="3"/>
                      <a:pt x="19" y="3"/>
                      <a:pt x="19" y="2"/>
                    </a:cubicBezTo>
                    <a:cubicBezTo>
                      <a:pt x="19" y="2"/>
                      <a:pt x="19" y="2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0"/>
                      <a:pt x="15" y="1"/>
                    </a:cubicBezTo>
                    <a:cubicBezTo>
                      <a:pt x="14" y="1"/>
                      <a:pt x="15" y="2"/>
                      <a:pt x="14" y="2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4"/>
                      <a:pt x="13" y="4"/>
                      <a:pt x="13" y="5"/>
                    </a:cubicBezTo>
                    <a:cubicBezTo>
                      <a:pt x="13" y="5"/>
                      <a:pt x="13" y="5"/>
                      <a:pt x="13" y="6"/>
                    </a:cubicBezTo>
                    <a:cubicBezTo>
                      <a:pt x="13" y="6"/>
                      <a:pt x="13" y="6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2" y="7"/>
                      <a:pt x="12" y="7"/>
                      <a:pt x="11" y="7"/>
                    </a:cubicBezTo>
                    <a:cubicBezTo>
                      <a:pt x="11" y="7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5"/>
                      <a:pt x="6" y="5"/>
                      <a:pt x="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6"/>
                      <a:pt x="5" y="6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9" y="9"/>
                    </a:cubicBezTo>
                    <a:cubicBezTo>
                      <a:pt x="9" y="9"/>
                      <a:pt x="8" y="9"/>
                      <a:pt x="8" y="10"/>
                    </a:cubicBezTo>
                    <a:cubicBezTo>
                      <a:pt x="8" y="10"/>
                      <a:pt x="7" y="10"/>
                      <a:pt x="7" y="10"/>
                    </a:cubicBezTo>
                    <a:cubicBezTo>
                      <a:pt x="7" y="10"/>
                      <a:pt x="7" y="11"/>
                      <a:pt x="7" y="11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8" y="14"/>
                      <a:pt x="8" y="15"/>
                      <a:pt x="8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9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5" y="17"/>
                      <a:pt x="5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8"/>
                    </a:cubicBezTo>
                    <a:cubicBezTo>
                      <a:pt x="4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2" y="18"/>
                    </a:cubicBezTo>
                    <a:cubicBezTo>
                      <a:pt x="2" y="18"/>
                      <a:pt x="2" y="18"/>
                      <a:pt x="1" y="18"/>
                    </a:cubicBezTo>
                    <a:cubicBezTo>
                      <a:pt x="1" y="18"/>
                      <a:pt x="1" y="19"/>
                      <a:pt x="1" y="19"/>
                    </a:cubicBezTo>
                    <a:cubicBezTo>
                      <a:pt x="1" y="19"/>
                      <a:pt x="1" y="20"/>
                      <a:pt x="1" y="20"/>
                    </a:cubicBezTo>
                    <a:cubicBezTo>
                      <a:pt x="1" y="20"/>
                      <a:pt x="1" y="21"/>
                      <a:pt x="1" y="21"/>
                    </a:cubicBezTo>
                    <a:cubicBezTo>
                      <a:pt x="1" y="21"/>
                      <a:pt x="1" y="21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3"/>
                      <a:pt x="0" y="23"/>
                      <a:pt x="0" y="24"/>
                    </a:cubicBezTo>
                    <a:cubicBezTo>
                      <a:pt x="0" y="24"/>
                      <a:pt x="1" y="24"/>
                      <a:pt x="1" y="24"/>
                    </a:cubicBezTo>
                    <a:cubicBezTo>
                      <a:pt x="1" y="24"/>
                      <a:pt x="1" y="25"/>
                      <a:pt x="1" y="25"/>
                    </a:cubicBezTo>
                    <a:cubicBezTo>
                      <a:pt x="1" y="25"/>
                      <a:pt x="1" y="25"/>
                      <a:pt x="2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2" y="26"/>
                      <a:pt x="2" y="25"/>
                      <a:pt x="2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4" y="25"/>
                      <a:pt x="4" y="24"/>
                      <a:pt x="4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4"/>
                      <a:pt x="6" y="23"/>
                      <a:pt x="6" y="24"/>
                    </a:cubicBezTo>
                    <a:cubicBezTo>
                      <a:pt x="7" y="24"/>
                      <a:pt x="7" y="24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9" y="24"/>
                    </a:cubicBezTo>
                    <a:cubicBezTo>
                      <a:pt x="9" y="25"/>
                      <a:pt x="8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0" y="25"/>
                      <a:pt x="10" y="25"/>
                      <a:pt x="10" y="24"/>
                    </a:cubicBezTo>
                    <a:cubicBezTo>
                      <a:pt x="11" y="24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3" y="22"/>
                    </a:cubicBezTo>
                    <a:cubicBezTo>
                      <a:pt x="13" y="22"/>
                      <a:pt x="13" y="22"/>
                      <a:pt x="13" y="2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5" name="Freeform 241">
                <a:extLst>
                  <a:ext uri="{FF2B5EF4-FFF2-40B4-BE49-F238E27FC236}">
                    <a16:creationId xmlns:a16="http://schemas.microsoft.com/office/drawing/2014/main" id="{7BDAC836-00AB-4AAC-A6EB-B99841C6F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7089" y="301148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6" name="Freeform 242">
                <a:extLst>
                  <a:ext uri="{FF2B5EF4-FFF2-40B4-BE49-F238E27FC236}">
                    <a16:creationId xmlns:a16="http://schemas.microsoft.com/office/drawing/2014/main" id="{182D0801-9BB2-4001-AC36-26C23C725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6051" y="2751139"/>
                <a:ext cx="173038" cy="195263"/>
              </a:xfrm>
              <a:custGeom>
                <a:avLst/>
                <a:gdLst>
                  <a:gd name="T0" fmla="*/ 16 w 16"/>
                  <a:gd name="T1" fmla="*/ 4 h 18"/>
                  <a:gd name="T2" fmla="*/ 15 w 16"/>
                  <a:gd name="T3" fmla="*/ 3 h 18"/>
                  <a:gd name="T4" fmla="*/ 12 w 16"/>
                  <a:gd name="T5" fmla="*/ 2 h 18"/>
                  <a:gd name="T6" fmla="*/ 11 w 16"/>
                  <a:gd name="T7" fmla="*/ 3 h 18"/>
                  <a:gd name="T8" fmla="*/ 9 w 16"/>
                  <a:gd name="T9" fmla="*/ 1 h 18"/>
                  <a:gd name="T10" fmla="*/ 8 w 16"/>
                  <a:gd name="T11" fmla="*/ 0 h 18"/>
                  <a:gd name="T12" fmla="*/ 6 w 16"/>
                  <a:gd name="T13" fmla="*/ 1 h 18"/>
                  <a:gd name="T14" fmla="*/ 6 w 16"/>
                  <a:gd name="T15" fmla="*/ 0 h 18"/>
                  <a:gd name="T16" fmla="*/ 5 w 16"/>
                  <a:gd name="T17" fmla="*/ 1 h 18"/>
                  <a:gd name="T18" fmla="*/ 3 w 16"/>
                  <a:gd name="T19" fmla="*/ 0 h 18"/>
                  <a:gd name="T20" fmla="*/ 2 w 16"/>
                  <a:gd name="T21" fmla="*/ 1 h 18"/>
                  <a:gd name="T22" fmla="*/ 2 w 16"/>
                  <a:gd name="T23" fmla="*/ 3 h 18"/>
                  <a:gd name="T24" fmla="*/ 2 w 16"/>
                  <a:gd name="T25" fmla="*/ 5 h 18"/>
                  <a:gd name="T26" fmla="*/ 3 w 16"/>
                  <a:gd name="T27" fmla="*/ 6 h 18"/>
                  <a:gd name="T28" fmla="*/ 1 w 16"/>
                  <a:gd name="T29" fmla="*/ 6 h 18"/>
                  <a:gd name="T30" fmla="*/ 2 w 16"/>
                  <a:gd name="T31" fmla="*/ 8 h 18"/>
                  <a:gd name="T32" fmla="*/ 2 w 16"/>
                  <a:gd name="T33" fmla="*/ 8 h 18"/>
                  <a:gd name="T34" fmla="*/ 1 w 16"/>
                  <a:gd name="T35" fmla="*/ 9 h 18"/>
                  <a:gd name="T36" fmla="*/ 0 w 16"/>
                  <a:gd name="T37" fmla="*/ 11 h 18"/>
                  <a:gd name="T38" fmla="*/ 2 w 16"/>
                  <a:gd name="T39" fmla="*/ 12 h 18"/>
                  <a:gd name="T40" fmla="*/ 3 w 16"/>
                  <a:gd name="T41" fmla="*/ 14 h 18"/>
                  <a:gd name="T42" fmla="*/ 3 w 16"/>
                  <a:gd name="T43" fmla="*/ 16 h 18"/>
                  <a:gd name="T44" fmla="*/ 3 w 16"/>
                  <a:gd name="T45" fmla="*/ 18 h 18"/>
                  <a:gd name="T46" fmla="*/ 5 w 16"/>
                  <a:gd name="T47" fmla="*/ 17 h 18"/>
                  <a:gd name="T48" fmla="*/ 7 w 16"/>
                  <a:gd name="T49" fmla="*/ 16 h 18"/>
                  <a:gd name="T50" fmla="*/ 9 w 16"/>
                  <a:gd name="T51" fmla="*/ 15 h 18"/>
                  <a:gd name="T52" fmla="*/ 12 w 16"/>
                  <a:gd name="T53" fmla="*/ 15 h 18"/>
                  <a:gd name="T54" fmla="*/ 15 w 16"/>
                  <a:gd name="T55" fmla="*/ 16 h 18"/>
                  <a:gd name="T56" fmla="*/ 15 w 16"/>
                  <a:gd name="T57" fmla="*/ 15 h 18"/>
                  <a:gd name="T58" fmla="*/ 14 w 16"/>
                  <a:gd name="T59" fmla="*/ 12 h 18"/>
                  <a:gd name="T60" fmla="*/ 14 w 16"/>
                  <a:gd name="T61" fmla="*/ 10 h 18"/>
                  <a:gd name="T62" fmla="*/ 15 w 16"/>
                  <a:gd name="T63" fmla="*/ 7 h 18"/>
                  <a:gd name="T64" fmla="*/ 15 w 16"/>
                  <a:gd name="T65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" h="18">
                    <a:moveTo>
                      <a:pt x="15" y="5"/>
                    </a:moveTo>
                    <a:cubicBezTo>
                      <a:pt x="15" y="5"/>
                      <a:pt x="16" y="4"/>
                      <a:pt x="16" y="4"/>
                    </a:cubicBezTo>
                    <a:cubicBezTo>
                      <a:pt x="16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2"/>
                      <a:pt x="14" y="2"/>
                    </a:cubicBezTo>
                    <a:cubicBezTo>
                      <a:pt x="13" y="2"/>
                      <a:pt x="13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0" y="3"/>
                      <a:pt x="10" y="3"/>
                      <a:pt x="10" y="2"/>
                    </a:cubicBezTo>
                    <a:cubicBezTo>
                      <a:pt x="9" y="2"/>
                      <a:pt x="10" y="2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7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0" y="11"/>
                      <a:pt x="0" y="11"/>
                    </a:cubicBezTo>
                    <a:cubicBezTo>
                      <a:pt x="0" y="12"/>
                      <a:pt x="1" y="12"/>
                      <a:pt x="1" y="12"/>
                    </a:cubicBezTo>
                    <a:cubicBezTo>
                      <a:pt x="1" y="12"/>
                      <a:pt x="2" y="12"/>
                      <a:pt x="2" y="12"/>
                    </a:cubicBezTo>
                    <a:cubicBezTo>
                      <a:pt x="3" y="12"/>
                      <a:pt x="2" y="13"/>
                      <a:pt x="2" y="13"/>
                    </a:cubicBezTo>
                    <a:cubicBezTo>
                      <a:pt x="3" y="13"/>
                      <a:pt x="3" y="13"/>
                      <a:pt x="3" y="14"/>
                    </a:cubicBezTo>
                    <a:cubicBezTo>
                      <a:pt x="3" y="14"/>
                      <a:pt x="3" y="15"/>
                      <a:pt x="3" y="1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7"/>
                      <a:pt x="4" y="17"/>
                    </a:cubicBezTo>
                    <a:cubicBezTo>
                      <a:pt x="4" y="17"/>
                      <a:pt x="4" y="17"/>
                      <a:pt x="5" y="17"/>
                    </a:cubicBezTo>
                    <a:cubicBezTo>
                      <a:pt x="5" y="17"/>
                      <a:pt x="5" y="16"/>
                      <a:pt x="6" y="16"/>
                    </a:cubicBezTo>
                    <a:cubicBezTo>
                      <a:pt x="6" y="16"/>
                      <a:pt x="6" y="16"/>
                      <a:pt x="7" y="16"/>
                    </a:cubicBezTo>
                    <a:cubicBezTo>
                      <a:pt x="7" y="16"/>
                      <a:pt x="8" y="16"/>
                      <a:pt x="8" y="16"/>
                    </a:cubicBezTo>
                    <a:cubicBezTo>
                      <a:pt x="8" y="16"/>
                      <a:pt x="8" y="15"/>
                      <a:pt x="9" y="15"/>
                    </a:cubicBezTo>
                    <a:cubicBezTo>
                      <a:pt x="9" y="15"/>
                      <a:pt x="9" y="15"/>
                      <a:pt x="10" y="15"/>
                    </a:cubicBezTo>
                    <a:cubicBezTo>
                      <a:pt x="11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4" y="15"/>
                      <a:pt x="14" y="16"/>
                      <a:pt x="15" y="16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4"/>
                      <a:pt x="15" y="14"/>
                      <a:pt x="14" y="14"/>
                    </a:cubicBezTo>
                    <a:cubicBezTo>
                      <a:pt x="14" y="13"/>
                      <a:pt x="14" y="13"/>
                      <a:pt x="14" y="12"/>
                    </a:cubicBezTo>
                    <a:cubicBezTo>
                      <a:pt x="14" y="12"/>
                      <a:pt x="14" y="11"/>
                      <a:pt x="14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8"/>
                      <a:pt x="15" y="8"/>
                      <a:pt x="15" y="7"/>
                    </a:cubicBezTo>
                    <a:cubicBezTo>
                      <a:pt x="15" y="7"/>
                      <a:pt x="14" y="6"/>
                      <a:pt x="15" y="6"/>
                    </a:cubicBezTo>
                    <a:cubicBezTo>
                      <a:pt x="15" y="5"/>
                      <a:pt x="15" y="5"/>
                      <a:pt x="15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7" name="Freeform 243">
                <a:extLst>
                  <a:ext uri="{FF2B5EF4-FFF2-40B4-BE49-F238E27FC236}">
                    <a16:creationId xmlns:a16="http://schemas.microsoft.com/office/drawing/2014/main" id="{E3008931-271B-468E-9EAC-C17FAEE6F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5289" y="2351089"/>
                <a:ext cx="420688" cy="357188"/>
              </a:xfrm>
              <a:custGeom>
                <a:avLst/>
                <a:gdLst>
                  <a:gd name="T0" fmla="*/ 29 w 39"/>
                  <a:gd name="T1" fmla="*/ 30 h 33"/>
                  <a:gd name="T2" fmla="*/ 31 w 39"/>
                  <a:gd name="T3" fmla="*/ 30 h 33"/>
                  <a:gd name="T4" fmla="*/ 33 w 39"/>
                  <a:gd name="T5" fmla="*/ 29 h 33"/>
                  <a:gd name="T6" fmla="*/ 33 w 39"/>
                  <a:gd name="T7" fmla="*/ 28 h 33"/>
                  <a:gd name="T8" fmla="*/ 34 w 39"/>
                  <a:gd name="T9" fmla="*/ 26 h 33"/>
                  <a:gd name="T10" fmla="*/ 35 w 39"/>
                  <a:gd name="T11" fmla="*/ 23 h 33"/>
                  <a:gd name="T12" fmla="*/ 36 w 39"/>
                  <a:gd name="T13" fmla="*/ 22 h 33"/>
                  <a:gd name="T14" fmla="*/ 37 w 39"/>
                  <a:gd name="T15" fmla="*/ 21 h 33"/>
                  <a:gd name="T16" fmla="*/ 38 w 39"/>
                  <a:gd name="T17" fmla="*/ 19 h 33"/>
                  <a:gd name="T18" fmla="*/ 38 w 39"/>
                  <a:gd name="T19" fmla="*/ 13 h 33"/>
                  <a:gd name="T20" fmla="*/ 39 w 39"/>
                  <a:gd name="T21" fmla="*/ 9 h 33"/>
                  <a:gd name="T22" fmla="*/ 38 w 39"/>
                  <a:gd name="T23" fmla="*/ 8 h 33"/>
                  <a:gd name="T24" fmla="*/ 37 w 39"/>
                  <a:gd name="T25" fmla="*/ 7 h 33"/>
                  <a:gd name="T26" fmla="*/ 37 w 39"/>
                  <a:gd name="T27" fmla="*/ 4 h 33"/>
                  <a:gd name="T28" fmla="*/ 37 w 39"/>
                  <a:gd name="T29" fmla="*/ 2 h 33"/>
                  <a:gd name="T30" fmla="*/ 36 w 39"/>
                  <a:gd name="T31" fmla="*/ 2 h 33"/>
                  <a:gd name="T32" fmla="*/ 34 w 39"/>
                  <a:gd name="T33" fmla="*/ 2 h 33"/>
                  <a:gd name="T34" fmla="*/ 32 w 39"/>
                  <a:gd name="T35" fmla="*/ 1 h 33"/>
                  <a:gd name="T36" fmla="*/ 31 w 39"/>
                  <a:gd name="T37" fmla="*/ 0 h 33"/>
                  <a:gd name="T38" fmla="*/ 28 w 39"/>
                  <a:gd name="T39" fmla="*/ 1 h 33"/>
                  <a:gd name="T40" fmla="*/ 27 w 39"/>
                  <a:gd name="T41" fmla="*/ 2 h 33"/>
                  <a:gd name="T42" fmla="*/ 25 w 39"/>
                  <a:gd name="T43" fmla="*/ 4 h 33"/>
                  <a:gd name="T44" fmla="*/ 21 w 39"/>
                  <a:gd name="T45" fmla="*/ 7 h 33"/>
                  <a:gd name="T46" fmla="*/ 17 w 39"/>
                  <a:gd name="T47" fmla="*/ 10 h 33"/>
                  <a:gd name="T48" fmla="*/ 14 w 39"/>
                  <a:gd name="T49" fmla="*/ 12 h 33"/>
                  <a:gd name="T50" fmla="*/ 9 w 39"/>
                  <a:gd name="T51" fmla="*/ 13 h 33"/>
                  <a:gd name="T52" fmla="*/ 10 w 39"/>
                  <a:gd name="T53" fmla="*/ 14 h 33"/>
                  <a:gd name="T54" fmla="*/ 10 w 39"/>
                  <a:gd name="T55" fmla="*/ 17 h 33"/>
                  <a:gd name="T56" fmla="*/ 10 w 39"/>
                  <a:gd name="T57" fmla="*/ 21 h 33"/>
                  <a:gd name="T58" fmla="*/ 9 w 39"/>
                  <a:gd name="T59" fmla="*/ 23 h 33"/>
                  <a:gd name="T60" fmla="*/ 7 w 39"/>
                  <a:gd name="T61" fmla="*/ 23 h 33"/>
                  <a:gd name="T62" fmla="*/ 4 w 39"/>
                  <a:gd name="T63" fmla="*/ 24 h 33"/>
                  <a:gd name="T64" fmla="*/ 2 w 39"/>
                  <a:gd name="T65" fmla="*/ 24 h 33"/>
                  <a:gd name="T66" fmla="*/ 0 w 39"/>
                  <a:gd name="T67" fmla="*/ 25 h 33"/>
                  <a:gd name="T68" fmla="*/ 0 w 39"/>
                  <a:gd name="T69" fmla="*/ 26 h 33"/>
                  <a:gd name="T70" fmla="*/ 2 w 39"/>
                  <a:gd name="T71" fmla="*/ 28 h 33"/>
                  <a:gd name="T72" fmla="*/ 2 w 39"/>
                  <a:gd name="T73" fmla="*/ 30 h 33"/>
                  <a:gd name="T74" fmla="*/ 4 w 39"/>
                  <a:gd name="T75" fmla="*/ 31 h 33"/>
                  <a:gd name="T76" fmla="*/ 5 w 39"/>
                  <a:gd name="T77" fmla="*/ 31 h 33"/>
                  <a:gd name="T78" fmla="*/ 5 w 39"/>
                  <a:gd name="T79" fmla="*/ 33 h 33"/>
                  <a:gd name="T80" fmla="*/ 7 w 39"/>
                  <a:gd name="T81" fmla="*/ 32 h 33"/>
                  <a:gd name="T82" fmla="*/ 8 w 39"/>
                  <a:gd name="T83" fmla="*/ 33 h 33"/>
                  <a:gd name="T84" fmla="*/ 8 w 39"/>
                  <a:gd name="T85" fmla="*/ 32 h 33"/>
                  <a:gd name="T86" fmla="*/ 10 w 39"/>
                  <a:gd name="T87" fmla="*/ 30 h 33"/>
                  <a:gd name="T88" fmla="*/ 11 w 39"/>
                  <a:gd name="T89" fmla="*/ 28 h 33"/>
                  <a:gd name="T90" fmla="*/ 13 w 39"/>
                  <a:gd name="T91" fmla="*/ 28 h 33"/>
                  <a:gd name="T92" fmla="*/ 14 w 39"/>
                  <a:gd name="T93" fmla="*/ 28 h 33"/>
                  <a:gd name="T94" fmla="*/ 16 w 39"/>
                  <a:gd name="T95" fmla="*/ 29 h 33"/>
                  <a:gd name="T96" fmla="*/ 18 w 39"/>
                  <a:gd name="T97" fmla="*/ 30 h 33"/>
                  <a:gd name="T98" fmla="*/ 20 w 39"/>
                  <a:gd name="T99" fmla="*/ 29 h 33"/>
                  <a:gd name="T100" fmla="*/ 22 w 39"/>
                  <a:gd name="T101" fmla="*/ 31 h 33"/>
                  <a:gd name="T102" fmla="*/ 24 w 39"/>
                  <a:gd name="T103" fmla="*/ 30 h 33"/>
                  <a:gd name="T104" fmla="*/ 26 w 39"/>
                  <a:gd name="T105" fmla="*/ 29 h 33"/>
                  <a:gd name="T106" fmla="*/ 28 w 39"/>
                  <a:gd name="T107" fmla="*/ 2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9" h="33">
                    <a:moveTo>
                      <a:pt x="28" y="29"/>
                    </a:moveTo>
                    <a:cubicBezTo>
                      <a:pt x="28" y="30"/>
                      <a:pt x="28" y="30"/>
                      <a:pt x="29" y="30"/>
                    </a:cubicBezTo>
                    <a:cubicBezTo>
                      <a:pt x="29" y="30"/>
                      <a:pt x="29" y="30"/>
                      <a:pt x="30" y="30"/>
                    </a:cubicBezTo>
                    <a:cubicBezTo>
                      <a:pt x="30" y="30"/>
                      <a:pt x="30" y="30"/>
                      <a:pt x="31" y="30"/>
                    </a:cubicBezTo>
                    <a:cubicBezTo>
                      <a:pt x="31" y="29"/>
                      <a:pt x="31" y="29"/>
                      <a:pt x="32" y="29"/>
                    </a:cubicBezTo>
                    <a:cubicBezTo>
                      <a:pt x="32" y="29"/>
                      <a:pt x="32" y="29"/>
                      <a:pt x="33" y="29"/>
                    </a:cubicBezTo>
                    <a:cubicBezTo>
                      <a:pt x="33" y="29"/>
                      <a:pt x="33" y="29"/>
                      <a:pt x="33" y="28"/>
                    </a:cubicBezTo>
                    <a:cubicBezTo>
                      <a:pt x="33" y="28"/>
                      <a:pt x="33" y="28"/>
                      <a:pt x="33" y="28"/>
                    </a:cubicBezTo>
                    <a:cubicBezTo>
                      <a:pt x="33" y="28"/>
                      <a:pt x="33" y="28"/>
                      <a:pt x="34" y="27"/>
                    </a:cubicBezTo>
                    <a:cubicBezTo>
                      <a:pt x="34" y="27"/>
                      <a:pt x="34" y="27"/>
                      <a:pt x="34" y="26"/>
                    </a:cubicBezTo>
                    <a:cubicBezTo>
                      <a:pt x="34" y="26"/>
                      <a:pt x="34" y="25"/>
                      <a:pt x="34" y="25"/>
                    </a:cubicBezTo>
                    <a:cubicBezTo>
                      <a:pt x="34" y="24"/>
                      <a:pt x="34" y="24"/>
                      <a:pt x="35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6" y="23"/>
                      <a:pt x="36" y="22"/>
                      <a:pt x="36" y="22"/>
                    </a:cubicBezTo>
                    <a:cubicBezTo>
                      <a:pt x="36" y="22"/>
                      <a:pt x="36" y="21"/>
                      <a:pt x="36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7" y="20"/>
                      <a:pt x="37" y="20"/>
                      <a:pt x="38" y="20"/>
                    </a:cubicBezTo>
                    <a:cubicBezTo>
                      <a:pt x="38" y="20"/>
                      <a:pt x="38" y="20"/>
                      <a:pt x="38" y="19"/>
                    </a:cubicBezTo>
                    <a:cubicBezTo>
                      <a:pt x="39" y="18"/>
                      <a:pt x="39" y="18"/>
                      <a:pt x="39" y="17"/>
                    </a:cubicBezTo>
                    <a:cubicBezTo>
                      <a:pt x="39" y="16"/>
                      <a:pt x="38" y="14"/>
                      <a:pt x="38" y="13"/>
                    </a:cubicBezTo>
                    <a:cubicBezTo>
                      <a:pt x="38" y="12"/>
                      <a:pt x="38" y="12"/>
                      <a:pt x="39" y="11"/>
                    </a:cubicBezTo>
                    <a:cubicBezTo>
                      <a:pt x="39" y="10"/>
                      <a:pt x="39" y="10"/>
                      <a:pt x="39" y="9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9" y="8"/>
                      <a:pt x="38" y="8"/>
                      <a:pt x="38" y="8"/>
                    </a:cubicBezTo>
                    <a:cubicBezTo>
                      <a:pt x="38" y="8"/>
                      <a:pt x="38" y="8"/>
                      <a:pt x="38" y="7"/>
                    </a:cubicBezTo>
                    <a:cubicBezTo>
                      <a:pt x="38" y="7"/>
                      <a:pt x="38" y="7"/>
                      <a:pt x="37" y="7"/>
                    </a:cubicBezTo>
                    <a:cubicBezTo>
                      <a:pt x="37" y="6"/>
                      <a:pt x="37" y="6"/>
                      <a:pt x="37" y="5"/>
                    </a:cubicBezTo>
                    <a:cubicBezTo>
                      <a:pt x="37" y="5"/>
                      <a:pt x="37" y="5"/>
                      <a:pt x="37" y="4"/>
                    </a:cubicBezTo>
                    <a:cubicBezTo>
                      <a:pt x="37" y="4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3"/>
                      <a:pt x="35" y="3"/>
                      <a:pt x="35" y="3"/>
                    </a:cubicBezTo>
                    <a:cubicBezTo>
                      <a:pt x="35" y="3"/>
                      <a:pt x="35" y="2"/>
                      <a:pt x="34" y="2"/>
                    </a:cubicBezTo>
                    <a:cubicBezTo>
                      <a:pt x="34" y="2"/>
                      <a:pt x="34" y="2"/>
                      <a:pt x="34" y="1"/>
                    </a:cubicBezTo>
                    <a:cubicBezTo>
                      <a:pt x="33" y="1"/>
                      <a:pt x="33" y="1"/>
                      <a:pt x="32" y="1"/>
                    </a:cubicBezTo>
                    <a:cubicBezTo>
                      <a:pt x="32" y="1"/>
                      <a:pt x="32" y="1"/>
                      <a:pt x="31" y="1"/>
                    </a:cubicBezTo>
                    <a:cubicBezTo>
                      <a:pt x="31" y="1"/>
                      <a:pt x="31" y="0"/>
                      <a:pt x="31" y="0"/>
                    </a:cubicBezTo>
                    <a:cubicBezTo>
                      <a:pt x="30" y="0"/>
                      <a:pt x="30" y="0"/>
                      <a:pt x="29" y="0"/>
                    </a:cubicBezTo>
                    <a:cubicBezTo>
                      <a:pt x="29" y="0"/>
                      <a:pt x="29" y="1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2"/>
                      <a:pt x="26" y="2"/>
                      <a:pt x="26" y="3"/>
                    </a:cubicBezTo>
                    <a:cubicBezTo>
                      <a:pt x="25" y="3"/>
                      <a:pt x="25" y="3"/>
                      <a:pt x="25" y="4"/>
                    </a:cubicBezTo>
                    <a:cubicBezTo>
                      <a:pt x="24" y="5"/>
                      <a:pt x="23" y="4"/>
                      <a:pt x="22" y="5"/>
                    </a:cubicBezTo>
                    <a:cubicBezTo>
                      <a:pt x="21" y="5"/>
                      <a:pt x="21" y="6"/>
                      <a:pt x="21" y="7"/>
                    </a:cubicBezTo>
                    <a:cubicBezTo>
                      <a:pt x="20" y="7"/>
                      <a:pt x="19" y="8"/>
                      <a:pt x="18" y="8"/>
                    </a:cubicBezTo>
                    <a:cubicBezTo>
                      <a:pt x="18" y="9"/>
                      <a:pt x="17" y="9"/>
                      <a:pt x="17" y="10"/>
                    </a:cubicBezTo>
                    <a:cubicBezTo>
                      <a:pt x="16" y="10"/>
                      <a:pt x="15" y="11"/>
                      <a:pt x="15" y="11"/>
                    </a:cubicBezTo>
                    <a:cubicBezTo>
                      <a:pt x="14" y="11"/>
                      <a:pt x="14" y="12"/>
                      <a:pt x="14" y="12"/>
                    </a:cubicBezTo>
                    <a:cubicBezTo>
                      <a:pt x="13" y="12"/>
                      <a:pt x="13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5"/>
                      <a:pt x="10" y="16"/>
                      <a:pt x="10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0" y="19"/>
                      <a:pt x="10" y="20"/>
                    </a:cubicBezTo>
                    <a:cubicBezTo>
                      <a:pt x="10" y="20"/>
                      <a:pt x="10" y="21"/>
                      <a:pt x="10" y="21"/>
                    </a:cubicBezTo>
                    <a:cubicBezTo>
                      <a:pt x="10" y="22"/>
                      <a:pt x="10" y="22"/>
                      <a:pt x="9" y="22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3"/>
                      <a:pt x="8" y="23"/>
                      <a:pt x="8" y="24"/>
                    </a:cubicBezTo>
                    <a:cubicBezTo>
                      <a:pt x="8" y="24"/>
                      <a:pt x="7" y="23"/>
                      <a:pt x="7" y="23"/>
                    </a:cubicBezTo>
                    <a:cubicBezTo>
                      <a:pt x="6" y="23"/>
                      <a:pt x="6" y="24"/>
                      <a:pt x="6" y="24"/>
                    </a:cubicBezTo>
                    <a:cubicBezTo>
                      <a:pt x="5" y="24"/>
                      <a:pt x="5" y="24"/>
                      <a:pt x="4" y="24"/>
                    </a:cubicBezTo>
                    <a:cubicBezTo>
                      <a:pt x="4" y="24"/>
                      <a:pt x="3" y="24"/>
                      <a:pt x="3" y="24"/>
                    </a:cubicBezTo>
                    <a:cubicBezTo>
                      <a:pt x="3" y="24"/>
                      <a:pt x="3" y="24"/>
                      <a:pt x="2" y="24"/>
                    </a:cubicBezTo>
                    <a:cubicBezTo>
                      <a:pt x="2" y="25"/>
                      <a:pt x="2" y="25"/>
                      <a:pt x="1" y="25"/>
                    </a:cubicBezTo>
                    <a:cubicBezTo>
                      <a:pt x="1" y="25"/>
                      <a:pt x="1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6"/>
                      <a:pt x="0" y="26"/>
                    </a:cubicBezTo>
                    <a:cubicBezTo>
                      <a:pt x="0" y="26"/>
                      <a:pt x="0" y="27"/>
                      <a:pt x="1" y="27"/>
                    </a:cubicBezTo>
                    <a:cubicBezTo>
                      <a:pt x="1" y="28"/>
                      <a:pt x="1" y="28"/>
                      <a:pt x="2" y="28"/>
                    </a:cubicBezTo>
                    <a:cubicBezTo>
                      <a:pt x="2" y="28"/>
                      <a:pt x="2" y="28"/>
                      <a:pt x="2" y="29"/>
                    </a:cubicBezTo>
                    <a:cubicBezTo>
                      <a:pt x="3" y="29"/>
                      <a:pt x="2" y="29"/>
                      <a:pt x="2" y="30"/>
                    </a:cubicBezTo>
                    <a:cubicBezTo>
                      <a:pt x="2" y="30"/>
                      <a:pt x="2" y="31"/>
                      <a:pt x="2" y="31"/>
                    </a:cubicBezTo>
                    <a:cubicBezTo>
                      <a:pt x="3" y="31"/>
                      <a:pt x="3" y="31"/>
                      <a:pt x="4" y="31"/>
                    </a:cubicBezTo>
                    <a:cubicBezTo>
                      <a:pt x="4" y="31"/>
                      <a:pt x="4" y="31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7" y="32"/>
                    </a:cubicBezTo>
                    <a:cubicBezTo>
                      <a:pt x="7" y="32"/>
                      <a:pt x="7" y="33"/>
                      <a:pt x="7" y="33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1"/>
                      <a:pt x="9" y="31"/>
                      <a:pt x="9" y="31"/>
                    </a:cubicBezTo>
                    <a:cubicBezTo>
                      <a:pt x="10" y="31"/>
                      <a:pt x="9" y="30"/>
                      <a:pt x="10" y="30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0" y="29"/>
                      <a:pt x="11" y="28"/>
                      <a:pt x="11" y="28"/>
                    </a:cubicBezTo>
                    <a:cubicBezTo>
                      <a:pt x="11" y="28"/>
                      <a:pt x="12" y="28"/>
                      <a:pt x="12" y="28"/>
                    </a:cubicBezTo>
                    <a:cubicBezTo>
                      <a:pt x="12" y="28"/>
                      <a:pt x="12" y="28"/>
                      <a:pt x="13" y="28"/>
                    </a:cubicBezTo>
                    <a:cubicBezTo>
                      <a:pt x="13" y="28"/>
                      <a:pt x="13" y="27"/>
                      <a:pt x="13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9"/>
                      <a:pt x="15" y="29"/>
                    </a:cubicBezTo>
                    <a:cubicBezTo>
                      <a:pt x="15" y="29"/>
                      <a:pt x="15" y="29"/>
                      <a:pt x="16" y="29"/>
                    </a:cubicBezTo>
                    <a:cubicBezTo>
                      <a:pt x="16" y="29"/>
                      <a:pt x="16" y="30"/>
                      <a:pt x="16" y="30"/>
                    </a:cubicBezTo>
                    <a:cubicBezTo>
                      <a:pt x="17" y="30"/>
                      <a:pt x="17" y="30"/>
                      <a:pt x="18" y="30"/>
                    </a:cubicBezTo>
                    <a:cubicBezTo>
                      <a:pt x="18" y="30"/>
                      <a:pt x="18" y="29"/>
                      <a:pt x="19" y="29"/>
                    </a:cubicBezTo>
                    <a:cubicBezTo>
                      <a:pt x="19" y="29"/>
                      <a:pt x="19" y="29"/>
                      <a:pt x="20" y="29"/>
                    </a:cubicBezTo>
                    <a:cubicBezTo>
                      <a:pt x="20" y="29"/>
                      <a:pt x="20" y="30"/>
                      <a:pt x="21" y="30"/>
                    </a:cubicBezTo>
                    <a:cubicBezTo>
                      <a:pt x="21" y="30"/>
                      <a:pt x="21" y="30"/>
                      <a:pt x="22" y="31"/>
                    </a:cubicBezTo>
                    <a:cubicBezTo>
                      <a:pt x="22" y="31"/>
                      <a:pt x="22" y="31"/>
                      <a:pt x="23" y="31"/>
                    </a:cubicBezTo>
                    <a:cubicBezTo>
                      <a:pt x="23" y="31"/>
                      <a:pt x="23" y="31"/>
                      <a:pt x="24" y="30"/>
                    </a:cubicBezTo>
                    <a:cubicBezTo>
                      <a:pt x="24" y="30"/>
                      <a:pt x="24" y="30"/>
                      <a:pt x="25" y="30"/>
                    </a:cubicBezTo>
                    <a:cubicBezTo>
                      <a:pt x="25" y="29"/>
                      <a:pt x="25" y="29"/>
                      <a:pt x="26" y="29"/>
                    </a:cubicBezTo>
                    <a:cubicBezTo>
                      <a:pt x="26" y="29"/>
                      <a:pt x="27" y="29"/>
                      <a:pt x="27" y="29"/>
                    </a:cubicBezTo>
                    <a:cubicBezTo>
                      <a:pt x="27" y="29"/>
                      <a:pt x="28" y="29"/>
                      <a:pt x="28" y="2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8" name="Freeform 244">
                <a:extLst>
                  <a:ext uri="{FF2B5EF4-FFF2-40B4-BE49-F238E27FC236}">
                    <a16:creationId xmlns:a16="http://schemas.microsoft.com/office/drawing/2014/main" id="{989C8FEE-D5D4-4C42-BA86-FD9E489775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689" y="3151189"/>
                <a:ext cx="42863" cy="65088"/>
              </a:xfrm>
              <a:custGeom>
                <a:avLst/>
                <a:gdLst>
                  <a:gd name="T0" fmla="*/ 3 w 4"/>
                  <a:gd name="T1" fmla="*/ 1 h 6"/>
                  <a:gd name="T2" fmla="*/ 3 w 4"/>
                  <a:gd name="T3" fmla="*/ 0 h 6"/>
                  <a:gd name="T4" fmla="*/ 2 w 4"/>
                  <a:gd name="T5" fmla="*/ 1 h 6"/>
                  <a:gd name="T6" fmla="*/ 2 w 4"/>
                  <a:gd name="T7" fmla="*/ 1 h 6"/>
                  <a:gd name="T8" fmla="*/ 1 w 4"/>
                  <a:gd name="T9" fmla="*/ 2 h 6"/>
                  <a:gd name="T10" fmla="*/ 0 w 4"/>
                  <a:gd name="T11" fmla="*/ 1 h 6"/>
                  <a:gd name="T12" fmla="*/ 0 w 4"/>
                  <a:gd name="T13" fmla="*/ 2 h 6"/>
                  <a:gd name="T14" fmla="*/ 0 w 4"/>
                  <a:gd name="T15" fmla="*/ 2 h 6"/>
                  <a:gd name="T16" fmla="*/ 0 w 4"/>
                  <a:gd name="T17" fmla="*/ 3 h 6"/>
                  <a:gd name="T18" fmla="*/ 0 w 4"/>
                  <a:gd name="T19" fmla="*/ 4 h 6"/>
                  <a:gd name="T20" fmla="*/ 0 w 4"/>
                  <a:gd name="T21" fmla="*/ 4 h 6"/>
                  <a:gd name="T22" fmla="*/ 0 w 4"/>
                  <a:gd name="T23" fmla="*/ 4 h 6"/>
                  <a:gd name="T24" fmla="*/ 1 w 4"/>
                  <a:gd name="T25" fmla="*/ 5 h 6"/>
                  <a:gd name="T26" fmla="*/ 1 w 4"/>
                  <a:gd name="T27" fmla="*/ 6 h 6"/>
                  <a:gd name="T28" fmla="*/ 2 w 4"/>
                  <a:gd name="T29" fmla="*/ 6 h 6"/>
                  <a:gd name="T30" fmla="*/ 2 w 4"/>
                  <a:gd name="T31" fmla="*/ 6 h 6"/>
                  <a:gd name="T32" fmla="*/ 3 w 4"/>
                  <a:gd name="T33" fmla="*/ 5 h 6"/>
                  <a:gd name="T34" fmla="*/ 3 w 4"/>
                  <a:gd name="T35" fmla="*/ 4 h 6"/>
                  <a:gd name="T36" fmla="*/ 3 w 4"/>
                  <a:gd name="T37" fmla="*/ 3 h 6"/>
                  <a:gd name="T38" fmla="*/ 4 w 4"/>
                  <a:gd name="T39" fmla="*/ 2 h 6"/>
                  <a:gd name="T40" fmla="*/ 4 w 4"/>
                  <a:gd name="T41" fmla="*/ 2 h 6"/>
                  <a:gd name="T42" fmla="*/ 3 w 4"/>
                  <a:gd name="T43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" h="6">
                    <a:moveTo>
                      <a:pt x="3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5"/>
                    </a:cubicBezTo>
                    <a:cubicBezTo>
                      <a:pt x="3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3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39" name="Freeform 245">
                <a:extLst>
                  <a:ext uri="{FF2B5EF4-FFF2-40B4-BE49-F238E27FC236}">
                    <a16:creationId xmlns:a16="http://schemas.microsoft.com/office/drawing/2014/main" id="{D4F20C6D-7C67-45E5-B459-AD9B56D340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3801" y="3216276"/>
                <a:ext cx="1111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0" name="Freeform 246">
                <a:extLst>
                  <a:ext uri="{FF2B5EF4-FFF2-40B4-BE49-F238E27FC236}">
                    <a16:creationId xmlns:a16="http://schemas.microsoft.com/office/drawing/2014/main" id="{0F664EAF-1D04-4D7A-9743-8A867946B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87901" y="3335339"/>
                <a:ext cx="323850" cy="312738"/>
              </a:xfrm>
              <a:custGeom>
                <a:avLst/>
                <a:gdLst>
                  <a:gd name="T0" fmla="*/ 29 w 30"/>
                  <a:gd name="T1" fmla="*/ 5 h 29"/>
                  <a:gd name="T2" fmla="*/ 28 w 30"/>
                  <a:gd name="T3" fmla="*/ 4 h 29"/>
                  <a:gd name="T4" fmla="*/ 27 w 30"/>
                  <a:gd name="T5" fmla="*/ 3 h 29"/>
                  <a:gd name="T6" fmla="*/ 24 w 30"/>
                  <a:gd name="T7" fmla="*/ 2 h 29"/>
                  <a:gd name="T8" fmla="*/ 23 w 30"/>
                  <a:gd name="T9" fmla="*/ 2 h 29"/>
                  <a:gd name="T10" fmla="*/ 23 w 30"/>
                  <a:gd name="T11" fmla="*/ 1 h 29"/>
                  <a:gd name="T12" fmla="*/ 22 w 30"/>
                  <a:gd name="T13" fmla="*/ 0 h 29"/>
                  <a:gd name="T14" fmla="*/ 21 w 30"/>
                  <a:gd name="T15" fmla="*/ 0 h 29"/>
                  <a:gd name="T16" fmla="*/ 18 w 30"/>
                  <a:gd name="T17" fmla="*/ 1 h 29"/>
                  <a:gd name="T18" fmla="*/ 16 w 30"/>
                  <a:gd name="T19" fmla="*/ 3 h 29"/>
                  <a:gd name="T20" fmla="*/ 17 w 30"/>
                  <a:gd name="T21" fmla="*/ 5 h 29"/>
                  <a:gd name="T22" fmla="*/ 17 w 30"/>
                  <a:gd name="T23" fmla="*/ 7 h 29"/>
                  <a:gd name="T24" fmla="*/ 17 w 30"/>
                  <a:gd name="T25" fmla="*/ 11 h 29"/>
                  <a:gd name="T26" fmla="*/ 18 w 30"/>
                  <a:gd name="T27" fmla="*/ 13 h 29"/>
                  <a:gd name="T28" fmla="*/ 16 w 30"/>
                  <a:gd name="T29" fmla="*/ 14 h 29"/>
                  <a:gd name="T30" fmla="*/ 14 w 30"/>
                  <a:gd name="T31" fmla="*/ 11 h 29"/>
                  <a:gd name="T32" fmla="*/ 13 w 30"/>
                  <a:gd name="T33" fmla="*/ 10 h 29"/>
                  <a:gd name="T34" fmla="*/ 11 w 30"/>
                  <a:gd name="T35" fmla="*/ 11 h 29"/>
                  <a:gd name="T36" fmla="*/ 9 w 30"/>
                  <a:gd name="T37" fmla="*/ 10 h 29"/>
                  <a:gd name="T38" fmla="*/ 8 w 30"/>
                  <a:gd name="T39" fmla="*/ 9 h 29"/>
                  <a:gd name="T40" fmla="*/ 6 w 30"/>
                  <a:gd name="T41" fmla="*/ 9 h 29"/>
                  <a:gd name="T42" fmla="*/ 5 w 30"/>
                  <a:gd name="T43" fmla="*/ 8 h 29"/>
                  <a:gd name="T44" fmla="*/ 5 w 30"/>
                  <a:gd name="T45" fmla="*/ 11 h 29"/>
                  <a:gd name="T46" fmla="*/ 5 w 30"/>
                  <a:gd name="T47" fmla="*/ 14 h 29"/>
                  <a:gd name="T48" fmla="*/ 3 w 30"/>
                  <a:gd name="T49" fmla="*/ 14 h 29"/>
                  <a:gd name="T50" fmla="*/ 0 w 30"/>
                  <a:gd name="T51" fmla="*/ 14 h 29"/>
                  <a:gd name="T52" fmla="*/ 0 w 30"/>
                  <a:gd name="T53" fmla="*/ 15 h 29"/>
                  <a:gd name="T54" fmla="*/ 0 w 30"/>
                  <a:gd name="T55" fmla="*/ 20 h 29"/>
                  <a:gd name="T56" fmla="*/ 3 w 30"/>
                  <a:gd name="T57" fmla="*/ 27 h 29"/>
                  <a:gd name="T58" fmla="*/ 4 w 30"/>
                  <a:gd name="T59" fmla="*/ 27 h 29"/>
                  <a:gd name="T60" fmla="*/ 6 w 30"/>
                  <a:gd name="T61" fmla="*/ 27 h 29"/>
                  <a:gd name="T62" fmla="*/ 8 w 30"/>
                  <a:gd name="T63" fmla="*/ 28 h 29"/>
                  <a:gd name="T64" fmla="*/ 10 w 30"/>
                  <a:gd name="T65" fmla="*/ 28 h 29"/>
                  <a:gd name="T66" fmla="*/ 11 w 30"/>
                  <a:gd name="T67" fmla="*/ 29 h 29"/>
                  <a:gd name="T68" fmla="*/ 12 w 30"/>
                  <a:gd name="T69" fmla="*/ 29 h 29"/>
                  <a:gd name="T70" fmla="*/ 13 w 30"/>
                  <a:gd name="T71" fmla="*/ 27 h 29"/>
                  <a:gd name="T72" fmla="*/ 15 w 30"/>
                  <a:gd name="T73" fmla="*/ 26 h 29"/>
                  <a:gd name="T74" fmla="*/ 16 w 30"/>
                  <a:gd name="T75" fmla="*/ 25 h 29"/>
                  <a:gd name="T76" fmla="*/ 17 w 30"/>
                  <a:gd name="T77" fmla="*/ 23 h 29"/>
                  <a:gd name="T78" fmla="*/ 18 w 30"/>
                  <a:gd name="T79" fmla="*/ 22 h 29"/>
                  <a:gd name="T80" fmla="*/ 20 w 30"/>
                  <a:gd name="T81" fmla="*/ 22 h 29"/>
                  <a:gd name="T82" fmla="*/ 21 w 30"/>
                  <a:gd name="T83" fmla="*/ 22 h 29"/>
                  <a:gd name="T84" fmla="*/ 20 w 30"/>
                  <a:gd name="T85" fmla="*/ 21 h 29"/>
                  <a:gd name="T86" fmla="*/ 21 w 30"/>
                  <a:gd name="T87" fmla="*/ 19 h 29"/>
                  <a:gd name="T88" fmla="*/ 23 w 30"/>
                  <a:gd name="T89" fmla="*/ 19 h 29"/>
                  <a:gd name="T90" fmla="*/ 25 w 30"/>
                  <a:gd name="T91" fmla="*/ 18 h 29"/>
                  <a:gd name="T92" fmla="*/ 27 w 30"/>
                  <a:gd name="T93" fmla="*/ 18 h 29"/>
                  <a:gd name="T94" fmla="*/ 28 w 30"/>
                  <a:gd name="T95" fmla="*/ 17 h 29"/>
                  <a:gd name="T96" fmla="*/ 27 w 30"/>
                  <a:gd name="T97" fmla="*/ 15 h 29"/>
                  <a:gd name="T98" fmla="*/ 28 w 30"/>
                  <a:gd name="T99" fmla="*/ 14 h 29"/>
                  <a:gd name="T100" fmla="*/ 29 w 30"/>
                  <a:gd name="T101" fmla="*/ 13 h 29"/>
                  <a:gd name="T102" fmla="*/ 29 w 30"/>
                  <a:gd name="T103" fmla="*/ 11 h 29"/>
                  <a:gd name="T104" fmla="*/ 28 w 30"/>
                  <a:gd name="T105" fmla="*/ 10 h 29"/>
                  <a:gd name="T106" fmla="*/ 29 w 30"/>
                  <a:gd name="T107" fmla="*/ 8 h 29"/>
                  <a:gd name="T108" fmla="*/ 29 w 30"/>
                  <a:gd name="T109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0" h="29">
                    <a:moveTo>
                      <a:pt x="29" y="6"/>
                    </a:moveTo>
                    <a:cubicBezTo>
                      <a:pt x="29" y="6"/>
                      <a:pt x="29" y="6"/>
                      <a:pt x="29" y="5"/>
                    </a:cubicBezTo>
                    <a:cubicBezTo>
                      <a:pt x="29" y="5"/>
                      <a:pt x="29" y="5"/>
                      <a:pt x="28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3"/>
                      <a:pt x="28" y="3"/>
                      <a:pt x="27" y="3"/>
                    </a:cubicBezTo>
                    <a:cubicBezTo>
                      <a:pt x="27" y="3"/>
                      <a:pt x="26" y="3"/>
                      <a:pt x="26" y="2"/>
                    </a:cubicBezTo>
                    <a:cubicBezTo>
                      <a:pt x="25" y="2"/>
                      <a:pt x="25" y="2"/>
                      <a:pt x="24" y="2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2"/>
                      <a:pt x="23" y="1"/>
                      <a:pt x="23" y="1"/>
                    </a:cubicBezTo>
                    <a:cubicBezTo>
                      <a:pt x="23" y="1"/>
                      <a:pt x="22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0" y="1"/>
                      <a:pt x="20" y="0"/>
                      <a:pt x="19" y="0"/>
                    </a:cubicBezTo>
                    <a:cubicBezTo>
                      <a:pt x="19" y="1"/>
                      <a:pt x="19" y="1"/>
                      <a:pt x="18" y="1"/>
                    </a:cubicBezTo>
                    <a:cubicBezTo>
                      <a:pt x="18" y="2"/>
                      <a:pt x="18" y="2"/>
                      <a:pt x="17" y="2"/>
                    </a:cubicBezTo>
                    <a:cubicBezTo>
                      <a:pt x="17" y="3"/>
                      <a:pt x="17" y="3"/>
                      <a:pt x="16" y="3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5"/>
                      <a:pt x="17" y="4"/>
                      <a:pt x="17" y="5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7"/>
                    </a:cubicBezTo>
                    <a:cubicBezTo>
                      <a:pt x="17" y="8"/>
                      <a:pt x="16" y="8"/>
                      <a:pt x="16" y="8"/>
                    </a:cubicBezTo>
                    <a:cubicBezTo>
                      <a:pt x="16" y="9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9" y="11"/>
                      <a:pt x="18" y="12"/>
                      <a:pt x="18" y="13"/>
                    </a:cubicBezTo>
                    <a:cubicBezTo>
                      <a:pt x="18" y="13"/>
                      <a:pt x="18" y="14"/>
                      <a:pt x="18" y="14"/>
                    </a:cubicBezTo>
                    <a:cubicBezTo>
                      <a:pt x="17" y="14"/>
                      <a:pt x="17" y="14"/>
                      <a:pt x="16" y="14"/>
                    </a:cubicBezTo>
                    <a:cubicBezTo>
                      <a:pt x="16" y="13"/>
                      <a:pt x="16" y="13"/>
                      <a:pt x="15" y="12"/>
                    </a:cubicBezTo>
                    <a:cubicBezTo>
                      <a:pt x="15" y="12"/>
                      <a:pt x="14" y="12"/>
                      <a:pt x="14" y="11"/>
                    </a:cubicBezTo>
                    <a:cubicBezTo>
                      <a:pt x="14" y="11"/>
                      <a:pt x="14" y="11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10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1" y="11"/>
                    </a:cubicBezTo>
                    <a:cubicBezTo>
                      <a:pt x="11" y="11"/>
                      <a:pt x="11" y="10"/>
                      <a:pt x="10" y="10"/>
                    </a:cubicBezTo>
                    <a:cubicBezTo>
                      <a:pt x="10" y="10"/>
                      <a:pt x="9" y="11"/>
                      <a:pt x="9" y="10"/>
                    </a:cubicBezTo>
                    <a:cubicBezTo>
                      <a:pt x="8" y="10"/>
                      <a:pt x="9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9"/>
                      <a:pt x="5" y="9"/>
                      <a:pt x="5" y="10"/>
                    </a:cubicBezTo>
                    <a:cubicBezTo>
                      <a:pt x="5" y="10"/>
                      <a:pt x="5" y="10"/>
                      <a:pt x="5" y="11"/>
                    </a:cubicBezTo>
                    <a:cubicBezTo>
                      <a:pt x="5" y="12"/>
                      <a:pt x="5" y="12"/>
                      <a:pt x="5" y="13"/>
                    </a:cubicBezTo>
                    <a:cubicBezTo>
                      <a:pt x="5" y="13"/>
                      <a:pt x="6" y="14"/>
                      <a:pt x="5" y="14"/>
                    </a:cubicBezTo>
                    <a:cubicBezTo>
                      <a:pt x="5" y="14"/>
                      <a:pt x="4" y="14"/>
                      <a:pt x="4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1" y="14"/>
                    </a:cubicBezTo>
                    <a:cubicBezTo>
                      <a:pt x="1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0" y="21"/>
                      <a:pt x="0" y="22"/>
                      <a:pt x="0" y="23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4" y="27"/>
                    </a:cubicBezTo>
                    <a:cubicBezTo>
                      <a:pt x="4" y="27"/>
                      <a:pt x="4" y="27"/>
                      <a:pt x="5" y="27"/>
                    </a:cubicBezTo>
                    <a:cubicBezTo>
                      <a:pt x="5" y="27"/>
                      <a:pt x="6" y="27"/>
                      <a:pt x="6" y="27"/>
                    </a:cubicBezTo>
                    <a:cubicBezTo>
                      <a:pt x="7" y="27"/>
                      <a:pt x="7" y="28"/>
                      <a:pt x="7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8" y="28"/>
                      <a:pt x="9" y="28"/>
                      <a:pt x="9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11" y="29"/>
                      <a:pt x="11" y="29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3" y="29"/>
                      <a:pt x="12" y="28"/>
                      <a:pt x="12" y="28"/>
                    </a:cubicBezTo>
                    <a:cubicBezTo>
                      <a:pt x="13" y="28"/>
                      <a:pt x="13" y="28"/>
                      <a:pt x="13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6"/>
                      <a:pt x="15" y="26"/>
                    </a:cubicBezTo>
                    <a:cubicBezTo>
                      <a:pt x="15" y="25"/>
                      <a:pt x="15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4"/>
                      <a:pt x="16" y="23"/>
                      <a:pt x="17" y="23"/>
                    </a:cubicBezTo>
                    <a:cubicBezTo>
                      <a:pt x="17" y="23"/>
                      <a:pt x="17" y="22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20" y="22"/>
                      <a:pt x="20" y="22"/>
                    </a:cubicBezTo>
                    <a:cubicBezTo>
                      <a:pt x="20" y="22"/>
                      <a:pt x="20" y="22"/>
                      <a:pt x="21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ubicBezTo>
                      <a:pt x="20" y="20"/>
                      <a:pt x="20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4" y="19"/>
                      <a:pt x="24" y="19"/>
                      <a:pt x="24" y="18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7" y="17"/>
                      <a:pt x="27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7" y="17"/>
                      <a:pt x="27" y="16"/>
                    </a:cubicBezTo>
                    <a:cubicBezTo>
                      <a:pt x="27" y="16"/>
                      <a:pt x="27" y="16"/>
                      <a:pt x="27" y="15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3"/>
                      <a:pt x="28" y="13"/>
                    </a:cubicBezTo>
                    <a:cubicBezTo>
                      <a:pt x="28" y="13"/>
                      <a:pt x="29" y="13"/>
                      <a:pt x="29" y="13"/>
                    </a:cubicBezTo>
                    <a:cubicBezTo>
                      <a:pt x="29" y="13"/>
                      <a:pt x="29" y="12"/>
                      <a:pt x="29" y="12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9" y="10"/>
                      <a:pt x="29" y="10"/>
                    </a:cubicBezTo>
                    <a:cubicBezTo>
                      <a:pt x="29" y="10"/>
                      <a:pt x="28" y="10"/>
                      <a:pt x="28" y="10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7"/>
                      <a:pt x="30" y="8"/>
                      <a:pt x="30" y="7"/>
                    </a:cubicBezTo>
                    <a:cubicBezTo>
                      <a:pt x="30" y="7"/>
                      <a:pt x="29" y="7"/>
                      <a:pt x="29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1" name="Freeform 247">
                <a:extLst>
                  <a:ext uri="{FF2B5EF4-FFF2-40B4-BE49-F238E27FC236}">
                    <a16:creationId xmlns:a16="http://schemas.microsoft.com/office/drawing/2014/main" id="{7686726C-5557-4B06-AD23-673624444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24439" y="37893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2" name="Freeform 248">
                <a:extLst>
                  <a:ext uri="{FF2B5EF4-FFF2-40B4-BE49-F238E27FC236}">
                    <a16:creationId xmlns:a16="http://schemas.microsoft.com/office/drawing/2014/main" id="{BB41D371-2B00-4BF4-B5A7-86B9BF5065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5976" y="3778251"/>
                <a:ext cx="442913" cy="388938"/>
              </a:xfrm>
              <a:custGeom>
                <a:avLst/>
                <a:gdLst>
                  <a:gd name="T0" fmla="*/ 38 w 41"/>
                  <a:gd name="T1" fmla="*/ 10 h 36"/>
                  <a:gd name="T2" fmla="*/ 39 w 41"/>
                  <a:gd name="T3" fmla="*/ 7 h 36"/>
                  <a:gd name="T4" fmla="*/ 38 w 41"/>
                  <a:gd name="T5" fmla="*/ 5 h 36"/>
                  <a:gd name="T6" fmla="*/ 37 w 41"/>
                  <a:gd name="T7" fmla="*/ 2 h 36"/>
                  <a:gd name="T8" fmla="*/ 36 w 41"/>
                  <a:gd name="T9" fmla="*/ 1 h 36"/>
                  <a:gd name="T10" fmla="*/ 33 w 41"/>
                  <a:gd name="T11" fmla="*/ 0 h 36"/>
                  <a:gd name="T12" fmla="*/ 32 w 41"/>
                  <a:gd name="T13" fmla="*/ 1 h 36"/>
                  <a:gd name="T14" fmla="*/ 28 w 41"/>
                  <a:gd name="T15" fmla="*/ 3 h 36"/>
                  <a:gd name="T16" fmla="*/ 25 w 41"/>
                  <a:gd name="T17" fmla="*/ 5 h 36"/>
                  <a:gd name="T18" fmla="*/ 23 w 41"/>
                  <a:gd name="T19" fmla="*/ 7 h 36"/>
                  <a:gd name="T20" fmla="*/ 23 w 41"/>
                  <a:gd name="T21" fmla="*/ 9 h 36"/>
                  <a:gd name="T22" fmla="*/ 20 w 41"/>
                  <a:gd name="T23" fmla="*/ 10 h 36"/>
                  <a:gd name="T24" fmla="*/ 17 w 41"/>
                  <a:gd name="T25" fmla="*/ 9 h 36"/>
                  <a:gd name="T26" fmla="*/ 16 w 41"/>
                  <a:gd name="T27" fmla="*/ 9 h 36"/>
                  <a:gd name="T28" fmla="*/ 14 w 41"/>
                  <a:gd name="T29" fmla="*/ 11 h 36"/>
                  <a:gd name="T30" fmla="*/ 12 w 41"/>
                  <a:gd name="T31" fmla="*/ 13 h 36"/>
                  <a:gd name="T32" fmla="*/ 10 w 41"/>
                  <a:gd name="T33" fmla="*/ 12 h 36"/>
                  <a:gd name="T34" fmla="*/ 11 w 41"/>
                  <a:gd name="T35" fmla="*/ 10 h 36"/>
                  <a:gd name="T36" fmla="*/ 10 w 41"/>
                  <a:gd name="T37" fmla="*/ 7 h 36"/>
                  <a:gd name="T38" fmla="*/ 9 w 41"/>
                  <a:gd name="T39" fmla="*/ 18 h 36"/>
                  <a:gd name="T40" fmla="*/ 7 w 41"/>
                  <a:gd name="T41" fmla="*/ 18 h 36"/>
                  <a:gd name="T42" fmla="*/ 6 w 41"/>
                  <a:gd name="T43" fmla="*/ 19 h 36"/>
                  <a:gd name="T44" fmla="*/ 4 w 41"/>
                  <a:gd name="T45" fmla="*/ 19 h 36"/>
                  <a:gd name="T46" fmla="*/ 2 w 41"/>
                  <a:gd name="T47" fmla="*/ 18 h 36"/>
                  <a:gd name="T48" fmla="*/ 2 w 41"/>
                  <a:gd name="T49" fmla="*/ 17 h 36"/>
                  <a:gd name="T50" fmla="*/ 1 w 41"/>
                  <a:gd name="T51" fmla="*/ 17 h 36"/>
                  <a:gd name="T52" fmla="*/ 0 w 41"/>
                  <a:gd name="T53" fmla="*/ 18 h 36"/>
                  <a:gd name="T54" fmla="*/ 1 w 41"/>
                  <a:gd name="T55" fmla="*/ 19 h 36"/>
                  <a:gd name="T56" fmla="*/ 1 w 41"/>
                  <a:gd name="T57" fmla="*/ 21 h 36"/>
                  <a:gd name="T58" fmla="*/ 2 w 41"/>
                  <a:gd name="T59" fmla="*/ 24 h 36"/>
                  <a:gd name="T60" fmla="*/ 3 w 41"/>
                  <a:gd name="T61" fmla="*/ 26 h 36"/>
                  <a:gd name="T62" fmla="*/ 4 w 41"/>
                  <a:gd name="T63" fmla="*/ 28 h 36"/>
                  <a:gd name="T64" fmla="*/ 4 w 41"/>
                  <a:gd name="T65" fmla="*/ 30 h 36"/>
                  <a:gd name="T66" fmla="*/ 3 w 41"/>
                  <a:gd name="T67" fmla="*/ 31 h 36"/>
                  <a:gd name="T68" fmla="*/ 4 w 41"/>
                  <a:gd name="T69" fmla="*/ 33 h 36"/>
                  <a:gd name="T70" fmla="*/ 5 w 41"/>
                  <a:gd name="T71" fmla="*/ 34 h 36"/>
                  <a:gd name="T72" fmla="*/ 6 w 41"/>
                  <a:gd name="T73" fmla="*/ 35 h 36"/>
                  <a:gd name="T74" fmla="*/ 8 w 41"/>
                  <a:gd name="T75" fmla="*/ 36 h 36"/>
                  <a:gd name="T76" fmla="*/ 10 w 41"/>
                  <a:gd name="T77" fmla="*/ 35 h 36"/>
                  <a:gd name="T78" fmla="*/ 12 w 41"/>
                  <a:gd name="T79" fmla="*/ 35 h 36"/>
                  <a:gd name="T80" fmla="*/ 14 w 41"/>
                  <a:gd name="T81" fmla="*/ 34 h 36"/>
                  <a:gd name="T82" fmla="*/ 16 w 41"/>
                  <a:gd name="T83" fmla="*/ 34 h 36"/>
                  <a:gd name="T84" fmla="*/ 17 w 41"/>
                  <a:gd name="T85" fmla="*/ 34 h 36"/>
                  <a:gd name="T86" fmla="*/ 19 w 41"/>
                  <a:gd name="T87" fmla="*/ 34 h 36"/>
                  <a:gd name="T88" fmla="*/ 21 w 41"/>
                  <a:gd name="T89" fmla="*/ 33 h 36"/>
                  <a:gd name="T90" fmla="*/ 24 w 41"/>
                  <a:gd name="T91" fmla="*/ 33 h 36"/>
                  <a:gd name="T92" fmla="*/ 26 w 41"/>
                  <a:gd name="T93" fmla="*/ 32 h 36"/>
                  <a:gd name="T94" fmla="*/ 28 w 41"/>
                  <a:gd name="T95" fmla="*/ 31 h 36"/>
                  <a:gd name="T96" fmla="*/ 31 w 41"/>
                  <a:gd name="T97" fmla="*/ 28 h 36"/>
                  <a:gd name="T98" fmla="*/ 33 w 41"/>
                  <a:gd name="T99" fmla="*/ 26 h 36"/>
                  <a:gd name="T100" fmla="*/ 34 w 41"/>
                  <a:gd name="T101" fmla="*/ 24 h 36"/>
                  <a:gd name="T102" fmla="*/ 36 w 41"/>
                  <a:gd name="T103" fmla="*/ 21 h 36"/>
                  <a:gd name="T104" fmla="*/ 38 w 41"/>
                  <a:gd name="T105" fmla="*/ 19 h 36"/>
                  <a:gd name="T106" fmla="*/ 39 w 41"/>
                  <a:gd name="T107" fmla="*/ 18 h 36"/>
                  <a:gd name="T108" fmla="*/ 40 w 41"/>
                  <a:gd name="T109" fmla="*/ 15 h 36"/>
                  <a:gd name="T110" fmla="*/ 41 w 41"/>
                  <a:gd name="T111" fmla="*/ 13 h 36"/>
                  <a:gd name="T112" fmla="*/ 38 w 41"/>
                  <a:gd name="T113" fmla="*/ 1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1" h="36">
                    <a:moveTo>
                      <a:pt x="38" y="11"/>
                    </a:moveTo>
                    <a:cubicBezTo>
                      <a:pt x="38" y="11"/>
                      <a:pt x="38" y="10"/>
                      <a:pt x="38" y="10"/>
                    </a:cubicBezTo>
                    <a:cubicBezTo>
                      <a:pt x="38" y="9"/>
                      <a:pt x="38" y="9"/>
                      <a:pt x="39" y="8"/>
                    </a:cubicBezTo>
                    <a:cubicBezTo>
                      <a:pt x="39" y="8"/>
                      <a:pt x="38" y="7"/>
                      <a:pt x="39" y="7"/>
                    </a:cubicBezTo>
                    <a:cubicBezTo>
                      <a:pt x="39" y="7"/>
                      <a:pt x="39" y="6"/>
                      <a:pt x="39" y="6"/>
                    </a:cubicBezTo>
                    <a:cubicBezTo>
                      <a:pt x="39" y="5"/>
                      <a:pt x="38" y="5"/>
                      <a:pt x="38" y="5"/>
                    </a:cubicBezTo>
                    <a:cubicBezTo>
                      <a:pt x="38" y="4"/>
                      <a:pt x="37" y="4"/>
                      <a:pt x="37" y="3"/>
                    </a:cubicBezTo>
                    <a:cubicBezTo>
                      <a:pt x="37" y="2"/>
                      <a:pt x="38" y="2"/>
                      <a:pt x="37" y="2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1"/>
                      <a:pt x="36" y="1"/>
                      <a:pt x="36" y="1"/>
                    </a:cubicBezTo>
                    <a:cubicBezTo>
                      <a:pt x="35" y="0"/>
                      <a:pt x="35" y="0"/>
                      <a:pt x="34" y="0"/>
                    </a:cubicBezTo>
                    <a:cubicBezTo>
                      <a:pt x="34" y="0"/>
                      <a:pt x="33" y="1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1"/>
                      <a:pt x="31" y="2"/>
                      <a:pt x="30" y="2"/>
                    </a:cubicBezTo>
                    <a:cubicBezTo>
                      <a:pt x="30" y="3"/>
                      <a:pt x="29" y="3"/>
                      <a:pt x="28" y="3"/>
                    </a:cubicBezTo>
                    <a:cubicBezTo>
                      <a:pt x="28" y="4"/>
                      <a:pt x="27" y="4"/>
                      <a:pt x="27" y="5"/>
                    </a:cubicBezTo>
                    <a:cubicBezTo>
                      <a:pt x="26" y="5"/>
                      <a:pt x="26" y="5"/>
                      <a:pt x="25" y="5"/>
                    </a:cubicBezTo>
                    <a:cubicBezTo>
                      <a:pt x="25" y="5"/>
                      <a:pt x="25" y="6"/>
                      <a:pt x="24" y="6"/>
                    </a:cubicBezTo>
                    <a:cubicBezTo>
                      <a:pt x="24" y="7"/>
                      <a:pt x="23" y="7"/>
                      <a:pt x="23" y="7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2" y="10"/>
                      <a:pt x="22" y="10"/>
                      <a:pt x="21" y="10"/>
                    </a:cubicBezTo>
                    <a:cubicBezTo>
                      <a:pt x="21" y="10"/>
                      <a:pt x="20" y="10"/>
                      <a:pt x="20" y="10"/>
                    </a:cubicBezTo>
                    <a:cubicBezTo>
                      <a:pt x="19" y="10"/>
                      <a:pt x="19" y="10"/>
                      <a:pt x="19" y="9"/>
                    </a:cubicBezTo>
                    <a:cubicBezTo>
                      <a:pt x="18" y="9"/>
                      <a:pt x="18" y="9"/>
                      <a:pt x="17" y="9"/>
                    </a:cubicBezTo>
                    <a:cubicBezTo>
                      <a:pt x="17" y="8"/>
                      <a:pt x="17" y="8"/>
                      <a:pt x="16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10"/>
                      <a:pt x="15" y="10"/>
                      <a:pt x="15" y="11"/>
                    </a:cubicBezTo>
                    <a:cubicBezTo>
                      <a:pt x="15" y="11"/>
                      <a:pt x="14" y="11"/>
                      <a:pt x="14" y="11"/>
                    </a:cubicBezTo>
                    <a:cubicBezTo>
                      <a:pt x="13" y="12"/>
                      <a:pt x="13" y="12"/>
                      <a:pt x="13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0" y="13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10" y="11"/>
                      <a:pt x="11" y="11"/>
                    </a:cubicBezTo>
                    <a:cubicBezTo>
                      <a:pt x="11" y="11"/>
                      <a:pt x="11" y="10"/>
                      <a:pt x="11" y="10"/>
                    </a:cubicBezTo>
                    <a:cubicBezTo>
                      <a:pt x="11" y="9"/>
                      <a:pt x="10" y="9"/>
                      <a:pt x="10" y="9"/>
                    </a:cubicBezTo>
                    <a:cubicBezTo>
                      <a:pt x="10" y="8"/>
                      <a:pt x="10" y="8"/>
                      <a:pt x="10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9" y="11"/>
                      <a:pt x="9" y="14"/>
                      <a:pt x="9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5" y="19"/>
                      <a:pt x="5" y="19"/>
                    </a:cubicBezTo>
                    <a:cubicBezTo>
                      <a:pt x="5" y="19"/>
                      <a:pt x="4" y="19"/>
                      <a:pt x="4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1" y="17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9"/>
                      <a:pt x="0" y="19"/>
                    </a:cubicBezTo>
                    <a:cubicBezTo>
                      <a:pt x="0" y="19"/>
                      <a:pt x="0" y="19"/>
                      <a:pt x="1" y="19"/>
                    </a:cubicBezTo>
                    <a:cubicBezTo>
                      <a:pt x="1" y="20"/>
                      <a:pt x="1" y="20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1" y="22"/>
                      <a:pt x="1" y="22"/>
                      <a:pt x="1" y="23"/>
                    </a:cubicBezTo>
                    <a:cubicBezTo>
                      <a:pt x="1" y="23"/>
                      <a:pt x="1" y="24"/>
                      <a:pt x="2" y="24"/>
                    </a:cubicBezTo>
                    <a:cubicBezTo>
                      <a:pt x="2" y="24"/>
                      <a:pt x="2" y="25"/>
                      <a:pt x="3" y="25"/>
                    </a:cubicBezTo>
                    <a:cubicBezTo>
                      <a:pt x="3" y="25"/>
                      <a:pt x="3" y="26"/>
                      <a:pt x="3" y="26"/>
                    </a:cubicBezTo>
                    <a:cubicBezTo>
                      <a:pt x="3" y="27"/>
                      <a:pt x="4" y="27"/>
                      <a:pt x="4" y="27"/>
                    </a:cubicBezTo>
                    <a:cubicBezTo>
                      <a:pt x="4" y="27"/>
                      <a:pt x="4" y="28"/>
                      <a:pt x="4" y="28"/>
                    </a:cubicBezTo>
                    <a:cubicBezTo>
                      <a:pt x="4" y="28"/>
                      <a:pt x="4" y="29"/>
                      <a:pt x="4" y="29"/>
                    </a:cubicBezTo>
                    <a:cubicBezTo>
                      <a:pt x="4" y="29"/>
                      <a:pt x="4" y="30"/>
                      <a:pt x="4" y="30"/>
                    </a:cubicBezTo>
                    <a:cubicBezTo>
                      <a:pt x="4" y="30"/>
                      <a:pt x="3" y="30"/>
                      <a:pt x="3" y="30"/>
                    </a:cubicBezTo>
                    <a:cubicBezTo>
                      <a:pt x="3" y="30"/>
                      <a:pt x="3" y="31"/>
                      <a:pt x="3" y="31"/>
                    </a:cubicBezTo>
                    <a:cubicBezTo>
                      <a:pt x="3" y="32"/>
                      <a:pt x="3" y="32"/>
                      <a:pt x="4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3" y="33"/>
                      <a:pt x="4" y="34"/>
                    </a:cubicBezTo>
                    <a:cubicBezTo>
                      <a:pt x="4" y="34"/>
                      <a:pt x="4" y="34"/>
                      <a:pt x="5" y="34"/>
                    </a:cubicBezTo>
                    <a:cubicBezTo>
                      <a:pt x="5" y="34"/>
                      <a:pt x="5" y="34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5"/>
                      <a:pt x="9" y="35"/>
                      <a:pt x="9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13" y="34"/>
                      <a:pt x="14" y="34"/>
                      <a:pt x="14" y="34"/>
                    </a:cubicBezTo>
                    <a:cubicBezTo>
                      <a:pt x="14" y="34"/>
                      <a:pt x="14" y="34"/>
                      <a:pt x="15" y="34"/>
                    </a:cubicBezTo>
                    <a:cubicBezTo>
                      <a:pt x="15" y="34"/>
                      <a:pt x="15" y="34"/>
                      <a:pt x="16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4"/>
                      <a:pt x="21" y="34"/>
                      <a:pt x="21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3" y="33"/>
                      <a:pt x="23" y="33"/>
                      <a:pt x="24" y="33"/>
                    </a:cubicBezTo>
                    <a:cubicBezTo>
                      <a:pt x="24" y="33"/>
                      <a:pt x="24" y="32"/>
                      <a:pt x="25" y="32"/>
                    </a:cubicBezTo>
                    <a:cubicBezTo>
                      <a:pt x="25" y="32"/>
                      <a:pt x="25" y="32"/>
                      <a:pt x="26" y="32"/>
                    </a:cubicBezTo>
                    <a:cubicBezTo>
                      <a:pt x="26" y="32"/>
                      <a:pt x="26" y="32"/>
                      <a:pt x="27" y="31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28" y="30"/>
                      <a:pt x="29" y="30"/>
                      <a:pt x="29" y="30"/>
                    </a:cubicBezTo>
                    <a:cubicBezTo>
                      <a:pt x="30" y="29"/>
                      <a:pt x="30" y="29"/>
                      <a:pt x="31" y="28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2" y="26"/>
                      <a:pt x="32" y="27"/>
                      <a:pt x="33" y="26"/>
                    </a:cubicBezTo>
                    <a:cubicBezTo>
                      <a:pt x="33" y="26"/>
                      <a:pt x="33" y="26"/>
                      <a:pt x="34" y="25"/>
                    </a:cubicBezTo>
                    <a:cubicBezTo>
                      <a:pt x="34" y="25"/>
                      <a:pt x="34" y="25"/>
                      <a:pt x="34" y="24"/>
                    </a:cubicBezTo>
                    <a:cubicBezTo>
                      <a:pt x="35" y="24"/>
                      <a:pt x="35" y="23"/>
                      <a:pt x="35" y="23"/>
                    </a:cubicBezTo>
                    <a:cubicBezTo>
                      <a:pt x="36" y="22"/>
                      <a:pt x="36" y="22"/>
                      <a:pt x="36" y="21"/>
                    </a:cubicBezTo>
                    <a:cubicBezTo>
                      <a:pt x="36" y="21"/>
                      <a:pt x="37" y="21"/>
                      <a:pt x="37" y="20"/>
                    </a:cubicBezTo>
                    <a:cubicBezTo>
                      <a:pt x="37" y="19"/>
                      <a:pt x="37" y="19"/>
                      <a:pt x="38" y="19"/>
                    </a:cubicBezTo>
                    <a:cubicBezTo>
                      <a:pt x="38" y="18"/>
                      <a:pt x="39" y="19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9" y="17"/>
                    </a:cubicBezTo>
                    <a:cubicBezTo>
                      <a:pt x="39" y="16"/>
                      <a:pt x="40" y="16"/>
                      <a:pt x="40" y="15"/>
                    </a:cubicBezTo>
                    <a:cubicBezTo>
                      <a:pt x="40" y="15"/>
                      <a:pt x="40" y="15"/>
                      <a:pt x="40" y="14"/>
                    </a:cubicBezTo>
                    <a:cubicBezTo>
                      <a:pt x="40" y="14"/>
                      <a:pt x="41" y="13"/>
                      <a:pt x="41" y="13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3" name="Freeform 249">
                <a:extLst>
                  <a:ext uri="{FF2B5EF4-FFF2-40B4-BE49-F238E27FC236}">
                    <a16:creationId xmlns:a16="http://schemas.microsoft.com/office/drawing/2014/main" id="{06C9F726-8DA2-49C2-B29B-12A1B11A4C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54614" y="23622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4" name="Freeform 250">
                <a:extLst>
                  <a:ext uri="{FF2B5EF4-FFF2-40B4-BE49-F238E27FC236}">
                    <a16:creationId xmlns:a16="http://schemas.microsoft.com/office/drawing/2014/main" id="{AF0021F7-F0AE-477A-9CF4-32B0018326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9014" y="2362201"/>
                <a:ext cx="452438" cy="604838"/>
              </a:xfrm>
              <a:custGeom>
                <a:avLst/>
                <a:gdLst>
                  <a:gd name="T0" fmla="*/ 40 w 42"/>
                  <a:gd name="T1" fmla="*/ 13 h 56"/>
                  <a:gd name="T2" fmla="*/ 38 w 42"/>
                  <a:gd name="T3" fmla="*/ 11 h 56"/>
                  <a:gd name="T4" fmla="*/ 37 w 42"/>
                  <a:gd name="T5" fmla="*/ 5 h 56"/>
                  <a:gd name="T6" fmla="*/ 35 w 42"/>
                  <a:gd name="T7" fmla="*/ 1 h 56"/>
                  <a:gd name="T8" fmla="*/ 32 w 42"/>
                  <a:gd name="T9" fmla="*/ 1 h 56"/>
                  <a:gd name="T10" fmla="*/ 30 w 42"/>
                  <a:gd name="T11" fmla="*/ 3 h 56"/>
                  <a:gd name="T12" fmla="*/ 29 w 42"/>
                  <a:gd name="T13" fmla="*/ 5 h 56"/>
                  <a:gd name="T14" fmla="*/ 27 w 42"/>
                  <a:gd name="T15" fmla="*/ 4 h 56"/>
                  <a:gd name="T16" fmla="*/ 7 w 42"/>
                  <a:gd name="T17" fmla="*/ 9 h 56"/>
                  <a:gd name="T18" fmla="*/ 4 w 42"/>
                  <a:gd name="T19" fmla="*/ 11 h 56"/>
                  <a:gd name="T20" fmla="*/ 2 w 42"/>
                  <a:gd name="T21" fmla="*/ 22 h 56"/>
                  <a:gd name="T22" fmla="*/ 1 w 42"/>
                  <a:gd name="T23" fmla="*/ 25 h 56"/>
                  <a:gd name="T24" fmla="*/ 1 w 42"/>
                  <a:gd name="T25" fmla="*/ 28 h 56"/>
                  <a:gd name="T26" fmla="*/ 1 w 42"/>
                  <a:gd name="T27" fmla="*/ 30 h 56"/>
                  <a:gd name="T28" fmla="*/ 1 w 42"/>
                  <a:gd name="T29" fmla="*/ 33 h 56"/>
                  <a:gd name="T30" fmla="*/ 2 w 42"/>
                  <a:gd name="T31" fmla="*/ 35 h 56"/>
                  <a:gd name="T32" fmla="*/ 3 w 42"/>
                  <a:gd name="T33" fmla="*/ 37 h 56"/>
                  <a:gd name="T34" fmla="*/ 4 w 42"/>
                  <a:gd name="T35" fmla="*/ 41 h 56"/>
                  <a:gd name="T36" fmla="*/ 8 w 42"/>
                  <a:gd name="T37" fmla="*/ 44 h 56"/>
                  <a:gd name="T38" fmla="*/ 10 w 42"/>
                  <a:gd name="T39" fmla="*/ 47 h 56"/>
                  <a:gd name="T40" fmla="*/ 12 w 42"/>
                  <a:gd name="T41" fmla="*/ 50 h 56"/>
                  <a:gd name="T42" fmla="*/ 13 w 42"/>
                  <a:gd name="T43" fmla="*/ 52 h 56"/>
                  <a:gd name="T44" fmla="*/ 16 w 42"/>
                  <a:gd name="T45" fmla="*/ 54 h 56"/>
                  <a:gd name="T46" fmla="*/ 18 w 42"/>
                  <a:gd name="T47" fmla="*/ 54 h 56"/>
                  <a:gd name="T48" fmla="*/ 20 w 42"/>
                  <a:gd name="T49" fmla="*/ 55 h 56"/>
                  <a:gd name="T50" fmla="*/ 22 w 42"/>
                  <a:gd name="T51" fmla="*/ 56 h 56"/>
                  <a:gd name="T52" fmla="*/ 26 w 42"/>
                  <a:gd name="T53" fmla="*/ 56 h 56"/>
                  <a:gd name="T54" fmla="*/ 28 w 42"/>
                  <a:gd name="T55" fmla="*/ 56 h 56"/>
                  <a:gd name="T56" fmla="*/ 30 w 42"/>
                  <a:gd name="T57" fmla="*/ 55 h 56"/>
                  <a:gd name="T58" fmla="*/ 34 w 42"/>
                  <a:gd name="T59" fmla="*/ 53 h 56"/>
                  <a:gd name="T60" fmla="*/ 35 w 42"/>
                  <a:gd name="T61" fmla="*/ 52 h 56"/>
                  <a:gd name="T62" fmla="*/ 33 w 42"/>
                  <a:gd name="T63" fmla="*/ 50 h 56"/>
                  <a:gd name="T64" fmla="*/ 32 w 42"/>
                  <a:gd name="T65" fmla="*/ 47 h 56"/>
                  <a:gd name="T66" fmla="*/ 29 w 42"/>
                  <a:gd name="T67" fmla="*/ 45 h 56"/>
                  <a:gd name="T68" fmla="*/ 28 w 42"/>
                  <a:gd name="T69" fmla="*/ 42 h 56"/>
                  <a:gd name="T70" fmla="*/ 30 w 42"/>
                  <a:gd name="T71" fmla="*/ 42 h 56"/>
                  <a:gd name="T72" fmla="*/ 30 w 42"/>
                  <a:gd name="T73" fmla="*/ 38 h 56"/>
                  <a:gd name="T74" fmla="*/ 32 w 42"/>
                  <a:gd name="T75" fmla="*/ 35 h 56"/>
                  <a:gd name="T76" fmla="*/ 33 w 42"/>
                  <a:gd name="T77" fmla="*/ 33 h 56"/>
                  <a:gd name="T78" fmla="*/ 34 w 42"/>
                  <a:gd name="T79" fmla="*/ 31 h 56"/>
                  <a:gd name="T80" fmla="*/ 36 w 42"/>
                  <a:gd name="T81" fmla="*/ 29 h 56"/>
                  <a:gd name="T82" fmla="*/ 36 w 42"/>
                  <a:gd name="T83" fmla="*/ 27 h 56"/>
                  <a:gd name="T84" fmla="*/ 36 w 42"/>
                  <a:gd name="T85" fmla="*/ 24 h 56"/>
                  <a:gd name="T86" fmla="*/ 37 w 42"/>
                  <a:gd name="T87" fmla="*/ 20 h 56"/>
                  <a:gd name="T88" fmla="*/ 37 w 42"/>
                  <a:gd name="T89" fmla="*/ 18 h 56"/>
                  <a:gd name="T90" fmla="*/ 39 w 42"/>
                  <a:gd name="T91" fmla="*/ 17 h 56"/>
                  <a:gd name="T92" fmla="*/ 41 w 42"/>
                  <a:gd name="T93" fmla="*/ 15 h 56"/>
                  <a:gd name="T94" fmla="*/ 41 w 42"/>
                  <a:gd name="T95" fmla="*/ 1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56">
                    <a:moveTo>
                      <a:pt x="41" y="14"/>
                    </a:moveTo>
                    <a:cubicBezTo>
                      <a:pt x="41" y="14"/>
                      <a:pt x="40" y="14"/>
                      <a:pt x="40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39" y="12"/>
                      <a:pt x="39" y="13"/>
                      <a:pt x="39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7" y="10"/>
                      <a:pt x="38" y="9"/>
                      <a:pt x="38" y="9"/>
                    </a:cubicBezTo>
                    <a:cubicBezTo>
                      <a:pt x="37" y="8"/>
                      <a:pt x="38" y="8"/>
                      <a:pt x="38" y="7"/>
                    </a:cubicBezTo>
                    <a:cubicBezTo>
                      <a:pt x="37" y="6"/>
                      <a:pt x="37" y="6"/>
                      <a:pt x="37" y="5"/>
                    </a:cubicBezTo>
                    <a:cubicBezTo>
                      <a:pt x="37" y="5"/>
                      <a:pt x="37" y="5"/>
                      <a:pt x="37" y="4"/>
                    </a:cubicBezTo>
                    <a:cubicBezTo>
                      <a:pt x="36" y="4"/>
                      <a:pt x="36" y="3"/>
                      <a:pt x="36" y="3"/>
                    </a:cubicBezTo>
                    <a:cubicBezTo>
                      <a:pt x="35" y="1"/>
                      <a:pt x="35" y="1"/>
                      <a:pt x="35" y="1"/>
                    </a:cubicBezTo>
                    <a:cubicBezTo>
                      <a:pt x="35" y="1"/>
                      <a:pt x="34" y="1"/>
                      <a:pt x="34" y="1"/>
                    </a:cubicBezTo>
                    <a:cubicBezTo>
                      <a:pt x="34" y="1"/>
                      <a:pt x="33" y="1"/>
                      <a:pt x="33" y="0"/>
                    </a:cubicBezTo>
                    <a:cubicBezTo>
                      <a:pt x="33" y="1"/>
                      <a:pt x="33" y="1"/>
                      <a:pt x="32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1"/>
                      <a:pt x="31" y="1"/>
                      <a:pt x="31" y="2"/>
                    </a:cubicBezTo>
                    <a:cubicBezTo>
                      <a:pt x="30" y="2"/>
                      <a:pt x="31" y="2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29" y="3"/>
                    </a:cubicBezTo>
                    <a:cubicBezTo>
                      <a:pt x="29" y="4"/>
                      <a:pt x="29" y="4"/>
                      <a:pt x="29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8" y="5"/>
                      <a:pt x="28" y="4"/>
                    </a:cubicBezTo>
                    <a:cubicBezTo>
                      <a:pt x="28" y="4"/>
                      <a:pt x="27" y="4"/>
                      <a:pt x="2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1" y="24"/>
                      <a:pt x="1" y="24"/>
                      <a:pt x="1" y="25"/>
                    </a:cubicBezTo>
                    <a:cubicBezTo>
                      <a:pt x="1" y="25"/>
                      <a:pt x="0" y="25"/>
                      <a:pt x="0" y="26"/>
                    </a:cubicBezTo>
                    <a:cubicBezTo>
                      <a:pt x="0" y="26"/>
                      <a:pt x="1" y="26"/>
                      <a:pt x="1" y="26"/>
                    </a:cubicBezTo>
                    <a:cubicBezTo>
                      <a:pt x="1" y="27"/>
                      <a:pt x="1" y="27"/>
                      <a:pt x="1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1" y="29"/>
                      <a:pt x="1" y="29"/>
                    </a:cubicBezTo>
                    <a:cubicBezTo>
                      <a:pt x="1" y="29"/>
                      <a:pt x="1" y="30"/>
                      <a:pt x="1" y="30"/>
                    </a:cubicBezTo>
                    <a:cubicBezTo>
                      <a:pt x="1" y="31"/>
                      <a:pt x="1" y="31"/>
                      <a:pt x="1" y="32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1" y="33"/>
                      <a:pt x="1" y="34"/>
                    </a:cubicBezTo>
                    <a:cubicBezTo>
                      <a:pt x="1" y="34"/>
                      <a:pt x="2" y="34"/>
                      <a:pt x="2" y="34"/>
                    </a:cubicBezTo>
                    <a:cubicBezTo>
                      <a:pt x="2" y="34"/>
                      <a:pt x="2" y="34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6"/>
                      <a:pt x="3" y="36"/>
                      <a:pt x="3" y="37"/>
                    </a:cubicBezTo>
                    <a:cubicBezTo>
                      <a:pt x="3" y="37"/>
                      <a:pt x="4" y="37"/>
                      <a:pt x="4" y="38"/>
                    </a:cubicBezTo>
                    <a:cubicBezTo>
                      <a:pt x="4" y="38"/>
                      <a:pt x="4" y="39"/>
                      <a:pt x="4" y="39"/>
                    </a:cubicBezTo>
                    <a:cubicBezTo>
                      <a:pt x="4" y="40"/>
                      <a:pt x="3" y="40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5" y="42"/>
                      <a:pt x="5" y="42"/>
                      <a:pt x="6" y="42"/>
                    </a:cubicBezTo>
                    <a:cubicBezTo>
                      <a:pt x="7" y="43"/>
                      <a:pt x="7" y="43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9" y="45"/>
                      <a:pt x="8" y="45"/>
                      <a:pt x="8" y="46"/>
                    </a:cubicBezTo>
                    <a:cubicBezTo>
                      <a:pt x="8" y="47"/>
                      <a:pt x="9" y="46"/>
                      <a:pt x="10" y="47"/>
                    </a:cubicBezTo>
                    <a:cubicBezTo>
                      <a:pt x="10" y="47"/>
                      <a:pt x="10" y="47"/>
                      <a:pt x="10" y="48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2" y="49"/>
                      <a:pt x="12" y="49"/>
                      <a:pt x="12" y="50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4" y="52"/>
                      <a:pt x="14" y="52"/>
                    </a:cubicBezTo>
                    <a:cubicBezTo>
                      <a:pt x="14" y="53"/>
                      <a:pt x="14" y="53"/>
                      <a:pt x="15" y="53"/>
                    </a:cubicBezTo>
                    <a:cubicBezTo>
                      <a:pt x="15" y="54"/>
                      <a:pt x="15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7" y="54"/>
                      <a:pt x="17" y="54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4"/>
                      <a:pt x="19" y="53"/>
                      <a:pt x="19" y="53"/>
                    </a:cubicBezTo>
                    <a:cubicBezTo>
                      <a:pt x="20" y="54"/>
                      <a:pt x="20" y="54"/>
                      <a:pt x="20" y="54"/>
                    </a:cubicBezTo>
                    <a:cubicBezTo>
                      <a:pt x="20" y="54"/>
                      <a:pt x="20" y="55"/>
                      <a:pt x="20" y="55"/>
                    </a:cubicBezTo>
                    <a:cubicBezTo>
                      <a:pt x="21" y="55"/>
                      <a:pt x="21" y="55"/>
                      <a:pt x="21" y="55"/>
                    </a:cubicBezTo>
                    <a:cubicBezTo>
                      <a:pt x="21" y="56"/>
                      <a:pt x="21" y="56"/>
                      <a:pt x="22" y="56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2" y="56"/>
                      <a:pt x="23" y="56"/>
                      <a:pt x="23" y="56"/>
                    </a:cubicBezTo>
                    <a:cubicBezTo>
                      <a:pt x="23" y="56"/>
                      <a:pt x="24" y="56"/>
                      <a:pt x="24" y="56"/>
                    </a:cubicBezTo>
                    <a:cubicBezTo>
                      <a:pt x="25" y="56"/>
                      <a:pt x="25" y="56"/>
                      <a:pt x="26" y="56"/>
                    </a:cubicBezTo>
                    <a:cubicBezTo>
                      <a:pt x="26" y="56"/>
                      <a:pt x="26" y="56"/>
                      <a:pt x="26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8" y="56"/>
                      <a:pt x="28" y="56"/>
                      <a:pt x="28" y="56"/>
                    </a:cubicBezTo>
                    <a:cubicBezTo>
                      <a:pt x="29" y="56"/>
                      <a:pt x="29" y="55"/>
                      <a:pt x="29" y="55"/>
                    </a:cubicBezTo>
                    <a:cubicBezTo>
                      <a:pt x="30" y="55"/>
                      <a:pt x="30" y="55"/>
                      <a:pt x="30" y="55"/>
                    </a:cubicBezTo>
                    <a:cubicBezTo>
                      <a:pt x="30" y="55"/>
                      <a:pt x="30" y="55"/>
                      <a:pt x="30" y="55"/>
                    </a:cubicBezTo>
                    <a:cubicBezTo>
                      <a:pt x="30" y="55"/>
                      <a:pt x="31" y="54"/>
                      <a:pt x="31" y="53"/>
                    </a:cubicBezTo>
                    <a:cubicBezTo>
                      <a:pt x="31" y="53"/>
                      <a:pt x="33" y="53"/>
                      <a:pt x="33" y="53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5" y="53"/>
                      <a:pt x="35" y="53"/>
                      <a:pt x="35" y="53"/>
                    </a:cubicBezTo>
                    <a:cubicBezTo>
                      <a:pt x="35" y="53"/>
                      <a:pt x="35" y="53"/>
                      <a:pt x="35" y="52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3" y="51"/>
                      <a:pt x="33" y="50"/>
                      <a:pt x="33" y="50"/>
                    </a:cubicBezTo>
                    <a:cubicBezTo>
                      <a:pt x="33" y="50"/>
                      <a:pt x="33" y="49"/>
                      <a:pt x="33" y="49"/>
                    </a:cubicBezTo>
                    <a:cubicBezTo>
                      <a:pt x="32" y="48"/>
                      <a:pt x="33" y="48"/>
                      <a:pt x="32" y="48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1" y="47"/>
                      <a:pt x="31" y="47"/>
                      <a:pt x="31" y="46"/>
                    </a:cubicBezTo>
                    <a:cubicBezTo>
                      <a:pt x="31" y="46"/>
                      <a:pt x="30" y="46"/>
                      <a:pt x="30" y="45"/>
                    </a:cubicBezTo>
                    <a:cubicBezTo>
                      <a:pt x="30" y="45"/>
                      <a:pt x="29" y="45"/>
                      <a:pt x="29" y="45"/>
                    </a:cubicBezTo>
                    <a:cubicBezTo>
                      <a:pt x="29" y="44"/>
                      <a:pt x="28" y="45"/>
                      <a:pt x="28" y="44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28" y="43"/>
                      <a:pt x="28" y="43"/>
                      <a:pt x="28" y="42"/>
                    </a:cubicBezTo>
                    <a:cubicBezTo>
                      <a:pt x="28" y="42"/>
                      <a:pt x="29" y="42"/>
                      <a:pt x="29" y="42"/>
                    </a:cubicBezTo>
                    <a:cubicBezTo>
                      <a:pt x="29" y="42"/>
                      <a:pt x="29" y="43"/>
                      <a:pt x="30" y="43"/>
                    </a:cubicBezTo>
                    <a:cubicBezTo>
                      <a:pt x="30" y="43"/>
                      <a:pt x="30" y="43"/>
                      <a:pt x="30" y="42"/>
                    </a:cubicBezTo>
                    <a:cubicBezTo>
                      <a:pt x="31" y="42"/>
                      <a:pt x="30" y="42"/>
                      <a:pt x="30" y="41"/>
                    </a:cubicBezTo>
                    <a:cubicBezTo>
                      <a:pt x="30" y="41"/>
                      <a:pt x="30" y="40"/>
                      <a:pt x="30" y="40"/>
                    </a:cubicBezTo>
                    <a:cubicBezTo>
                      <a:pt x="30" y="39"/>
                      <a:pt x="30" y="39"/>
                      <a:pt x="30" y="38"/>
                    </a:cubicBezTo>
                    <a:cubicBezTo>
                      <a:pt x="30" y="38"/>
                      <a:pt x="30" y="37"/>
                      <a:pt x="31" y="37"/>
                    </a:cubicBezTo>
                    <a:cubicBezTo>
                      <a:pt x="31" y="37"/>
                      <a:pt x="31" y="36"/>
                      <a:pt x="31" y="36"/>
                    </a:cubicBezTo>
                    <a:cubicBezTo>
                      <a:pt x="31" y="36"/>
                      <a:pt x="32" y="36"/>
                      <a:pt x="32" y="35"/>
                    </a:cubicBezTo>
                    <a:cubicBezTo>
                      <a:pt x="32" y="35"/>
                      <a:pt x="32" y="35"/>
                      <a:pt x="33" y="35"/>
                    </a:cubicBezTo>
                    <a:cubicBezTo>
                      <a:pt x="33" y="34"/>
                      <a:pt x="33" y="34"/>
                      <a:pt x="33" y="34"/>
                    </a:cubicBezTo>
                    <a:cubicBezTo>
                      <a:pt x="33" y="33"/>
                      <a:pt x="32" y="33"/>
                      <a:pt x="33" y="33"/>
                    </a:cubicBezTo>
                    <a:cubicBezTo>
                      <a:pt x="33" y="32"/>
                      <a:pt x="33" y="33"/>
                      <a:pt x="33" y="32"/>
                    </a:cubicBezTo>
                    <a:cubicBezTo>
                      <a:pt x="33" y="32"/>
                      <a:pt x="33" y="32"/>
                      <a:pt x="33" y="32"/>
                    </a:cubicBezTo>
                    <a:cubicBezTo>
                      <a:pt x="33" y="31"/>
                      <a:pt x="34" y="31"/>
                      <a:pt x="34" y="31"/>
                    </a:cubicBezTo>
                    <a:cubicBezTo>
                      <a:pt x="34" y="31"/>
                      <a:pt x="34" y="30"/>
                      <a:pt x="34" y="30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29"/>
                      <a:pt x="36" y="28"/>
                      <a:pt x="36" y="28"/>
                    </a:cubicBezTo>
                    <a:cubicBezTo>
                      <a:pt x="36" y="28"/>
                      <a:pt x="36" y="28"/>
                      <a:pt x="36" y="27"/>
                    </a:cubicBezTo>
                    <a:cubicBezTo>
                      <a:pt x="36" y="27"/>
                      <a:pt x="36" y="27"/>
                      <a:pt x="36" y="27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4"/>
                      <a:pt x="36" y="23"/>
                      <a:pt x="36" y="23"/>
                    </a:cubicBezTo>
                    <a:cubicBezTo>
                      <a:pt x="36" y="22"/>
                      <a:pt x="36" y="22"/>
                      <a:pt x="37" y="21"/>
                    </a:cubicBezTo>
                    <a:cubicBezTo>
                      <a:pt x="37" y="21"/>
                      <a:pt x="37" y="21"/>
                      <a:pt x="37" y="20"/>
                    </a:cubicBezTo>
                    <a:cubicBezTo>
                      <a:pt x="37" y="20"/>
                      <a:pt x="36" y="19"/>
                      <a:pt x="37" y="19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37" y="18"/>
                      <a:pt x="37" y="18"/>
                      <a:pt x="37" y="18"/>
                    </a:cubicBezTo>
                    <a:cubicBezTo>
                      <a:pt x="37" y="18"/>
                      <a:pt x="38" y="18"/>
                      <a:pt x="38" y="18"/>
                    </a:cubicBezTo>
                    <a:cubicBezTo>
                      <a:pt x="38" y="18"/>
                      <a:pt x="38" y="17"/>
                      <a:pt x="38" y="17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39" y="17"/>
                      <a:pt x="39" y="17"/>
                      <a:pt x="40" y="17"/>
                    </a:cubicBezTo>
                    <a:cubicBezTo>
                      <a:pt x="40" y="16"/>
                      <a:pt x="40" y="16"/>
                      <a:pt x="41" y="16"/>
                    </a:cubicBezTo>
                    <a:cubicBezTo>
                      <a:pt x="41" y="16"/>
                      <a:pt x="41" y="16"/>
                      <a:pt x="41" y="15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2" y="15"/>
                      <a:pt x="42" y="15"/>
                      <a:pt x="42" y="15"/>
                    </a:cubicBezTo>
                    <a:cubicBezTo>
                      <a:pt x="41" y="14"/>
                      <a:pt x="41" y="14"/>
                      <a:pt x="41" y="1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5" name="Freeform 251">
                <a:extLst>
                  <a:ext uri="{FF2B5EF4-FFF2-40B4-BE49-F238E27FC236}">
                    <a16:creationId xmlns:a16="http://schemas.microsoft.com/office/drawing/2014/main" id="{C53ABB11-5B67-4B61-A94E-B82E685EC4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0514" y="3443289"/>
                <a:ext cx="0" cy="1111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6" name="Freeform 252">
                <a:extLst>
                  <a:ext uri="{FF2B5EF4-FFF2-40B4-BE49-F238E27FC236}">
                    <a16:creationId xmlns:a16="http://schemas.microsoft.com/office/drawing/2014/main" id="{653A6EF8-C43F-49E5-83D2-CFA3B9071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6114" y="3713164"/>
                <a:ext cx="22225" cy="22225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0 h 2"/>
                  <a:gd name="T4" fmla="*/ 0 w 2"/>
                  <a:gd name="T5" fmla="*/ 1 h 2"/>
                  <a:gd name="T6" fmla="*/ 0 w 2"/>
                  <a:gd name="T7" fmla="*/ 2 h 2"/>
                  <a:gd name="T8" fmla="*/ 1 w 2"/>
                  <a:gd name="T9" fmla="*/ 1 h 2"/>
                  <a:gd name="T10" fmla="*/ 2 w 2"/>
                  <a:gd name="T11" fmla="*/ 1 h 2"/>
                  <a:gd name="T12" fmla="*/ 2 w 2"/>
                  <a:gd name="T13" fmla="*/ 0 h 2"/>
                  <a:gd name="T14" fmla="*/ 1 w 2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7" name="Freeform 253">
                <a:extLst>
                  <a:ext uri="{FF2B5EF4-FFF2-40B4-BE49-F238E27FC236}">
                    <a16:creationId xmlns:a16="http://schemas.microsoft.com/office/drawing/2014/main" id="{904BE774-25BA-4C5B-8AAA-2CFBD27268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2139" y="3735389"/>
                <a:ext cx="11113" cy="2222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1 h 2"/>
                  <a:gd name="T8" fmla="*/ 1 w 1"/>
                  <a:gd name="T9" fmla="*/ 1 h 2"/>
                  <a:gd name="T10" fmla="*/ 0 w 1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8" name="Freeform 254">
                <a:extLst>
                  <a:ext uri="{FF2B5EF4-FFF2-40B4-BE49-F238E27FC236}">
                    <a16:creationId xmlns:a16="http://schemas.microsoft.com/office/drawing/2014/main" id="{52A8985D-D65A-4FDD-8E6B-645D5BECE2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1" y="2081214"/>
                <a:ext cx="1111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49" name="Freeform 255">
                <a:extLst>
                  <a:ext uri="{FF2B5EF4-FFF2-40B4-BE49-F238E27FC236}">
                    <a16:creationId xmlns:a16="http://schemas.microsoft.com/office/drawing/2014/main" id="{DCABC1B5-69C9-4AAB-80DD-5BFA0FB5D3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1751" y="2081214"/>
                <a:ext cx="560388" cy="508000"/>
              </a:xfrm>
              <a:custGeom>
                <a:avLst/>
                <a:gdLst>
                  <a:gd name="T0" fmla="*/ 50 w 52"/>
                  <a:gd name="T1" fmla="*/ 27 h 47"/>
                  <a:gd name="T2" fmla="*/ 45 w 52"/>
                  <a:gd name="T3" fmla="*/ 26 h 47"/>
                  <a:gd name="T4" fmla="*/ 42 w 52"/>
                  <a:gd name="T5" fmla="*/ 23 h 47"/>
                  <a:gd name="T6" fmla="*/ 41 w 52"/>
                  <a:gd name="T7" fmla="*/ 21 h 47"/>
                  <a:gd name="T8" fmla="*/ 40 w 52"/>
                  <a:gd name="T9" fmla="*/ 19 h 47"/>
                  <a:gd name="T10" fmla="*/ 39 w 52"/>
                  <a:gd name="T11" fmla="*/ 17 h 47"/>
                  <a:gd name="T12" fmla="*/ 38 w 52"/>
                  <a:gd name="T13" fmla="*/ 15 h 47"/>
                  <a:gd name="T14" fmla="*/ 37 w 52"/>
                  <a:gd name="T15" fmla="*/ 14 h 47"/>
                  <a:gd name="T16" fmla="*/ 35 w 52"/>
                  <a:gd name="T17" fmla="*/ 11 h 47"/>
                  <a:gd name="T18" fmla="*/ 34 w 52"/>
                  <a:gd name="T19" fmla="*/ 10 h 47"/>
                  <a:gd name="T20" fmla="*/ 32 w 52"/>
                  <a:gd name="T21" fmla="*/ 10 h 47"/>
                  <a:gd name="T22" fmla="*/ 30 w 52"/>
                  <a:gd name="T23" fmla="*/ 9 h 47"/>
                  <a:gd name="T24" fmla="*/ 29 w 52"/>
                  <a:gd name="T25" fmla="*/ 9 h 47"/>
                  <a:gd name="T26" fmla="*/ 23 w 52"/>
                  <a:gd name="T27" fmla="*/ 8 h 47"/>
                  <a:gd name="T28" fmla="*/ 21 w 52"/>
                  <a:gd name="T29" fmla="*/ 4 h 47"/>
                  <a:gd name="T30" fmla="*/ 15 w 52"/>
                  <a:gd name="T31" fmla="*/ 2 h 47"/>
                  <a:gd name="T32" fmla="*/ 11 w 52"/>
                  <a:gd name="T33" fmla="*/ 0 h 47"/>
                  <a:gd name="T34" fmla="*/ 9 w 52"/>
                  <a:gd name="T35" fmla="*/ 1 h 47"/>
                  <a:gd name="T36" fmla="*/ 5 w 52"/>
                  <a:gd name="T37" fmla="*/ 3 h 47"/>
                  <a:gd name="T38" fmla="*/ 7 w 52"/>
                  <a:gd name="T39" fmla="*/ 5 h 47"/>
                  <a:gd name="T40" fmla="*/ 5 w 52"/>
                  <a:gd name="T41" fmla="*/ 7 h 47"/>
                  <a:gd name="T42" fmla="*/ 2 w 52"/>
                  <a:gd name="T43" fmla="*/ 8 h 47"/>
                  <a:gd name="T44" fmla="*/ 1 w 52"/>
                  <a:gd name="T45" fmla="*/ 9 h 47"/>
                  <a:gd name="T46" fmla="*/ 1 w 52"/>
                  <a:gd name="T47" fmla="*/ 13 h 47"/>
                  <a:gd name="T48" fmla="*/ 5 w 52"/>
                  <a:gd name="T49" fmla="*/ 16 h 47"/>
                  <a:gd name="T50" fmla="*/ 7 w 52"/>
                  <a:gd name="T51" fmla="*/ 19 h 47"/>
                  <a:gd name="T52" fmla="*/ 9 w 52"/>
                  <a:gd name="T53" fmla="*/ 23 h 47"/>
                  <a:gd name="T54" fmla="*/ 12 w 52"/>
                  <a:gd name="T55" fmla="*/ 25 h 47"/>
                  <a:gd name="T56" fmla="*/ 13 w 52"/>
                  <a:gd name="T57" fmla="*/ 29 h 47"/>
                  <a:gd name="T58" fmla="*/ 13 w 52"/>
                  <a:gd name="T59" fmla="*/ 32 h 47"/>
                  <a:gd name="T60" fmla="*/ 16 w 52"/>
                  <a:gd name="T61" fmla="*/ 35 h 47"/>
                  <a:gd name="T62" fmla="*/ 18 w 52"/>
                  <a:gd name="T63" fmla="*/ 37 h 47"/>
                  <a:gd name="T64" fmla="*/ 18 w 52"/>
                  <a:gd name="T65" fmla="*/ 39 h 47"/>
                  <a:gd name="T66" fmla="*/ 20 w 52"/>
                  <a:gd name="T67" fmla="*/ 41 h 47"/>
                  <a:gd name="T68" fmla="*/ 22 w 52"/>
                  <a:gd name="T69" fmla="*/ 43 h 47"/>
                  <a:gd name="T70" fmla="*/ 26 w 52"/>
                  <a:gd name="T71" fmla="*/ 43 h 47"/>
                  <a:gd name="T72" fmla="*/ 29 w 52"/>
                  <a:gd name="T73" fmla="*/ 45 h 47"/>
                  <a:gd name="T74" fmla="*/ 31 w 52"/>
                  <a:gd name="T75" fmla="*/ 46 h 47"/>
                  <a:gd name="T76" fmla="*/ 33 w 52"/>
                  <a:gd name="T77" fmla="*/ 42 h 47"/>
                  <a:gd name="T78" fmla="*/ 40 w 52"/>
                  <a:gd name="T79" fmla="*/ 40 h 47"/>
                  <a:gd name="T80" fmla="*/ 44 w 52"/>
                  <a:gd name="T81" fmla="*/ 38 h 47"/>
                  <a:gd name="T82" fmla="*/ 50 w 52"/>
                  <a:gd name="T83" fmla="*/ 34 h 47"/>
                  <a:gd name="T84" fmla="*/ 52 w 52"/>
                  <a:gd name="T85" fmla="*/ 28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" h="47">
                    <a:moveTo>
                      <a:pt x="52" y="28"/>
                    </a:moveTo>
                    <a:cubicBezTo>
                      <a:pt x="52" y="28"/>
                      <a:pt x="52" y="28"/>
                      <a:pt x="52" y="28"/>
                    </a:cubicBezTo>
                    <a:cubicBezTo>
                      <a:pt x="51" y="27"/>
                      <a:pt x="51" y="27"/>
                      <a:pt x="50" y="27"/>
                    </a:cubicBezTo>
                    <a:cubicBezTo>
                      <a:pt x="50" y="26"/>
                      <a:pt x="49" y="26"/>
                      <a:pt x="48" y="26"/>
                    </a:cubicBezTo>
                    <a:cubicBezTo>
                      <a:pt x="47" y="26"/>
                      <a:pt x="47" y="26"/>
                      <a:pt x="46" y="26"/>
                    </a:cubicBezTo>
                    <a:cubicBezTo>
                      <a:pt x="46" y="26"/>
                      <a:pt x="45" y="26"/>
                      <a:pt x="45" y="26"/>
                    </a:cubicBezTo>
                    <a:cubicBezTo>
                      <a:pt x="44" y="26"/>
                      <a:pt x="44" y="26"/>
                      <a:pt x="44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2" y="24"/>
                      <a:pt x="42" y="24"/>
                      <a:pt x="42" y="23"/>
                    </a:cubicBezTo>
                    <a:cubicBezTo>
                      <a:pt x="42" y="23"/>
                      <a:pt x="42" y="23"/>
                      <a:pt x="42" y="23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41" y="21"/>
                      <a:pt x="41" y="21"/>
                      <a:pt x="41" y="21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20"/>
                      <a:pt x="40" y="20"/>
                      <a:pt x="40" y="19"/>
                    </a:cubicBezTo>
                    <a:cubicBezTo>
                      <a:pt x="40" y="19"/>
                      <a:pt x="40" y="19"/>
                      <a:pt x="39" y="19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9" y="17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38" y="16"/>
                      <a:pt x="39" y="16"/>
                      <a:pt x="39" y="16"/>
                    </a:cubicBezTo>
                    <a:cubicBezTo>
                      <a:pt x="39" y="16"/>
                      <a:pt x="38" y="16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5"/>
                      <a:pt x="37" y="15"/>
                      <a:pt x="37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6" y="13"/>
                      <a:pt x="36" y="13"/>
                      <a:pt x="35" y="12"/>
                    </a:cubicBezTo>
                    <a:cubicBezTo>
                      <a:pt x="35" y="12"/>
                      <a:pt x="35" y="12"/>
                      <a:pt x="35" y="11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4" y="11"/>
                      <a:pt x="34" y="11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3" y="10"/>
                      <a:pt x="32" y="10"/>
                      <a:pt x="32" y="10"/>
                    </a:cubicBezTo>
                    <a:cubicBezTo>
                      <a:pt x="32" y="10"/>
                      <a:pt x="32" y="10"/>
                      <a:pt x="31" y="10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8"/>
                      <a:pt x="30" y="9"/>
                      <a:pt x="30" y="9"/>
                    </a:cubicBezTo>
                    <a:cubicBezTo>
                      <a:pt x="30" y="9"/>
                      <a:pt x="30" y="9"/>
                      <a:pt x="29" y="8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7" y="9"/>
                      <a:pt x="27" y="8"/>
                      <a:pt x="27" y="8"/>
                    </a:cubicBezTo>
                    <a:cubicBezTo>
                      <a:pt x="25" y="8"/>
                      <a:pt x="24" y="8"/>
                      <a:pt x="23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1" y="6"/>
                      <a:pt x="22" y="6"/>
                      <a:pt x="22" y="6"/>
                    </a:cubicBezTo>
                    <a:cubicBezTo>
                      <a:pt x="22" y="5"/>
                      <a:pt x="21" y="5"/>
                      <a:pt x="21" y="4"/>
                    </a:cubicBezTo>
                    <a:cubicBezTo>
                      <a:pt x="20" y="4"/>
                      <a:pt x="20" y="4"/>
                      <a:pt x="19" y="4"/>
                    </a:cubicBezTo>
                    <a:cubicBezTo>
                      <a:pt x="18" y="3"/>
                      <a:pt x="18" y="3"/>
                      <a:pt x="17" y="3"/>
                    </a:cubicBezTo>
                    <a:cubicBezTo>
                      <a:pt x="16" y="3"/>
                      <a:pt x="16" y="3"/>
                      <a:pt x="15" y="2"/>
                    </a:cubicBezTo>
                    <a:cubicBezTo>
                      <a:pt x="14" y="2"/>
                      <a:pt x="14" y="2"/>
                      <a:pt x="13" y="1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2" y="0"/>
                      <a:pt x="12" y="0"/>
                      <a:pt x="11" y="0"/>
                    </a:cubicBez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6" y="2"/>
                    </a:cubicBezTo>
                    <a:cubicBezTo>
                      <a:pt x="6" y="2"/>
                      <a:pt x="5" y="2"/>
                      <a:pt x="5" y="3"/>
                    </a:cubicBezTo>
                    <a:cubicBezTo>
                      <a:pt x="5" y="3"/>
                      <a:pt x="6" y="3"/>
                      <a:pt x="6" y="4"/>
                    </a:cubicBezTo>
                    <a:cubicBezTo>
                      <a:pt x="6" y="4"/>
                      <a:pt x="7" y="3"/>
                      <a:pt x="7" y="4"/>
                    </a:cubicBezTo>
                    <a:cubicBezTo>
                      <a:pt x="7" y="4"/>
                      <a:pt x="7" y="4"/>
                      <a:pt x="7" y="5"/>
                    </a:cubicBezTo>
                    <a:cubicBezTo>
                      <a:pt x="7" y="5"/>
                      <a:pt x="8" y="6"/>
                      <a:pt x="7" y="6"/>
                    </a:cubicBezTo>
                    <a:cubicBezTo>
                      <a:pt x="7" y="7"/>
                      <a:pt x="6" y="6"/>
                      <a:pt x="5" y="6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4" y="8"/>
                      <a:pt x="4" y="8"/>
                      <a:pt x="3" y="8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9"/>
                      <a:pt x="1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2"/>
                      <a:pt x="1" y="13"/>
                      <a:pt x="1" y="13"/>
                    </a:cubicBezTo>
                    <a:cubicBezTo>
                      <a:pt x="1" y="13"/>
                      <a:pt x="2" y="13"/>
                      <a:pt x="2" y="13"/>
                    </a:cubicBezTo>
                    <a:cubicBezTo>
                      <a:pt x="3" y="13"/>
                      <a:pt x="3" y="14"/>
                      <a:pt x="4" y="14"/>
                    </a:cubicBezTo>
                    <a:cubicBezTo>
                      <a:pt x="4" y="15"/>
                      <a:pt x="4" y="15"/>
                      <a:pt x="5" y="16"/>
                    </a:cubicBezTo>
                    <a:cubicBezTo>
                      <a:pt x="5" y="16"/>
                      <a:pt x="5" y="16"/>
                      <a:pt x="5" y="17"/>
                    </a:cubicBezTo>
                    <a:cubicBezTo>
                      <a:pt x="6" y="17"/>
                      <a:pt x="6" y="18"/>
                      <a:pt x="6" y="18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8" y="20"/>
                      <a:pt x="7" y="21"/>
                      <a:pt x="8" y="21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9" y="22"/>
                      <a:pt x="8" y="23"/>
                      <a:pt x="9" y="23"/>
                    </a:cubicBezTo>
                    <a:cubicBezTo>
                      <a:pt x="9" y="23"/>
                      <a:pt x="9" y="23"/>
                      <a:pt x="10" y="23"/>
                    </a:cubicBezTo>
                    <a:cubicBezTo>
                      <a:pt x="10" y="24"/>
                      <a:pt x="10" y="24"/>
                      <a:pt x="11" y="24"/>
                    </a:cubicBezTo>
                    <a:cubicBezTo>
                      <a:pt x="11" y="25"/>
                      <a:pt x="11" y="25"/>
                      <a:pt x="12" y="25"/>
                    </a:cubicBezTo>
                    <a:cubicBezTo>
                      <a:pt x="12" y="26"/>
                      <a:pt x="12" y="26"/>
                      <a:pt x="12" y="26"/>
                    </a:cubicBezTo>
                    <a:cubicBezTo>
                      <a:pt x="13" y="27"/>
                      <a:pt x="13" y="27"/>
                      <a:pt x="13" y="28"/>
                    </a:cubicBezTo>
                    <a:cubicBezTo>
                      <a:pt x="13" y="28"/>
                      <a:pt x="12" y="28"/>
                      <a:pt x="13" y="29"/>
                    </a:cubicBezTo>
                    <a:cubicBezTo>
                      <a:pt x="13" y="29"/>
                      <a:pt x="13" y="30"/>
                      <a:pt x="13" y="30"/>
                    </a:cubicBezTo>
                    <a:cubicBezTo>
                      <a:pt x="13" y="31"/>
                      <a:pt x="13" y="31"/>
                      <a:pt x="13" y="32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4" y="33"/>
                      <a:pt x="14" y="33"/>
                      <a:pt x="14" y="34"/>
                    </a:cubicBezTo>
                    <a:cubicBezTo>
                      <a:pt x="15" y="34"/>
                      <a:pt x="15" y="34"/>
                      <a:pt x="15" y="35"/>
                    </a:cubicBezTo>
                    <a:cubicBezTo>
                      <a:pt x="16" y="35"/>
                      <a:pt x="16" y="34"/>
                      <a:pt x="16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6"/>
                      <a:pt x="18" y="36"/>
                      <a:pt x="18" y="36"/>
                    </a:cubicBezTo>
                    <a:cubicBezTo>
                      <a:pt x="18" y="36"/>
                      <a:pt x="18" y="37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9"/>
                      <a:pt x="18" y="39"/>
                    </a:cubicBezTo>
                    <a:cubicBezTo>
                      <a:pt x="19" y="39"/>
                      <a:pt x="19" y="39"/>
                      <a:pt x="19" y="40"/>
                    </a:cubicBezTo>
                    <a:cubicBezTo>
                      <a:pt x="20" y="40"/>
                      <a:pt x="20" y="40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2"/>
                      <a:pt x="21" y="43"/>
                      <a:pt x="22" y="43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6" y="43"/>
                      <a:pt x="26" y="43"/>
                    </a:cubicBezTo>
                    <a:cubicBezTo>
                      <a:pt x="27" y="43"/>
                      <a:pt x="27" y="44"/>
                      <a:pt x="27" y="44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29" y="44"/>
                      <a:pt x="29" y="45"/>
                      <a:pt x="29" y="45"/>
                    </a:cubicBezTo>
                    <a:cubicBezTo>
                      <a:pt x="30" y="46"/>
                      <a:pt x="30" y="46"/>
                      <a:pt x="30" y="47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31" y="47"/>
                      <a:pt x="31" y="47"/>
                      <a:pt x="31" y="46"/>
                    </a:cubicBezTo>
                    <a:cubicBezTo>
                      <a:pt x="32" y="46"/>
                      <a:pt x="32" y="45"/>
                      <a:pt x="32" y="45"/>
                    </a:cubicBezTo>
                    <a:cubicBezTo>
                      <a:pt x="32" y="44"/>
                      <a:pt x="32" y="44"/>
                      <a:pt x="33" y="43"/>
                    </a:cubicBezTo>
                    <a:cubicBezTo>
                      <a:pt x="33" y="43"/>
                      <a:pt x="33" y="42"/>
                      <a:pt x="33" y="42"/>
                    </a:cubicBezTo>
                    <a:cubicBezTo>
                      <a:pt x="34" y="41"/>
                      <a:pt x="34" y="42"/>
                      <a:pt x="35" y="41"/>
                    </a:cubicBezTo>
                    <a:cubicBezTo>
                      <a:pt x="36" y="41"/>
                      <a:pt x="37" y="41"/>
                      <a:pt x="38" y="40"/>
                    </a:cubicBezTo>
                    <a:cubicBezTo>
                      <a:pt x="39" y="40"/>
                      <a:pt x="39" y="40"/>
                      <a:pt x="40" y="40"/>
                    </a:cubicBezTo>
                    <a:cubicBezTo>
                      <a:pt x="41" y="39"/>
                      <a:pt x="42" y="39"/>
                      <a:pt x="43" y="39"/>
                    </a:cubicBezTo>
                    <a:cubicBezTo>
                      <a:pt x="43" y="39"/>
                      <a:pt x="43" y="39"/>
                      <a:pt x="44" y="38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7" y="37"/>
                      <a:pt x="47" y="37"/>
                      <a:pt x="49" y="36"/>
                    </a:cubicBezTo>
                    <a:cubicBezTo>
                      <a:pt x="50" y="36"/>
                      <a:pt x="50" y="35"/>
                      <a:pt x="50" y="34"/>
                    </a:cubicBezTo>
                    <a:cubicBezTo>
                      <a:pt x="51" y="33"/>
                      <a:pt x="51" y="33"/>
                      <a:pt x="51" y="32"/>
                    </a:cubicBezTo>
                    <a:cubicBezTo>
                      <a:pt x="52" y="31"/>
                      <a:pt x="52" y="31"/>
                      <a:pt x="52" y="30"/>
                    </a:cubicBezTo>
                    <a:cubicBezTo>
                      <a:pt x="52" y="29"/>
                      <a:pt x="52" y="29"/>
                      <a:pt x="52" y="2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0" name="Freeform 256">
                <a:extLst>
                  <a:ext uri="{FF2B5EF4-FFF2-40B4-BE49-F238E27FC236}">
                    <a16:creationId xmlns:a16="http://schemas.microsoft.com/office/drawing/2014/main" id="{AE53A438-F84B-4E4A-B48A-FA67CA4D3D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6" y="977901"/>
                <a:ext cx="42863" cy="22225"/>
              </a:xfrm>
              <a:custGeom>
                <a:avLst/>
                <a:gdLst>
                  <a:gd name="T0" fmla="*/ 1 w 4"/>
                  <a:gd name="T1" fmla="*/ 0 h 2"/>
                  <a:gd name="T2" fmla="*/ 1 w 4"/>
                  <a:gd name="T3" fmla="*/ 1 h 2"/>
                  <a:gd name="T4" fmla="*/ 1 w 4"/>
                  <a:gd name="T5" fmla="*/ 2 h 2"/>
                  <a:gd name="T6" fmla="*/ 3 w 4"/>
                  <a:gd name="T7" fmla="*/ 2 h 2"/>
                  <a:gd name="T8" fmla="*/ 4 w 4"/>
                  <a:gd name="T9" fmla="*/ 1 h 2"/>
                  <a:gd name="T10" fmla="*/ 4 w 4"/>
                  <a:gd name="T11" fmla="*/ 1 h 2"/>
                  <a:gd name="T12" fmla="*/ 4 w 4"/>
                  <a:gd name="T13" fmla="*/ 1 h 2"/>
                  <a:gd name="T14" fmla="*/ 3 w 4"/>
                  <a:gd name="T15" fmla="*/ 0 h 2"/>
                  <a:gd name="T16" fmla="*/ 2 w 4"/>
                  <a:gd name="T17" fmla="*/ 0 h 2"/>
                  <a:gd name="T18" fmla="*/ 1 w 4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1" name="Freeform 257">
                <a:extLst>
                  <a:ext uri="{FF2B5EF4-FFF2-40B4-BE49-F238E27FC236}">
                    <a16:creationId xmlns:a16="http://schemas.microsoft.com/office/drawing/2014/main" id="{AC6B9786-662C-4A01-9B2F-1F26BA4F5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9401" y="957264"/>
                <a:ext cx="42863" cy="20638"/>
              </a:xfrm>
              <a:custGeom>
                <a:avLst/>
                <a:gdLst>
                  <a:gd name="T0" fmla="*/ 2 w 4"/>
                  <a:gd name="T1" fmla="*/ 1 h 2"/>
                  <a:gd name="T2" fmla="*/ 2 w 4"/>
                  <a:gd name="T3" fmla="*/ 0 h 2"/>
                  <a:gd name="T4" fmla="*/ 1 w 4"/>
                  <a:gd name="T5" fmla="*/ 0 h 2"/>
                  <a:gd name="T6" fmla="*/ 0 w 4"/>
                  <a:gd name="T7" fmla="*/ 0 h 2"/>
                  <a:gd name="T8" fmla="*/ 0 w 4"/>
                  <a:gd name="T9" fmla="*/ 1 h 2"/>
                  <a:gd name="T10" fmla="*/ 1 w 4"/>
                  <a:gd name="T11" fmla="*/ 1 h 2"/>
                  <a:gd name="T12" fmla="*/ 2 w 4"/>
                  <a:gd name="T13" fmla="*/ 1 h 2"/>
                  <a:gd name="T14" fmla="*/ 3 w 4"/>
                  <a:gd name="T15" fmla="*/ 1 h 2"/>
                  <a:gd name="T16" fmla="*/ 3 w 4"/>
                  <a:gd name="T17" fmla="*/ 1 h 2"/>
                  <a:gd name="T18" fmla="*/ 2 w 4"/>
                  <a:gd name="T1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2">
                    <a:moveTo>
                      <a:pt x="2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3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0"/>
                      <a:pt x="3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2" name="Freeform 258">
                <a:extLst>
                  <a:ext uri="{FF2B5EF4-FFF2-40B4-BE49-F238E27FC236}">
                    <a16:creationId xmlns:a16="http://schemas.microsoft.com/office/drawing/2014/main" id="{6B01EA2F-3EAB-47CE-8246-7D017B046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7476" y="784226"/>
                <a:ext cx="249238" cy="173038"/>
              </a:xfrm>
              <a:custGeom>
                <a:avLst/>
                <a:gdLst>
                  <a:gd name="T0" fmla="*/ 2 w 23"/>
                  <a:gd name="T1" fmla="*/ 13 h 16"/>
                  <a:gd name="T2" fmla="*/ 4 w 23"/>
                  <a:gd name="T3" fmla="*/ 14 h 16"/>
                  <a:gd name="T4" fmla="*/ 5 w 23"/>
                  <a:gd name="T5" fmla="*/ 14 h 16"/>
                  <a:gd name="T6" fmla="*/ 6 w 23"/>
                  <a:gd name="T7" fmla="*/ 15 h 16"/>
                  <a:gd name="T8" fmla="*/ 8 w 23"/>
                  <a:gd name="T9" fmla="*/ 15 h 16"/>
                  <a:gd name="T10" fmla="*/ 10 w 23"/>
                  <a:gd name="T11" fmla="*/ 15 h 16"/>
                  <a:gd name="T12" fmla="*/ 12 w 23"/>
                  <a:gd name="T13" fmla="*/ 15 h 16"/>
                  <a:gd name="T14" fmla="*/ 11 w 23"/>
                  <a:gd name="T15" fmla="*/ 14 h 16"/>
                  <a:gd name="T16" fmla="*/ 9 w 23"/>
                  <a:gd name="T17" fmla="*/ 13 h 16"/>
                  <a:gd name="T18" fmla="*/ 7 w 23"/>
                  <a:gd name="T19" fmla="*/ 12 h 16"/>
                  <a:gd name="T20" fmla="*/ 7 w 23"/>
                  <a:gd name="T21" fmla="*/ 10 h 16"/>
                  <a:gd name="T22" fmla="*/ 7 w 23"/>
                  <a:gd name="T23" fmla="*/ 9 h 16"/>
                  <a:gd name="T24" fmla="*/ 8 w 23"/>
                  <a:gd name="T25" fmla="*/ 9 h 16"/>
                  <a:gd name="T26" fmla="*/ 9 w 23"/>
                  <a:gd name="T27" fmla="*/ 7 h 16"/>
                  <a:gd name="T28" fmla="*/ 11 w 23"/>
                  <a:gd name="T29" fmla="*/ 6 h 16"/>
                  <a:gd name="T30" fmla="*/ 12 w 23"/>
                  <a:gd name="T31" fmla="*/ 5 h 16"/>
                  <a:gd name="T32" fmla="*/ 15 w 23"/>
                  <a:gd name="T33" fmla="*/ 4 h 16"/>
                  <a:gd name="T34" fmla="*/ 17 w 23"/>
                  <a:gd name="T35" fmla="*/ 4 h 16"/>
                  <a:gd name="T36" fmla="*/ 20 w 23"/>
                  <a:gd name="T37" fmla="*/ 3 h 16"/>
                  <a:gd name="T38" fmla="*/ 23 w 23"/>
                  <a:gd name="T39" fmla="*/ 2 h 16"/>
                  <a:gd name="T40" fmla="*/ 23 w 23"/>
                  <a:gd name="T41" fmla="*/ 1 h 16"/>
                  <a:gd name="T42" fmla="*/ 21 w 23"/>
                  <a:gd name="T43" fmla="*/ 0 h 16"/>
                  <a:gd name="T44" fmla="*/ 19 w 23"/>
                  <a:gd name="T45" fmla="*/ 1 h 16"/>
                  <a:gd name="T46" fmla="*/ 18 w 23"/>
                  <a:gd name="T47" fmla="*/ 2 h 16"/>
                  <a:gd name="T48" fmla="*/ 15 w 23"/>
                  <a:gd name="T49" fmla="*/ 2 h 16"/>
                  <a:gd name="T50" fmla="*/ 13 w 23"/>
                  <a:gd name="T51" fmla="*/ 2 h 16"/>
                  <a:gd name="T52" fmla="*/ 11 w 23"/>
                  <a:gd name="T53" fmla="*/ 3 h 16"/>
                  <a:gd name="T54" fmla="*/ 9 w 23"/>
                  <a:gd name="T55" fmla="*/ 3 h 16"/>
                  <a:gd name="T56" fmla="*/ 7 w 23"/>
                  <a:gd name="T57" fmla="*/ 4 h 16"/>
                  <a:gd name="T58" fmla="*/ 6 w 23"/>
                  <a:gd name="T59" fmla="*/ 5 h 16"/>
                  <a:gd name="T60" fmla="*/ 4 w 23"/>
                  <a:gd name="T61" fmla="*/ 6 h 16"/>
                  <a:gd name="T62" fmla="*/ 4 w 23"/>
                  <a:gd name="T63" fmla="*/ 7 h 16"/>
                  <a:gd name="T64" fmla="*/ 3 w 23"/>
                  <a:gd name="T65" fmla="*/ 8 h 16"/>
                  <a:gd name="T66" fmla="*/ 3 w 23"/>
                  <a:gd name="T67" fmla="*/ 9 h 16"/>
                  <a:gd name="T68" fmla="*/ 1 w 23"/>
                  <a:gd name="T69" fmla="*/ 10 h 16"/>
                  <a:gd name="T70" fmla="*/ 2 w 23"/>
                  <a:gd name="T71" fmla="*/ 11 h 16"/>
                  <a:gd name="T72" fmla="*/ 0 w 23"/>
                  <a:gd name="T73" fmla="*/ 11 h 16"/>
                  <a:gd name="T74" fmla="*/ 0 w 23"/>
                  <a:gd name="T75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3" h="16">
                    <a:moveTo>
                      <a:pt x="1" y="13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3" y="13"/>
                      <a:pt x="3" y="14"/>
                      <a:pt x="3" y="14"/>
                    </a:cubicBezTo>
                    <a:cubicBezTo>
                      <a:pt x="3" y="14"/>
                      <a:pt x="4" y="14"/>
                      <a:pt x="4" y="14"/>
                    </a:cubicBezTo>
                    <a:cubicBezTo>
                      <a:pt x="4" y="14"/>
                      <a:pt x="4" y="13"/>
                      <a:pt x="4" y="13"/>
                    </a:cubicBezTo>
                    <a:cubicBezTo>
                      <a:pt x="5" y="13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5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2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10" y="14"/>
                      <a:pt x="9" y="14"/>
                    </a:cubicBezTo>
                    <a:cubicBezTo>
                      <a:pt x="9" y="14"/>
                      <a:pt x="9" y="14"/>
                      <a:pt x="9" y="13"/>
                    </a:cubicBezTo>
                    <a:cubicBezTo>
                      <a:pt x="9" y="13"/>
                      <a:pt x="8" y="13"/>
                      <a:pt x="8" y="13"/>
                    </a:cubicBezTo>
                    <a:cubicBezTo>
                      <a:pt x="8" y="13"/>
                      <a:pt x="8" y="12"/>
                      <a:pt x="7" y="12"/>
                    </a:cubicBezTo>
                    <a:cubicBezTo>
                      <a:pt x="7" y="12"/>
                      <a:pt x="7" y="12"/>
                      <a:pt x="7" y="11"/>
                    </a:cubicBezTo>
                    <a:cubicBezTo>
                      <a:pt x="6" y="11"/>
                      <a:pt x="6" y="11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8" y="9"/>
                      <a:pt x="8" y="8"/>
                      <a:pt x="9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2" y="6"/>
                    </a:cubicBezTo>
                    <a:cubicBezTo>
                      <a:pt x="12" y="6"/>
                      <a:pt x="12" y="5"/>
                      <a:pt x="12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4"/>
                      <a:pt x="14" y="4"/>
                      <a:pt x="15" y="4"/>
                    </a:cubicBezTo>
                    <a:cubicBezTo>
                      <a:pt x="15" y="4"/>
                      <a:pt x="16" y="4"/>
                      <a:pt x="16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8" y="3"/>
                      <a:pt x="18" y="3"/>
                      <a:pt x="19" y="3"/>
                    </a:cubicBezTo>
                    <a:cubicBezTo>
                      <a:pt x="19" y="3"/>
                      <a:pt x="19" y="3"/>
                      <a:pt x="20" y="3"/>
                    </a:cubicBezTo>
                    <a:cubicBezTo>
                      <a:pt x="20" y="3"/>
                      <a:pt x="21" y="3"/>
                      <a:pt x="21" y="3"/>
                    </a:cubicBezTo>
                    <a:cubicBezTo>
                      <a:pt x="22" y="3"/>
                      <a:pt x="22" y="3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2" y="1"/>
                      <a:pt x="22" y="1"/>
                    </a:cubicBezTo>
                    <a:cubicBezTo>
                      <a:pt x="22" y="1"/>
                      <a:pt x="21" y="0"/>
                      <a:pt x="21" y="0"/>
                    </a:cubicBezTo>
                    <a:cubicBezTo>
                      <a:pt x="21" y="0"/>
                      <a:pt x="21" y="1"/>
                      <a:pt x="20" y="1"/>
                    </a:cubicBezTo>
                    <a:cubicBezTo>
                      <a:pt x="20" y="1"/>
                      <a:pt x="20" y="0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2"/>
                      <a:pt x="18" y="2"/>
                    </a:cubicBezTo>
                    <a:cubicBezTo>
                      <a:pt x="18" y="2"/>
                      <a:pt x="17" y="2"/>
                      <a:pt x="16" y="2"/>
                    </a:cubicBezTo>
                    <a:cubicBezTo>
                      <a:pt x="16" y="2"/>
                      <a:pt x="15" y="2"/>
                      <a:pt x="15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1" y="2"/>
                      <a:pt x="11" y="3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5"/>
                      <a:pt x="4" y="6"/>
                    </a:cubicBezTo>
                    <a:cubicBezTo>
                      <a:pt x="4" y="6"/>
                      <a:pt x="4" y="6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7"/>
                      <a:pt x="3" y="7"/>
                      <a:pt x="3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3" y="9"/>
                      <a:pt x="4" y="8"/>
                      <a:pt x="4" y="8"/>
                    </a:cubicBezTo>
                    <a:cubicBezTo>
                      <a:pt x="4" y="9"/>
                      <a:pt x="3" y="9"/>
                      <a:pt x="3" y="9"/>
                    </a:cubicBezTo>
                    <a:cubicBezTo>
                      <a:pt x="3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1" y="12"/>
                    </a:cubicBezTo>
                    <a:cubicBezTo>
                      <a:pt x="1" y="12"/>
                      <a:pt x="1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3"/>
                    </a:cubicBezTo>
                    <a:cubicBezTo>
                      <a:pt x="0" y="13"/>
                      <a:pt x="1" y="13"/>
                      <a:pt x="1" y="1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3" name="Freeform 259">
                <a:extLst>
                  <a:ext uri="{FF2B5EF4-FFF2-40B4-BE49-F238E27FC236}">
                    <a16:creationId xmlns:a16="http://schemas.microsoft.com/office/drawing/2014/main" id="{57BBCCAE-0801-444D-A244-FD9B50008E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1701" y="1573214"/>
                <a:ext cx="227013" cy="150813"/>
              </a:xfrm>
              <a:custGeom>
                <a:avLst/>
                <a:gdLst>
                  <a:gd name="T0" fmla="*/ 1 w 21"/>
                  <a:gd name="T1" fmla="*/ 7 h 14"/>
                  <a:gd name="T2" fmla="*/ 0 w 21"/>
                  <a:gd name="T3" fmla="*/ 8 h 14"/>
                  <a:gd name="T4" fmla="*/ 0 w 21"/>
                  <a:gd name="T5" fmla="*/ 8 h 14"/>
                  <a:gd name="T6" fmla="*/ 1 w 21"/>
                  <a:gd name="T7" fmla="*/ 8 h 14"/>
                  <a:gd name="T8" fmla="*/ 2 w 21"/>
                  <a:gd name="T9" fmla="*/ 9 h 14"/>
                  <a:gd name="T10" fmla="*/ 2 w 21"/>
                  <a:gd name="T11" fmla="*/ 10 h 14"/>
                  <a:gd name="T12" fmla="*/ 2 w 21"/>
                  <a:gd name="T13" fmla="*/ 11 h 14"/>
                  <a:gd name="T14" fmla="*/ 3 w 21"/>
                  <a:gd name="T15" fmla="*/ 11 h 14"/>
                  <a:gd name="T16" fmla="*/ 4 w 21"/>
                  <a:gd name="T17" fmla="*/ 11 h 14"/>
                  <a:gd name="T18" fmla="*/ 5 w 21"/>
                  <a:gd name="T19" fmla="*/ 11 h 14"/>
                  <a:gd name="T20" fmla="*/ 5 w 21"/>
                  <a:gd name="T21" fmla="*/ 12 h 14"/>
                  <a:gd name="T22" fmla="*/ 5 w 21"/>
                  <a:gd name="T23" fmla="*/ 13 h 14"/>
                  <a:gd name="T24" fmla="*/ 7 w 21"/>
                  <a:gd name="T25" fmla="*/ 13 h 14"/>
                  <a:gd name="T26" fmla="*/ 8 w 21"/>
                  <a:gd name="T27" fmla="*/ 14 h 14"/>
                  <a:gd name="T28" fmla="*/ 9 w 21"/>
                  <a:gd name="T29" fmla="*/ 14 h 14"/>
                  <a:gd name="T30" fmla="*/ 9 w 21"/>
                  <a:gd name="T31" fmla="*/ 14 h 14"/>
                  <a:gd name="T32" fmla="*/ 11 w 21"/>
                  <a:gd name="T33" fmla="*/ 14 h 14"/>
                  <a:gd name="T34" fmla="*/ 11 w 21"/>
                  <a:gd name="T35" fmla="*/ 14 h 14"/>
                  <a:gd name="T36" fmla="*/ 12 w 21"/>
                  <a:gd name="T37" fmla="*/ 13 h 14"/>
                  <a:gd name="T38" fmla="*/ 13 w 21"/>
                  <a:gd name="T39" fmla="*/ 13 h 14"/>
                  <a:gd name="T40" fmla="*/ 15 w 21"/>
                  <a:gd name="T41" fmla="*/ 13 h 14"/>
                  <a:gd name="T42" fmla="*/ 16 w 21"/>
                  <a:gd name="T43" fmla="*/ 13 h 14"/>
                  <a:gd name="T44" fmla="*/ 17 w 21"/>
                  <a:gd name="T45" fmla="*/ 13 h 14"/>
                  <a:gd name="T46" fmla="*/ 18 w 21"/>
                  <a:gd name="T47" fmla="*/ 14 h 14"/>
                  <a:gd name="T48" fmla="*/ 18 w 21"/>
                  <a:gd name="T49" fmla="*/ 13 h 14"/>
                  <a:gd name="T50" fmla="*/ 19 w 21"/>
                  <a:gd name="T51" fmla="*/ 13 h 14"/>
                  <a:gd name="T52" fmla="*/ 19 w 21"/>
                  <a:gd name="T53" fmla="*/ 12 h 14"/>
                  <a:gd name="T54" fmla="*/ 19 w 21"/>
                  <a:gd name="T55" fmla="*/ 11 h 14"/>
                  <a:gd name="T56" fmla="*/ 20 w 21"/>
                  <a:gd name="T57" fmla="*/ 10 h 14"/>
                  <a:gd name="T58" fmla="*/ 21 w 21"/>
                  <a:gd name="T59" fmla="*/ 10 h 14"/>
                  <a:gd name="T60" fmla="*/ 21 w 21"/>
                  <a:gd name="T61" fmla="*/ 9 h 14"/>
                  <a:gd name="T62" fmla="*/ 20 w 21"/>
                  <a:gd name="T63" fmla="*/ 9 h 14"/>
                  <a:gd name="T64" fmla="*/ 20 w 21"/>
                  <a:gd name="T65" fmla="*/ 8 h 14"/>
                  <a:gd name="T66" fmla="*/ 19 w 21"/>
                  <a:gd name="T67" fmla="*/ 9 h 14"/>
                  <a:gd name="T68" fmla="*/ 18 w 21"/>
                  <a:gd name="T69" fmla="*/ 9 h 14"/>
                  <a:gd name="T70" fmla="*/ 17 w 21"/>
                  <a:gd name="T71" fmla="*/ 9 h 14"/>
                  <a:gd name="T72" fmla="*/ 17 w 21"/>
                  <a:gd name="T73" fmla="*/ 8 h 14"/>
                  <a:gd name="T74" fmla="*/ 17 w 21"/>
                  <a:gd name="T75" fmla="*/ 7 h 14"/>
                  <a:gd name="T76" fmla="*/ 16 w 21"/>
                  <a:gd name="T77" fmla="*/ 5 h 14"/>
                  <a:gd name="T78" fmla="*/ 15 w 21"/>
                  <a:gd name="T79" fmla="*/ 4 h 14"/>
                  <a:gd name="T80" fmla="*/ 14 w 21"/>
                  <a:gd name="T81" fmla="*/ 3 h 14"/>
                  <a:gd name="T82" fmla="*/ 14 w 21"/>
                  <a:gd name="T83" fmla="*/ 2 h 14"/>
                  <a:gd name="T84" fmla="*/ 12 w 21"/>
                  <a:gd name="T85" fmla="*/ 0 h 14"/>
                  <a:gd name="T86" fmla="*/ 13 w 21"/>
                  <a:gd name="T87" fmla="*/ 1 h 14"/>
                  <a:gd name="T88" fmla="*/ 12 w 21"/>
                  <a:gd name="T89" fmla="*/ 1 h 14"/>
                  <a:gd name="T90" fmla="*/ 12 w 21"/>
                  <a:gd name="T91" fmla="*/ 1 h 14"/>
                  <a:gd name="T92" fmla="*/ 11 w 21"/>
                  <a:gd name="T93" fmla="*/ 2 h 14"/>
                  <a:gd name="T94" fmla="*/ 10 w 21"/>
                  <a:gd name="T95" fmla="*/ 1 h 14"/>
                  <a:gd name="T96" fmla="*/ 9 w 21"/>
                  <a:gd name="T97" fmla="*/ 2 h 14"/>
                  <a:gd name="T98" fmla="*/ 8 w 21"/>
                  <a:gd name="T99" fmla="*/ 2 h 14"/>
                  <a:gd name="T100" fmla="*/ 7 w 21"/>
                  <a:gd name="T101" fmla="*/ 2 h 14"/>
                  <a:gd name="T102" fmla="*/ 6 w 21"/>
                  <a:gd name="T103" fmla="*/ 2 h 14"/>
                  <a:gd name="T104" fmla="*/ 6 w 21"/>
                  <a:gd name="T105" fmla="*/ 1 h 14"/>
                  <a:gd name="T106" fmla="*/ 5 w 21"/>
                  <a:gd name="T107" fmla="*/ 1 h 14"/>
                  <a:gd name="T108" fmla="*/ 4 w 21"/>
                  <a:gd name="T109" fmla="*/ 2 h 14"/>
                  <a:gd name="T110" fmla="*/ 4 w 21"/>
                  <a:gd name="T111" fmla="*/ 2 h 14"/>
                  <a:gd name="T112" fmla="*/ 3 w 21"/>
                  <a:gd name="T113" fmla="*/ 2 h 14"/>
                  <a:gd name="T114" fmla="*/ 3 w 21"/>
                  <a:gd name="T115" fmla="*/ 3 h 14"/>
                  <a:gd name="T116" fmla="*/ 2 w 21"/>
                  <a:gd name="T117" fmla="*/ 4 h 14"/>
                  <a:gd name="T118" fmla="*/ 1 w 21"/>
                  <a:gd name="T119" fmla="*/ 4 h 14"/>
                  <a:gd name="T120" fmla="*/ 1 w 21"/>
                  <a:gd name="T121" fmla="*/ 6 h 14"/>
                  <a:gd name="T122" fmla="*/ 1 w 21"/>
                  <a:gd name="T123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1" h="14">
                    <a:moveTo>
                      <a:pt x="1" y="7"/>
                    </a:moveTo>
                    <a:cubicBezTo>
                      <a:pt x="1" y="7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9"/>
                      <a:pt x="1" y="9"/>
                      <a:pt x="2" y="9"/>
                    </a:cubicBezTo>
                    <a:cubicBezTo>
                      <a:pt x="2" y="9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1"/>
                      <a:pt x="3" y="11"/>
                      <a:pt x="4" y="11"/>
                    </a:cubicBezTo>
                    <a:cubicBezTo>
                      <a:pt x="4" y="11"/>
                      <a:pt x="4" y="11"/>
                      <a:pt x="5" y="11"/>
                    </a:cubicBezTo>
                    <a:cubicBezTo>
                      <a:pt x="5" y="11"/>
                      <a:pt x="5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3"/>
                      <a:pt x="6" y="13"/>
                      <a:pt x="7" y="13"/>
                    </a:cubicBezTo>
                    <a:cubicBezTo>
                      <a:pt x="7" y="13"/>
                      <a:pt x="7" y="13"/>
                      <a:pt x="8" y="14"/>
                    </a:cubicBezTo>
                    <a:cubicBezTo>
                      <a:pt x="8" y="14"/>
                      <a:pt x="8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4"/>
                      <a:pt x="10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2" y="14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4" y="13"/>
                      <a:pt x="14" y="13"/>
                      <a:pt x="15" y="13"/>
                    </a:cubicBezTo>
                    <a:cubicBezTo>
                      <a:pt x="15" y="13"/>
                      <a:pt x="15" y="13"/>
                      <a:pt x="16" y="13"/>
                    </a:cubicBezTo>
                    <a:cubicBezTo>
                      <a:pt x="16" y="13"/>
                      <a:pt x="17" y="13"/>
                      <a:pt x="17" y="13"/>
                    </a:cubicBezTo>
                    <a:cubicBezTo>
                      <a:pt x="17" y="13"/>
                      <a:pt x="17" y="14"/>
                      <a:pt x="18" y="14"/>
                    </a:cubicBezTo>
                    <a:cubicBezTo>
                      <a:pt x="18" y="14"/>
                      <a:pt x="18" y="14"/>
                      <a:pt x="1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2"/>
                      <a:pt x="19" y="12"/>
                    </a:cubicBezTo>
                    <a:cubicBezTo>
                      <a:pt x="19" y="11"/>
                      <a:pt x="18" y="11"/>
                      <a:pt x="19" y="11"/>
                    </a:cubicBezTo>
                    <a:cubicBezTo>
                      <a:pt x="19" y="10"/>
                      <a:pt x="19" y="11"/>
                      <a:pt x="20" y="10"/>
                    </a:cubicBezTo>
                    <a:cubicBezTo>
                      <a:pt x="20" y="10"/>
                      <a:pt x="21" y="10"/>
                      <a:pt x="21" y="10"/>
                    </a:cubicBezTo>
                    <a:cubicBezTo>
                      <a:pt x="21" y="10"/>
                      <a:pt x="21" y="10"/>
                      <a:pt x="21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19" y="8"/>
                      <a:pt x="19" y="9"/>
                      <a:pt x="19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7" y="9"/>
                      <a:pt x="17" y="8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6"/>
                      <a:pt x="17" y="6"/>
                      <a:pt x="16" y="5"/>
                    </a:cubicBezTo>
                    <a:cubicBezTo>
                      <a:pt x="16" y="4"/>
                      <a:pt x="15" y="4"/>
                      <a:pt x="15" y="4"/>
                    </a:cubicBezTo>
                    <a:cubicBezTo>
                      <a:pt x="15" y="3"/>
                      <a:pt x="14" y="3"/>
                      <a:pt x="14" y="3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1"/>
                      <a:pt x="13" y="1"/>
                      <a:pt x="12" y="0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10" y="1"/>
                      <a:pt x="10" y="2"/>
                      <a:pt x="9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2" y="6"/>
                      <a:pt x="1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4" name="Freeform 260">
                <a:extLst>
                  <a:ext uri="{FF2B5EF4-FFF2-40B4-BE49-F238E27FC236}">
                    <a16:creationId xmlns:a16="http://schemas.microsoft.com/office/drawing/2014/main" id="{04791DD2-347A-451E-BE3A-E292164F9B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8714" y="16700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5" name="Freeform 261">
                <a:extLst>
                  <a:ext uri="{FF2B5EF4-FFF2-40B4-BE49-F238E27FC236}">
                    <a16:creationId xmlns:a16="http://schemas.microsoft.com/office/drawing/2014/main" id="{88878B5D-FBF8-4006-8177-A316B1DE5C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9" y="1562101"/>
                <a:ext cx="173038" cy="76200"/>
              </a:xfrm>
              <a:custGeom>
                <a:avLst/>
                <a:gdLst>
                  <a:gd name="T0" fmla="*/ 1 w 16"/>
                  <a:gd name="T1" fmla="*/ 6 h 7"/>
                  <a:gd name="T2" fmla="*/ 3 w 16"/>
                  <a:gd name="T3" fmla="*/ 5 h 7"/>
                  <a:gd name="T4" fmla="*/ 4 w 16"/>
                  <a:gd name="T5" fmla="*/ 6 h 7"/>
                  <a:gd name="T6" fmla="*/ 5 w 16"/>
                  <a:gd name="T7" fmla="*/ 6 h 7"/>
                  <a:gd name="T8" fmla="*/ 7 w 16"/>
                  <a:gd name="T9" fmla="*/ 6 h 7"/>
                  <a:gd name="T10" fmla="*/ 7 w 16"/>
                  <a:gd name="T11" fmla="*/ 7 h 7"/>
                  <a:gd name="T12" fmla="*/ 8 w 16"/>
                  <a:gd name="T13" fmla="*/ 7 h 7"/>
                  <a:gd name="T14" fmla="*/ 9 w 16"/>
                  <a:gd name="T15" fmla="*/ 7 h 7"/>
                  <a:gd name="T16" fmla="*/ 9 w 16"/>
                  <a:gd name="T17" fmla="*/ 7 h 7"/>
                  <a:gd name="T18" fmla="*/ 10 w 16"/>
                  <a:gd name="T19" fmla="*/ 7 h 7"/>
                  <a:gd name="T20" fmla="*/ 11 w 16"/>
                  <a:gd name="T21" fmla="*/ 7 h 7"/>
                  <a:gd name="T22" fmla="*/ 12 w 16"/>
                  <a:gd name="T23" fmla="*/ 6 h 7"/>
                  <a:gd name="T24" fmla="*/ 12 w 16"/>
                  <a:gd name="T25" fmla="*/ 6 h 7"/>
                  <a:gd name="T26" fmla="*/ 13 w 16"/>
                  <a:gd name="T27" fmla="*/ 7 h 7"/>
                  <a:gd name="T28" fmla="*/ 13 w 16"/>
                  <a:gd name="T29" fmla="*/ 6 h 7"/>
                  <a:gd name="T30" fmla="*/ 14 w 16"/>
                  <a:gd name="T31" fmla="*/ 6 h 7"/>
                  <a:gd name="T32" fmla="*/ 14 w 16"/>
                  <a:gd name="T33" fmla="*/ 5 h 7"/>
                  <a:gd name="T34" fmla="*/ 14 w 16"/>
                  <a:gd name="T35" fmla="*/ 5 h 7"/>
                  <a:gd name="T36" fmla="*/ 15 w 16"/>
                  <a:gd name="T37" fmla="*/ 3 h 7"/>
                  <a:gd name="T38" fmla="*/ 15 w 16"/>
                  <a:gd name="T39" fmla="*/ 3 h 7"/>
                  <a:gd name="T40" fmla="*/ 15 w 16"/>
                  <a:gd name="T41" fmla="*/ 2 h 7"/>
                  <a:gd name="T42" fmla="*/ 15 w 16"/>
                  <a:gd name="T43" fmla="*/ 1 h 7"/>
                  <a:gd name="T44" fmla="*/ 15 w 16"/>
                  <a:gd name="T45" fmla="*/ 1 h 7"/>
                  <a:gd name="T46" fmla="*/ 16 w 16"/>
                  <a:gd name="T47" fmla="*/ 0 h 7"/>
                  <a:gd name="T48" fmla="*/ 15 w 16"/>
                  <a:gd name="T49" fmla="*/ 0 h 7"/>
                  <a:gd name="T50" fmla="*/ 14 w 16"/>
                  <a:gd name="T51" fmla="*/ 0 h 7"/>
                  <a:gd name="T52" fmla="*/ 13 w 16"/>
                  <a:gd name="T53" fmla="*/ 0 h 7"/>
                  <a:gd name="T54" fmla="*/ 12 w 16"/>
                  <a:gd name="T55" fmla="*/ 0 h 7"/>
                  <a:gd name="T56" fmla="*/ 10 w 16"/>
                  <a:gd name="T57" fmla="*/ 0 h 7"/>
                  <a:gd name="T58" fmla="*/ 9 w 16"/>
                  <a:gd name="T59" fmla="*/ 0 h 7"/>
                  <a:gd name="T60" fmla="*/ 8 w 16"/>
                  <a:gd name="T61" fmla="*/ 0 h 7"/>
                  <a:gd name="T62" fmla="*/ 7 w 16"/>
                  <a:gd name="T63" fmla="*/ 2 h 7"/>
                  <a:gd name="T64" fmla="*/ 6 w 16"/>
                  <a:gd name="T65" fmla="*/ 2 h 7"/>
                  <a:gd name="T66" fmla="*/ 6 w 16"/>
                  <a:gd name="T67" fmla="*/ 3 h 7"/>
                  <a:gd name="T68" fmla="*/ 6 w 16"/>
                  <a:gd name="T69" fmla="*/ 4 h 7"/>
                  <a:gd name="T70" fmla="*/ 5 w 16"/>
                  <a:gd name="T71" fmla="*/ 4 h 7"/>
                  <a:gd name="T72" fmla="*/ 4 w 16"/>
                  <a:gd name="T73" fmla="*/ 3 h 7"/>
                  <a:gd name="T74" fmla="*/ 3 w 16"/>
                  <a:gd name="T75" fmla="*/ 4 h 7"/>
                  <a:gd name="T76" fmla="*/ 2 w 16"/>
                  <a:gd name="T77" fmla="*/ 4 h 7"/>
                  <a:gd name="T78" fmla="*/ 0 w 16"/>
                  <a:gd name="T79" fmla="*/ 5 h 7"/>
                  <a:gd name="T80" fmla="*/ 0 w 16"/>
                  <a:gd name="T81" fmla="*/ 5 h 7"/>
                  <a:gd name="T82" fmla="*/ 1 w 16"/>
                  <a:gd name="T8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6" h="7">
                    <a:moveTo>
                      <a:pt x="1" y="6"/>
                    </a:moveTo>
                    <a:cubicBezTo>
                      <a:pt x="2" y="6"/>
                      <a:pt x="2" y="5"/>
                      <a:pt x="3" y="5"/>
                    </a:cubicBezTo>
                    <a:cubicBezTo>
                      <a:pt x="3" y="5"/>
                      <a:pt x="4" y="6"/>
                      <a:pt x="4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6"/>
                      <a:pt x="7" y="7"/>
                      <a:pt x="7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7"/>
                      <a:pt x="11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6"/>
                      <a:pt x="13" y="7"/>
                      <a:pt x="13" y="7"/>
                    </a:cubicBezTo>
                    <a:cubicBezTo>
                      <a:pt x="13" y="7"/>
                      <a:pt x="13" y="6"/>
                      <a:pt x="13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4"/>
                      <a:pt x="15" y="4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  <a:cubicBezTo>
                      <a:pt x="7" y="1"/>
                      <a:pt x="8" y="1"/>
                      <a:pt x="7" y="2"/>
                    </a:cubicBezTo>
                    <a:cubicBezTo>
                      <a:pt x="7" y="2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3" y="3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6"/>
                      <a:pt x="1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6" name="Freeform 262">
                <a:extLst>
                  <a:ext uri="{FF2B5EF4-FFF2-40B4-BE49-F238E27FC236}">
                    <a16:creationId xmlns:a16="http://schemas.microsoft.com/office/drawing/2014/main" id="{46569A58-DF67-4FBB-9604-E36E9E4098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9776" y="1368426"/>
                <a:ext cx="11113" cy="9525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7" name="Freeform 263">
                <a:extLst>
                  <a:ext uri="{FF2B5EF4-FFF2-40B4-BE49-F238E27FC236}">
                    <a16:creationId xmlns:a16="http://schemas.microsoft.com/office/drawing/2014/main" id="{F0A37C8F-E656-474B-95A1-BF91B4DF13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1189" y="1746251"/>
                <a:ext cx="20638" cy="42863"/>
              </a:xfrm>
              <a:custGeom>
                <a:avLst/>
                <a:gdLst>
                  <a:gd name="T0" fmla="*/ 1 w 2"/>
                  <a:gd name="T1" fmla="*/ 3 h 4"/>
                  <a:gd name="T2" fmla="*/ 1 w 2"/>
                  <a:gd name="T3" fmla="*/ 4 h 4"/>
                  <a:gd name="T4" fmla="*/ 1 w 2"/>
                  <a:gd name="T5" fmla="*/ 4 h 4"/>
                  <a:gd name="T6" fmla="*/ 2 w 2"/>
                  <a:gd name="T7" fmla="*/ 4 h 4"/>
                  <a:gd name="T8" fmla="*/ 2 w 2"/>
                  <a:gd name="T9" fmla="*/ 3 h 4"/>
                  <a:gd name="T10" fmla="*/ 2 w 2"/>
                  <a:gd name="T11" fmla="*/ 1 h 4"/>
                  <a:gd name="T12" fmla="*/ 2 w 2"/>
                  <a:gd name="T13" fmla="*/ 1 h 4"/>
                  <a:gd name="T14" fmla="*/ 2 w 2"/>
                  <a:gd name="T15" fmla="*/ 0 h 4"/>
                  <a:gd name="T16" fmla="*/ 1 w 2"/>
                  <a:gd name="T17" fmla="*/ 1 h 4"/>
                  <a:gd name="T18" fmla="*/ 0 w 2"/>
                  <a:gd name="T19" fmla="*/ 1 h 4"/>
                  <a:gd name="T20" fmla="*/ 0 w 2"/>
                  <a:gd name="T21" fmla="*/ 2 h 4"/>
                  <a:gd name="T22" fmla="*/ 0 w 2"/>
                  <a:gd name="T23" fmla="*/ 3 h 4"/>
                  <a:gd name="T24" fmla="*/ 1 w 2"/>
                  <a:gd name="T2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" h="4">
                    <a:moveTo>
                      <a:pt x="1" y="3"/>
                    </a:moveTo>
                    <a:cubicBezTo>
                      <a:pt x="1" y="3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8" name="Freeform 264">
                <a:extLst>
                  <a:ext uri="{FF2B5EF4-FFF2-40B4-BE49-F238E27FC236}">
                    <a16:creationId xmlns:a16="http://schemas.microsoft.com/office/drawing/2014/main" id="{7FAFFE4E-4606-4EF4-A708-7563F7468C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6" y="1368426"/>
                <a:ext cx="65088" cy="53975"/>
              </a:xfrm>
              <a:custGeom>
                <a:avLst/>
                <a:gdLst>
                  <a:gd name="T0" fmla="*/ 2 w 6"/>
                  <a:gd name="T1" fmla="*/ 3 h 5"/>
                  <a:gd name="T2" fmla="*/ 3 w 6"/>
                  <a:gd name="T3" fmla="*/ 3 h 5"/>
                  <a:gd name="T4" fmla="*/ 3 w 6"/>
                  <a:gd name="T5" fmla="*/ 3 h 5"/>
                  <a:gd name="T6" fmla="*/ 4 w 6"/>
                  <a:gd name="T7" fmla="*/ 4 h 5"/>
                  <a:gd name="T8" fmla="*/ 6 w 6"/>
                  <a:gd name="T9" fmla="*/ 4 h 5"/>
                  <a:gd name="T10" fmla="*/ 6 w 6"/>
                  <a:gd name="T11" fmla="*/ 4 h 5"/>
                  <a:gd name="T12" fmla="*/ 5 w 6"/>
                  <a:gd name="T13" fmla="*/ 3 h 5"/>
                  <a:gd name="T14" fmla="*/ 5 w 6"/>
                  <a:gd name="T15" fmla="*/ 2 h 5"/>
                  <a:gd name="T16" fmla="*/ 5 w 6"/>
                  <a:gd name="T17" fmla="*/ 1 h 5"/>
                  <a:gd name="T18" fmla="*/ 4 w 6"/>
                  <a:gd name="T19" fmla="*/ 1 h 5"/>
                  <a:gd name="T20" fmla="*/ 3 w 6"/>
                  <a:gd name="T21" fmla="*/ 0 h 5"/>
                  <a:gd name="T22" fmla="*/ 3 w 6"/>
                  <a:gd name="T23" fmla="*/ 0 h 5"/>
                  <a:gd name="T24" fmla="*/ 2 w 6"/>
                  <a:gd name="T25" fmla="*/ 1 h 5"/>
                  <a:gd name="T26" fmla="*/ 1 w 6"/>
                  <a:gd name="T27" fmla="*/ 1 h 5"/>
                  <a:gd name="T28" fmla="*/ 0 w 6"/>
                  <a:gd name="T29" fmla="*/ 2 h 5"/>
                  <a:gd name="T30" fmla="*/ 0 w 6"/>
                  <a:gd name="T31" fmla="*/ 3 h 5"/>
                  <a:gd name="T32" fmla="*/ 1 w 6"/>
                  <a:gd name="T33" fmla="*/ 3 h 5"/>
                  <a:gd name="T34" fmla="*/ 2 w 6"/>
                  <a:gd name="T3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" h="5">
                    <a:moveTo>
                      <a:pt x="2" y="3"/>
                    </a:move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1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59" name="Freeform 265">
                <a:extLst>
                  <a:ext uri="{FF2B5EF4-FFF2-40B4-BE49-F238E27FC236}">
                    <a16:creationId xmlns:a16="http://schemas.microsoft.com/office/drawing/2014/main" id="{6E056D95-A3F0-4FB7-9B86-E1C3B3C990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0589" y="1778001"/>
                <a:ext cx="173038" cy="130175"/>
              </a:xfrm>
              <a:custGeom>
                <a:avLst/>
                <a:gdLst>
                  <a:gd name="T0" fmla="*/ 11 w 16"/>
                  <a:gd name="T1" fmla="*/ 12 h 12"/>
                  <a:gd name="T2" fmla="*/ 11 w 16"/>
                  <a:gd name="T3" fmla="*/ 11 h 12"/>
                  <a:gd name="T4" fmla="*/ 9 w 16"/>
                  <a:gd name="T5" fmla="*/ 10 h 12"/>
                  <a:gd name="T6" fmla="*/ 11 w 16"/>
                  <a:gd name="T7" fmla="*/ 10 h 12"/>
                  <a:gd name="T8" fmla="*/ 10 w 16"/>
                  <a:gd name="T9" fmla="*/ 8 h 12"/>
                  <a:gd name="T10" fmla="*/ 9 w 16"/>
                  <a:gd name="T11" fmla="*/ 8 h 12"/>
                  <a:gd name="T12" fmla="*/ 8 w 16"/>
                  <a:gd name="T13" fmla="*/ 7 h 12"/>
                  <a:gd name="T14" fmla="*/ 7 w 16"/>
                  <a:gd name="T15" fmla="*/ 6 h 12"/>
                  <a:gd name="T16" fmla="*/ 7 w 16"/>
                  <a:gd name="T17" fmla="*/ 4 h 12"/>
                  <a:gd name="T18" fmla="*/ 9 w 16"/>
                  <a:gd name="T19" fmla="*/ 5 h 12"/>
                  <a:gd name="T20" fmla="*/ 9 w 16"/>
                  <a:gd name="T21" fmla="*/ 5 h 12"/>
                  <a:gd name="T22" fmla="*/ 10 w 16"/>
                  <a:gd name="T23" fmla="*/ 4 h 12"/>
                  <a:gd name="T24" fmla="*/ 11 w 16"/>
                  <a:gd name="T25" fmla="*/ 3 h 12"/>
                  <a:gd name="T26" fmla="*/ 13 w 16"/>
                  <a:gd name="T27" fmla="*/ 3 h 12"/>
                  <a:gd name="T28" fmla="*/ 15 w 16"/>
                  <a:gd name="T29" fmla="*/ 4 h 12"/>
                  <a:gd name="T30" fmla="*/ 15 w 16"/>
                  <a:gd name="T31" fmla="*/ 2 h 12"/>
                  <a:gd name="T32" fmla="*/ 15 w 16"/>
                  <a:gd name="T33" fmla="*/ 1 h 12"/>
                  <a:gd name="T34" fmla="*/ 15 w 16"/>
                  <a:gd name="T35" fmla="*/ 0 h 12"/>
                  <a:gd name="T36" fmla="*/ 14 w 16"/>
                  <a:gd name="T37" fmla="*/ 1 h 12"/>
                  <a:gd name="T38" fmla="*/ 13 w 16"/>
                  <a:gd name="T39" fmla="*/ 2 h 12"/>
                  <a:gd name="T40" fmla="*/ 11 w 16"/>
                  <a:gd name="T41" fmla="*/ 1 h 12"/>
                  <a:gd name="T42" fmla="*/ 9 w 16"/>
                  <a:gd name="T43" fmla="*/ 1 h 12"/>
                  <a:gd name="T44" fmla="*/ 7 w 16"/>
                  <a:gd name="T45" fmla="*/ 2 h 12"/>
                  <a:gd name="T46" fmla="*/ 6 w 16"/>
                  <a:gd name="T47" fmla="*/ 2 h 12"/>
                  <a:gd name="T48" fmla="*/ 3 w 16"/>
                  <a:gd name="T49" fmla="*/ 3 h 12"/>
                  <a:gd name="T50" fmla="*/ 2 w 16"/>
                  <a:gd name="T51" fmla="*/ 5 h 12"/>
                  <a:gd name="T52" fmla="*/ 0 w 16"/>
                  <a:gd name="T53" fmla="*/ 7 h 12"/>
                  <a:gd name="T54" fmla="*/ 1 w 16"/>
                  <a:gd name="T55" fmla="*/ 7 h 12"/>
                  <a:gd name="T56" fmla="*/ 2 w 16"/>
                  <a:gd name="T57" fmla="*/ 8 h 12"/>
                  <a:gd name="T58" fmla="*/ 4 w 16"/>
                  <a:gd name="T59" fmla="*/ 10 h 12"/>
                  <a:gd name="T60" fmla="*/ 5 w 16"/>
                  <a:gd name="T61" fmla="*/ 10 h 12"/>
                  <a:gd name="T62" fmla="*/ 7 w 16"/>
                  <a:gd name="T63" fmla="*/ 10 h 12"/>
                  <a:gd name="T64" fmla="*/ 8 w 16"/>
                  <a:gd name="T65" fmla="*/ 11 h 12"/>
                  <a:gd name="T66" fmla="*/ 9 w 16"/>
                  <a:gd name="T67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6" h="12">
                    <a:moveTo>
                      <a:pt x="10" y="12"/>
                    </a:moveTo>
                    <a:cubicBezTo>
                      <a:pt x="10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0"/>
                      <a:pt x="11" y="10"/>
                      <a:pt x="10" y="10"/>
                    </a:cubicBezTo>
                    <a:cubicBezTo>
                      <a:pt x="10" y="10"/>
                      <a:pt x="10" y="10"/>
                      <a:pt x="9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8"/>
                    </a:cubicBezTo>
                    <a:cubicBezTo>
                      <a:pt x="10" y="8"/>
                      <a:pt x="10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3"/>
                      <a:pt x="8" y="4"/>
                      <a:pt x="8" y="4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4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3"/>
                      <a:pt x="15" y="3"/>
                      <a:pt x="15" y="2"/>
                    </a:cubicBezTo>
                    <a:cubicBezTo>
                      <a:pt x="15" y="2"/>
                      <a:pt x="16" y="2"/>
                      <a:pt x="16" y="1"/>
                    </a:cubicBezTo>
                    <a:cubicBezTo>
                      <a:pt x="16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4" y="0"/>
                      <a:pt x="15" y="1"/>
                      <a:pt x="14" y="1"/>
                    </a:cubicBezTo>
                    <a:cubicBezTo>
                      <a:pt x="14" y="1"/>
                      <a:pt x="14" y="1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2"/>
                      <a:pt x="12" y="2"/>
                      <a:pt x="12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3"/>
                      <a:pt x="5" y="2"/>
                      <a:pt x="4" y="3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2" y="5"/>
                    </a:cubicBezTo>
                    <a:cubicBezTo>
                      <a:pt x="2" y="5"/>
                      <a:pt x="2" y="5"/>
                      <a:pt x="1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3" y="10"/>
                      <a:pt x="3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1"/>
                      <a:pt x="9" y="11"/>
                    </a:cubicBezTo>
                    <a:cubicBezTo>
                      <a:pt x="10" y="11"/>
                      <a:pt x="10" y="12"/>
                      <a:pt x="10" y="1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0" name="Freeform 266">
                <a:extLst>
                  <a:ext uri="{FF2B5EF4-FFF2-40B4-BE49-F238E27FC236}">
                    <a16:creationId xmlns:a16="http://schemas.microsoft.com/office/drawing/2014/main" id="{AFCDE89D-3731-40BA-B476-8882F3CCCC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7339" y="1497014"/>
                <a:ext cx="301625" cy="271463"/>
              </a:xfrm>
              <a:custGeom>
                <a:avLst/>
                <a:gdLst>
                  <a:gd name="T0" fmla="*/ 12 w 28"/>
                  <a:gd name="T1" fmla="*/ 23 h 25"/>
                  <a:gd name="T2" fmla="*/ 14 w 28"/>
                  <a:gd name="T3" fmla="*/ 24 h 25"/>
                  <a:gd name="T4" fmla="*/ 16 w 28"/>
                  <a:gd name="T5" fmla="*/ 25 h 25"/>
                  <a:gd name="T6" fmla="*/ 17 w 28"/>
                  <a:gd name="T7" fmla="*/ 24 h 25"/>
                  <a:gd name="T8" fmla="*/ 17 w 28"/>
                  <a:gd name="T9" fmla="*/ 24 h 25"/>
                  <a:gd name="T10" fmla="*/ 19 w 28"/>
                  <a:gd name="T11" fmla="*/ 22 h 25"/>
                  <a:gd name="T12" fmla="*/ 22 w 28"/>
                  <a:gd name="T13" fmla="*/ 22 h 25"/>
                  <a:gd name="T14" fmla="*/ 23 w 28"/>
                  <a:gd name="T15" fmla="*/ 23 h 25"/>
                  <a:gd name="T16" fmla="*/ 25 w 28"/>
                  <a:gd name="T17" fmla="*/ 22 h 25"/>
                  <a:gd name="T18" fmla="*/ 28 w 28"/>
                  <a:gd name="T19" fmla="*/ 21 h 25"/>
                  <a:gd name="T20" fmla="*/ 28 w 28"/>
                  <a:gd name="T21" fmla="*/ 19 h 25"/>
                  <a:gd name="T22" fmla="*/ 26 w 28"/>
                  <a:gd name="T23" fmla="*/ 19 h 25"/>
                  <a:gd name="T24" fmla="*/ 27 w 28"/>
                  <a:gd name="T25" fmla="*/ 17 h 25"/>
                  <a:gd name="T26" fmla="*/ 27 w 28"/>
                  <a:gd name="T27" fmla="*/ 16 h 25"/>
                  <a:gd name="T28" fmla="*/ 27 w 28"/>
                  <a:gd name="T29" fmla="*/ 15 h 25"/>
                  <a:gd name="T30" fmla="*/ 26 w 28"/>
                  <a:gd name="T31" fmla="*/ 13 h 25"/>
                  <a:gd name="T32" fmla="*/ 26 w 28"/>
                  <a:gd name="T33" fmla="*/ 11 h 25"/>
                  <a:gd name="T34" fmla="*/ 27 w 28"/>
                  <a:gd name="T35" fmla="*/ 9 h 25"/>
                  <a:gd name="T36" fmla="*/ 27 w 28"/>
                  <a:gd name="T37" fmla="*/ 6 h 25"/>
                  <a:gd name="T38" fmla="*/ 27 w 28"/>
                  <a:gd name="T39" fmla="*/ 4 h 25"/>
                  <a:gd name="T40" fmla="*/ 24 w 28"/>
                  <a:gd name="T41" fmla="*/ 3 h 25"/>
                  <a:gd name="T42" fmla="*/ 24 w 28"/>
                  <a:gd name="T43" fmla="*/ 2 h 25"/>
                  <a:gd name="T44" fmla="*/ 22 w 28"/>
                  <a:gd name="T45" fmla="*/ 2 h 25"/>
                  <a:gd name="T46" fmla="*/ 18 w 28"/>
                  <a:gd name="T47" fmla="*/ 2 h 25"/>
                  <a:gd name="T48" fmla="*/ 16 w 28"/>
                  <a:gd name="T49" fmla="*/ 1 h 25"/>
                  <a:gd name="T50" fmla="*/ 16 w 28"/>
                  <a:gd name="T51" fmla="*/ 0 h 25"/>
                  <a:gd name="T52" fmla="*/ 14 w 28"/>
                  <a:gd name="T53" fmla="*/ 0 h 25"/>
                  <a:gd name="T54" fmla="*/ 14 w 28"/>
                  <a:gd name="T55" fmla="*/ 2 h 25"/>
                  <a:gd name="T56" fmla="*/ 12 w 28"/>
                  <a:gd name="T57" fmla="*/ 3 h 25"/>
                  <a:gd name="T58" fmla="*/ 12 w 28"/>
                  <a:gd name="T59" fmla="*/ 4 h 25"/>
                  <a:gd name="T60" fmla="*/ 11 w 28"/>
                  <a:gd name="T61" fmla="*/ 5 h 25"/>
                  <a:gd name="T62" fmla="*/ 9 w 28"/>
                  <a:gd name="T63" fmla="*/ 5 h 25"/>
                  <a:gd name="T64" fmla="*/ 8 w 28"/>
                  <a:gd name="T65" fmla="*/ 4 h 25"/>
                  <a:gd name="T66" fmla="*/ 6 w 28"/>
                  <a:gd name="T67" fmla="*/ 4 h 25"/>
                  <a:gd name="T68" fmla="*/ 6 w 28"/>
                  <a:gd name="T69" fmla="*/ 5 h 25"/>
                  <a:gd name="T70" fmla="*/ 7 w 28"/>
                  <a:gd name="T71" fmla="*/ 7 h 25"/>
                  <a:gd name="T72" fmla="*/ 5 w 28"/>
                  <a:gd name="T73" fmla="*/ 7 h 25"/>
                  <a:gd name="T74" fmla="*/ 4 w 28"/>
                  <a:gd name="T75" fmla="*/ 6 h 25"/>
                  <a:gd name="T76" fmla="*/ 2 w 28"/>
                  <a:gd name="T77" fmla="*/ 7 h 25"/>
                  <a:gd name="T78" fmla="*/ 0 w 28"/>
                  <a:gd name="T79" fmla="*/ 7 h 25"/>
                  <a:gd name="T80" fmla="*/ 0 w 28"/>
                  <a:gd name="T81" fmla="*/ 8 h 25"/>
                  <a:gd name="T82" fmla="*/ 1 w 28"/>
                  <a:gd name="T83" fmla="*/ 9 h 25"/>
                  <a:gd name="T84" fmla="*/ 2 w 28"/>
                  <a:gd name="T85" fmla="*/ 9 h 25"/>
                  <a:gd name="T86" fmla="*/ 4 w 28"/>
                  <a:gd name="T87" fmla="*/ 10 h 25"/>
                  <a:gd name="T88" fmla="*/ 5 w 28"/>
                  <a:gd name="T89" fmla="*/ 11 h 25"/>
                  <a:gd name="T90" fmla="*/ 6 w 28"/>
                  <a:gd name="T91" fmla="*/ 12 h 25"/>
                  <a:gd name="T92" fmla="*/ 7 w 28"/>
                  <a:gd name="T93" fmla="*/ 13 h 25"/>
                  <a:gd name="T94" fmla="*/ 8 w 28"/>
                  <a:gd name="T95" fmla="*/ 15 h 25"/>
                  <a:gd name="T96" fmla="*/ 8 w 28"/>
                  <a:gd name="T97" fmla="*/ 17 h 25"/>
                  <a:gd name="T98" fmla="*/ 7 w 28"/>
                  <a:gd name="T99" fmla="*/ 20 h 25"/>
                  <a:gd name="T100" fmla="*/ 7 w 28"/>
                  <a:gd name="T101" fmla="*/ 21 h 25"/>
                  <a:gd name="T102" fmla="*/ 8 w 28"/>
                  <a:gd name="T103" fmla="*/ 22 h 25"/>
                  <a:gd name="T104" fmla="*/ 9 w 28"/>
                  <a:gd name="T105" fmla="*/ 23 h 25"/>
                  <a:gd name="T106" fmla="*/ 11 w 28"/>
                  <a:gd name="T10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8" h="25">
                    <a:moveTo>
                      <a:pt x="11" y="23"/>
                    </a:moveTo>
                    <a:cubicBezTo>
                      <a:pt x="11" y="23"/>
                      <a:pt x="12" y="23"/>
                      <a:pt x="12" y="23"/>
                    </a:cubicBezTo>
                    <a:cubicBezTo>
                      <a:pt x="12" y="23"/>
                      <a:pt x="13" y="23"/>
                      <a:pt x="13" y="23"/>
                    </a:cubicBezTo>
                    <a:cubicBezTo>
                      <a:pt x="13" y="24"/>
                      <a:pt x="13" y="24"/>
                      <a:pt x="14" y="24"/>
                    </a:cubicBezTo>
                    <a:cubicBezTo>
                      <a:pt x="14" y="24"/>
                      <a:pt x="14" y="24"/>
                      <a:pt x="15" y="24"/>
                    </a:cubicBezTo>
                    <a:cubicBezTo>
                      <a:pt x="15" y="25"/>
                      <a:pt x="15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7" y="25"/>
                      <a:pt x="17" y="25"/>
                      <a:pt x="17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7" y="24"/>
                      <a:pt x="17" y="24"/>
                    </a:cubicBezTo>
                    <a:cubicBezTo>
                      <a:pt x="17" y="23"/>
                      <a:pt x="17" y="23"/>
                      <a:pt x="18" y="22"/>
                    </a:cubicBezTo>
                    <a:cubicBezTo>
                      <a:pt x="18" y="22"/>
                      <a:pt x="18" y="22"/>
                      <a:pt x="19" y="22"/>
                    </a:cubicBezTo>
                    <a:cubicBezTo>
                      <a:pt x="19" y="22"/>
                      <a:pt x="20" y="22"/>
                      <a:pt x="20" y="22"/>
                    </a:cubicBezTo>
                    <a:cubicBezTo>
                      <a:pt x="21" y="22"/>
                      <a:pt x="21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25" y="23"/>
                      <a:pt x="25" y="23"/>
                      <a:pt x="25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7" y="21"/>
                      <a:pt x="27" y="21"/>
                      <a:pt x="28" y="21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8" y="20"/>
                      <a:pt x="28" y="20"/>
                      <a:pt x="28" y="19"/>
                    </a:cubicBezTo>
                    <a:cubicBezTo>
                      <a:pt x="27" y="19"/>
                      <a:pt x="27" y="20"/>
                      <a:pt x="26" y="19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6" y="18"/>
                      <a:pt x="26" y="18"/>
                      <a:pt x="27" y="18"/>
                    </a:cubicBezTo>
                    <a:cubicBezTo>
                      <a:pt x="27" y="17"/>
                      <a:pt x="27" y="18"/>
                      <a:pt x="27" y="17"/>
                    </a:cubicBezTo>
                    <a:cubicBezTo>
                      <a:pt x="27" y="17"/>
                      <a:pt x="27" y="17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5"/>
                      <a:pt x="27" y="14"/>
                      <a:pt x="27" y="14"/>
                    </a:cubicBezTo>
                    <a:cubicBezTo>
                      <a:pt x="27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2"/>
                    </a:cubicBezTo>
                    <a:cubicBezTo>
                      <a:pt x="25" y="12"/>
                      <a:pt x="25" y="12"/>
                      <a:pt x="26" y="11"/>
                    </a:cubicBezTo>
                    <a:cubicBezTo>
                      <a:pt x="26" y="11"/>
                      <a:pt x="26" y="10"/>
                      <a:pt x="26" y="10"/>
                    </a:cubicBezTo>
                    <a:cubicBezTo>
                      <a:pt x="26" y="10"/>
                      <a:pt x="27" y="10"/>
                      <a:pt x="27" y="9"/>
                    </a:cubicBezTo>
                    <a:cubicBezTo>
                      <a:pt x="27" y="9"/>
                      <a:pt x="27" y="9"/>
                      <a:pt x="27" y="8"/>
                    </a:cubicBezTo>
                    <a:cubicBezTo>
                      <a:pt x="27" y="8"/>
                      <a:pt x="27" y="7"/>
                      <a:pt x="27" y="6"/>
                    </a:cubicBezTo>
                    <a:cubicBezTo>
                      <a:pt x="28" y="6"/>
                      <a:pt x="28" y="5"/>
                      <a:pt x="28" y="5"/>
                    </a:cubicBezTo>
                    <a:cubicBezTo>
                      <a:pt x="28" y="4"/>
                      <a:pt x="27" y="4"/>
                      <a:pt x="27" y="4"/>
                    </a:cubicBezTo>
                    <a:cubicBezTo>
                      <a:pt x="27" y="3"/>
                      <a:pt x="26" y="3"/>
                      <a:pt x="26" y="3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4" y="3"/>
                      <a:pt x="24" y="3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1" y="2"/>
                      <a:pt x="21" y="2"/>
                      <a:pt x="20" y="2"/>
                    </a:cubicBezTo>
                    <a:cubicBezTo>
                      <a:pt x="19" y="2"/>
                      <a:pt x="19" y="2"/>
                      <a:pt x="18" y="2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7" y="1"/>
                      <a:pt x="16" y="1"/>
                      <a:pt x="16" y="1"/>
                    </a:cubicBezTo>
                    <a:cubicBezTo>
                      <a:pt x="16" y="1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2" y="3"/>
                      <a:pt x="11" y="3"/>
                      <a:pt x="11" y="4"/>
                    </a:cubicBezTo>
                    <a:cubicBezTo>
                      <a:pt x="11" y="4"/>
                      <a:pt x="12" y="4"/>
                      <a:pt x="12" y="4"/>
                    </a:cubicBezTo>
                    <a:cubicBezTo>
                      <a:pt x="12" y="5"/>
                      <a:pt x="12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7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6"/>
                    </a:cubicBezTo>
                    <a:cubicBezTo>
                      <a:pt x="7" y="6"/>
                      <a:pt x="7" y="6"/>
                      <a:pt x="7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5" y="7"/>
                      <a:pt x="5" y="7"/>
                      <a:pt x="4" y="7"/>
                    </a:cubicBezTo>
                    <a:cubicBezTo>
                      <a:pt x="4" y="7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3" y="6"/>
                      <a:pt x="2" y="7"/>
                      <a:pt x="2" y="7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4" y="10"/>
                      <a:pt x="4" y="10"/>
                    </a:cubicBezTo>
                    <a:cubicBezTo>
                      <a:pt x="4" y="10"/>
                      <a:pt x="4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5" y="11"/>
                      <a:pt x="5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6" y="12"/>
                      <a:pt x="6" y="12"/>
                      <a:pt x="6" y="13"/>
                    </a:cubicBezTo>
                    <a:cubicBezTo>
                      <a:pt x="6" y="13"/>
                      <a:pt x="6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7" y="14"/>
                      <a:pt x="8" y="15"/>
                    </a:cubicBezTo>
                    <a:cubicBezTo>
                      <a:pt x="8" y="15"/>
                      <a:pt x="8" y="15"/>
                      <a:pt x="8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8"/>
                      <a:pt x="7" y="18"/>
                      <a:pt x="7" y="19"/>
                    </a:cubicBezTo>
                    <a:cubicBezTo>
                      <a:pt x="7" y="19"/>
                      <a:pt x="7" y="19"/>
                      <a:pt x="7" y="20"/>
                    </a:cubicBezTo>
                    <a:cubicBezTo>
                      <a:pt x="7" y="20"/>
                      <a:pt x="7" y="21"/>
                      <a:pt x="6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8" y="22"/>
                    </a:cubicBezTo>
                    <a:cubicBezTo>
                      <a:pt x="8" y="22"/>
                      <a:pt x="8" y="22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3"/>
                      <a:pt x="11" y="23"/>
                      <a:pt x="11" y="2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1" name="Freeform 267">
                <a:extLst>
                  <a:ext uri="{FF2B5EF4-FFF2-40B4-BE49-F238E27FC236}">
                    <a16:creationId xmlns:a16="http://schemas.microsoft.com/office/drawing/2014/main" id="{EBD7CB16-0AFF-4104-8294-DAB5D205DF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5039" y="1897064"/>
                <a:ext cx="53975" cy="53975"/>
              </a:xfrm>
              <a:custGeom>
                <a:avLst/>
                <a:gdLst>
                  <a:gd name="T0" fmla="*/ 5 w 5"/>
                  <a:gd name="T1" fmla="*/ 2 h 5"/>
                  <a:gd name="T2" fmla="*/ 5 w 5"/>
                  <a:gd name="T3" fmla="*/ 1 h 5"/>
                  <a:gd name="T4" fmla="*/ 4 w 5"/>
                  <a:gd name="T5" fmla="*/ 0 h 5"/>
                  <a:gd name="T6" fmla="*/ 3 w 5"/>
                  <a:gd name="T7" fmla="*/ 0 h 5"/>
                  <a:gd name="T8" fmla="*/ 2 w 5"/>
                  <a:gd name="T9" fmla="*/ 0 h 5"/>
                  <a:gd name="T10" fmla="*/ 1 w 5"/>
                  <a:gd name="T11" fmla="*/ 0 h 5"/>
                  <a:gd name="T12" fmla="*/ 0 w 5"/>
                  <a:gd name="T13" fmla="*/ 0 h 5"/>
                  <a:gd name="T14" fmla="*/ 0 w 5"/>
                  <a:gd name="T15" fmla="*/ 1 h 5"/>
                  <a:gd name="T16" fmla="*/ 0 w 5"/>
                  <a:gd name="T17" fmla="*/ 1 h 5"/>
                  <a:gd name="T18" fmla="*/ 1 w 5"/>
                  <a:gd name="T19" fmla="*/ 2 h 5"/>
                  <a:gd name="T20" fmla="*/ 1 w 5"/>
                  <a:gd name="T21" fmla="*/ 3 h 5"/>
                  <a:gd name="T22" fmla="*/ 2 w 5"/>
                  <a:gd name="T23" fmla="*/ 4 h 5"/>
                  <a:gd name="T24" fmla="*/ 3 w 5"/>
                  <a:gd name="T25" fmla="*/ 3 h 5"/>
                  <a:gd name="T26" fmla="*/ 3 w 5"/>
                  <a:gd name="T27" fmla="*/ 4 h 5"/>
                  <a:gd name="T28" fmla="*/ 3 w 5"/>
                  <a:gd name="T29" fmla="*/ 5 h 5"/>
                  <a:gd name="T30" fmla="*/ 3 w 5"/>
                  <a:gd name="T31" fmla="*/ 4 h 5"/>
                  <a:gd name="T32" fmla="*/ 4 w 5"/>
                  <a:gd name="T33" fmla="*/ 4 h 5"/>
                  <a:gd name="T34" fmla="*/ 5 w 5"/>
                  <a:gd name="T35" fmla="*/ 5 h 5"/>
                  <a:gd name="T36" fmla="*/ 5 w 5"/>
                  <a:gd name="T37" fmla="*/ 4 h 5"/>
                  <a:gd name="T38" fmla="*/ 5 w 5"/>
                  <a:gd name="T39" fmla="*/ 3 h 5"/>
                  <a:gd name="T40" fmla="*/ 4 w 5"/>
                  <a:gd name="T41" fmla="*/ 2 h 5"/>
                  <a:gd name="T42" fmla="*/ 5 w 5"/>
                  <a:gd name="T4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2"/>
                      <a:pt x="5" y="1"/>
                      <a:pt x="5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4" y="5"/>
                      <a:pt x="3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5"/>
                      <a:pt x="5" y="5"/>
                    </a:cubicBezTo>
                    <a:cubicBezTo>
                      <a:pt x="5" y="5"/>
                      <a:pt x="5" y="4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5" y="2"/>
                      <a:pt x="5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2" name="Freeform 268">
                <a:extLst>
                  <a:ext uri="{FF2B5EF4-FFF2-40B4-BE49-F238E27FC236}">
                    <a16:creationId xmlns:a16="http://schemas.microsoft.com/office/drawing/2014/main" id="{F58ACEA0-387C-4CCD-986C-B5D6268224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0764" y="1897064"/>
                <a:ext cx="11113" cy="1111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0 h 1"/>
                  <a:gd name="T8" fmla="*/ 0 w 1"/>
                  <a:gd name="T9" fmla="*/ 0 h 1"/>
                  <a:gd name="T10" fmla="*/ 0 w 1"/>
                  <a:gd name="T11" fmla="*/ 1 h 1"/>
                  <a:gd name="T12" fmla="*/ 1 w 1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3" name="Freeform 269">
                <a:extLst>
                  <a:ext uri="{FF2B5EF4-FFF2-40B4-BE49-F238E27FC236}">
                    <a16:creationId xmlns:a16="http://schemas.microsoft.com/office/drawing/2014/main" id="{FF57EA34-E5C5-47D4-B603-9B2870440D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9651" y="1930401"/>
                <a:ext cx="22225" cy="1111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0 h 1"/>
                  <a:gd name="T8" fmla="*/ 1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4" name="Freeform 270">
                <a:extLst>
                  <a:ext uri="{FF2B5EF4-FFF2-40B4-BE49-F238E27FC236}">
                    <a16:creationId xmlns:a16="http://schemas.microsoft.com/office/drawing/2014/main" id="{D311FC56-3995-419B-99DB-641463A541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2989" y="1941514"/>
                <a:ext cx="9525" cy="9525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5" name="Freeform 271">
                <a:extLst>
                  <a:ext uri="{FF2B5EF4-FFF2-40B4-BE49-F238E27FC236}">
                    <a16:creationId xmlns:a16="http://schemas.microsoft.com/office/drawing/2014/main" id="{7E1E474E-1125-4F44-9A46-80671AF03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8539" y="1962151"/>
                <a:ext cx="65088" cy="42863"/>
              </a:xfrm>
              <a:custGeom>
                <a:avLst/>
                <a:gdLst>
                  <a:gd name="T0" fmla="*/ 1 w 6"/>
                  <a:gd name="T1" fmla="*/ 2 h 4"/>
                  <a:gd name="T2" fmla="*/ 2 w 6"/>
                  <a:gd name="T3" fmla="*/ 2 h 4"/>
                  <a:gd name="T4" fmla="*/ 3 w 6"/>
                  <a:gd name="T5" fmla="*/ 3 h 4"/>
                  <a:gd name="T6" fmla="*/ 4 w 6"/>
                  <a:gd name="T7" fmla="*/ 3 h 4"/>
                  <a:gd name="T8" fmla="*/ 5 w 6"/>
                  <a:gd name="T9" fmla="*/ 3 h 4"/>
                  <a:gd name="T10" fmla="*/ 6 w 6"/>
                  <a:gd name="T11" fmla="*/ 3 h 4"/>
                  <a:gd name="T12" fmla="*/ 6 w 6"/>
                  <a:gd name="T13" fmla="*/ 3 h 4"/>
                  <a:gd name="T14" fmla="*/ 6 w 6"/>
                  <a:gd name="T15" fmla="*/ 2 h 4"/>
                  <a:gd name="T16" fmla="*/ 5 w 6"/>
                  <a:gd name="T17" fmla="*/ 1 h 4"/>
                  <a:gd name="T18" fmla="*/ 4 w 6"/>
                  <a:gd name="T19" fmla="*/ 1 h 4"/>
                  <a:gd name="T20" fmla="*/ 3 w 6"/>
                  <a:gd name="T21" fmla="*/ 1 h 4"/>
                  <a:gd name="T22" fmla="*/ 3 w 6"/>
                  <a:gd name="T23" fmla="*/ 2 h 4"/>
                  <a:gd name="T24" fmla="*/ 2 w 6"/>
                  <a:gd name="T25" fmla="*/ 1 h 4"/>
                  <a:gd name="T26" fmla="*/ 1 w 6"/>
                  <a:gd name="T27" fmla="*/ 1 h 4"/>
                  <a:gd name="T28" fmla="*/ 0 w 6"/>
                  <a:gd name="T29" fmla="*/ 1 h 4"/>
                  <a:gd name="T30" fmla="*/ 0 w 6"/>
                  <a:gd name="T31" fmla="*/ 1 h 4"/>
                  <a:gd name="T32" fmla="*/ 0 w 6"/>
                  <a:gd name="T33" fmla="*/ 2 h 4"/>
                  <a:gd name="T34" fmla="*/ 1 w 6"/>
                  <a:gd name="T3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" h="4">
                    <a:moveTo>
                      <a:pt x="1" y="2"/>
                    </a:move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6" y="4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5" y="2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6" name="Freeform 272">
                <a:extLst>
                  <a:ext uri="{FF2B5EF4-FFF2-40B4-BE49-F238E27FC236}">
                    <a16:creationId xmlns:a16="http://schemas.microsoft.com/office/drawing/2014/main" id="{D40DAC24-982B-4E54-98D8-A91B838E66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22864" y="1919289"/>
                <a:ext cx="171450" cy="161925"/>
              </a:xfrm>
              <a:custGeom>
                <a:avLst/>
                <a:gdLst>
                  <a:gd name="T0" fmla="*/ 0 w 16"/>
                  <a:gd name="T1" fmla="*/ 11 h 15"/>
                  <a:gd name="T2" fmla="*/ 0 w 16"/>
                  <a:gd name="T3" fmla="*/ 12 h 15"/>
                  <a:gd name="T4" fmla="*/ 0 w 16"/>
                  <a:gd name="T5" fmla="*/ 12 h 15"/>
                  <a:gd name="T6" fmla="*/ 1 w 16"/>
                  <a:gd name="T7" fmla="*/ 13 h 15"/>
                  <a:gd name="T8" fmla="*/ 1 w 16"/>
                  <a:gd name="T9" fmla="*/ 13 h 15"/>
                  <a:gd name="T10" fmla="*/ 2 w 16"/>
                  <a:gd name="T11" fmla="*/ 13 h 15"/>
                  <a:gd name="T12" fmla="*/ 3 w 16"/>
                  <a:gd name="T13" fmla="*/ 14 h 15"/>
                  <a:gd name="T14" fmla="*/ 4 w 16"/>
                  <a:gd name="T15" fmla="*/ 15 h 15"/>
                  <a:gd name="T16" fmla="*/ 5 w 16"/>
                  <a:gd name="T17" fmla="*/ 14 h 15"/>
                  <a:gd name="T18" fmla="*/ 6 w 16"/>
                  <a:gd name="T19" fmla="*/ 13 h 15"/>
                  <a:gd name="T20" fmla="*/ 8 w 16"/>
                  <a:gd name="T21" fmla="*/ 12 h 15"/>
                  <a:gd name="T22" fmla="*/ 9 w 16"/>
                  <a:gd name="T23" fmla="*/ 11 h 15"/>
                  <a:gd name="T24" fmla="*/ 9 w 16"/>
                  <a:gd name="T25" fmla="*/ 11 h 15"/>
                  <a:gd name="T26" fmla="*/ 10 w 16"/>
                  <a:gd name="T27" fmla="*/ 10 h 15"/>
                  <a:gd name="T28" fmla="*/ 11 w 16"/>
                  <a:gd name="T29" fmla="*/ 10 h 15"/>
                  <a:gd name="T30" fmla="*/ 11 w 16"/>
                  <a:gd name="T31" fmla="*/ 9 h 15"/>
                  <a:gd name="T32" fmla="*/ 13 w 16"/>
                  <a:gd name="T33" fmla="*/ 9 h 15"/>
                  <a:gd name="T34" fmla="*/ 13 w 16"/>
                  <a:gd name="T35" fmla="*/ 8 h 15"/>
                  <a:gd name="T36" fmla="*/ 13 w 16"/>
                  <a:gd name="T37" fmla="*/ 6 h 15"/>
                  <a:gd name="T38" fmla="*/ 13 w 16"/>
                  <a:gd name="T39" fmla="*/ 5 h 15"/>
                  <a:gd name="T40" fmla="*/ 13 w 16"/>
                  <a:gd name="T41" fmla="*/ 3 h 15"/>
                  <a:gd name="T42" fmla="*/ 14 w 16"/>
                  <a:gd name="T43" fmla="*/ 2 h 15"/>
                  <a:gd name="T44" fmla="*/ 15 w 16"/>
                  <a:gd name="T45" fmla="*/ 1 h 15"/>
                  <a:gd name="T46" fmla="*/ 16 w 16"/>
                  <a:gd name="T47" fmla="*/ 1 h 15"/>
                  <a:gd name="T48" fmla="*/ 16 w 16"/>
                  <a:gd name="T49" fmla="*/ 1 h 15"/>
                  <a:gd name="T50" fmla="*/ 16 w 16"/>
                  <a:gd name="T51" fmla="*/ 0 h 15"/>
                  <a:gd name="T52" fmla="*/ 15 w 16"/>
                  <a:gd name="T53" fmla="*/ 0 h 15"/>
                  <a:gd name="T54" fmla="*/ 14 w 16"/>
                  <a:gd name="T55" fmla="*/ 1 h 15"/>
                  <a:gd name="T56" fmla="*/ 13 w 16"/>
                  <a:gd name="T57" fmla="*/ 1 h 15"/>
                  <a:gd name="T58" fmla="*/ 11 w 16"/>
                  <a:gd name="T59" fmla="*/ 1 h 15"/>
                  <a:gd name="T60" fmla="*/ 11 w 16"/>
                  <a:gd name="T61" fmla="*/ 1 h 15"/>
                  <a:gd name="T62" fmla="*/ 10 w 16"/>
                  <a:gd name="T63" fmla="*/ 1 h 15"/>
                  <a:gd name="T64" fmla="*/ 9 w 16"/>
                  <a:gd name="T65" fmla="*/ 2 h 15"/>
                  <a:gd name="T66" fmla="*/ 8 w 16"/>
                  <a:gd name="T67" fmla="*/ 2 h 15"/>
                  <a:gd name="T68" fmla="*/ 7 w 16"/>
                  <a:gd name="T69" fmla="*/ 2 h 15"/>
                  <a:gd name="T70" fmla="*/ 6 w 16"/>
                  <a:gd name="T71" fmla="*/ 1 h 15"/>
                  <a:gd name="T72" fmla="*/ 4 w 16"/>
                  <a:gd name="T73" fmla="*/ 2 h 15"/>
                  <a:gd name="T74" fmla="*/ 3 w 16"/>
                  <a:gd name="T75" fmla="*/ 2 h 15"/>
                  <a:gd name="T76" fmla="*/ 2 w 16"/>
                  <a:gd name="T77" fmla="*/ 1 h 15"/>
                  <a:gd name="T78" fmla="*/ 2 w 16"/>
                  <a:gd name="T79" fmla="*/ 2 h 15"/>
                  <a:gd name="T80" fmla="*/ 2 w 16"/>
                  <a:gd name="T81" fmla="*/ 3 h 15"/>
                  <a:gd name="T82" fmla="*/ 1 w 16"/>
                  <a:gd name="T83" fmla="*/ 4 h 15"/>
                  <a:gd name="T84" fmla="*/ 0 w 16"/>
                  <a:gd name="T85" fmla="*/ 4 h 15"/>
                  <a:gd name="T86" fmla="*/ 0 w 16"/>
                  <a:gd name="T87" fmla="*/ 4 h 15"/>
                  <a:gd name="T88" fmla="*/ 0 w 16"/>
                  <a:gd name="T89" fmla="*/ 5 h 15"/>
                  <a:gd name="T90" fmla="*/ 0 w 16"/>
                  <a:gd name="T91" fmla="*/ 6 h 15"/>
                  <a:gd name="T92" fmla="*/ 0 w 16"/>
                  <a:gd name="T93" fmla="*/ 7 h 15"/>
                  <a:gd name="T94" fmla="*/ 0 w 16"/>
                  <a:gd name="T95" fmla="*/ 8 h 15"/>
                  <a:gd name="T96" fmla="*/ 0 w 16"/>
                  <a:gd name="T97" fmla="*/ 10 h 15"/>
                  <a:gd name="T98" fmla="*/ 0 w 16"/>
                  <a:gd name="T99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6" h="15">
                    <a:moveTo>
                      <a:pt x="0" y="11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4" y="15"/>
                      <a:pt x="4" y="15"/>
                    </a:cubicBezTo>
                    <a:cubicBezTo>
                      <a:pt x="5" y="15"/>
                      <a:pt x="5" y="14"/>
                      <a:pt x="5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3"/>
                      <a:pt x="7" y="12"/>
                      <a:pt x="8" y="12"/>
                    </a:cubicBezTo>
                    <a:cubicBezTo>
                      <a:pt x="8" y="12"/>
                      <a:pt x="8" y="12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0"/>
                      <a:pt x="10" y="10"/>
                    </a:cubicBezTo>
                    <a:cubicBezTo>
                      <a:pt x="10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2" y="9"/>
                      <a:pt x="12" y="10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4" y="7"/>
                      <a:pt x="14" y="6"/>
                      <a:pt x="13" y="6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4"/>
                      <a:pt x="13" y="4"/>
                      <a:pt x="13" y="3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5" y="2"/>
                      <a:pt x="15" y="2"/>
                      <a:pt x="15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4" y="1"/>
                      <a:pt x="14" y="1"/>
                    </a:cubicBezTo>
                    <a:cubicBezTo>
                      <a:pt x="14" y="1"/>
                      <a:pt x="13" y="1"/>
                      <a:pt x="13" y="1"/>
                    </a:cubicBezTo>
                    <a:cubicBezTo>
                      <a:pt x="12" y="1"/>
                      <a:pt x="12" y="0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1" y="1"/>
                      <a:pt x="10" y="1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2"/>
                      <a:pt x="6" y="1"/>
                      <a:pt x="6" y="1"/>
                    </a:cubicBezTo>
                    <a:cubicBezTo>
                      <a:pt x="5" y="1"/>
                      <a:pt x="5" y="2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3"/>
                      <a:pt x="2" y="4"/>
                      <a:pt x="1" y="4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7" name="Freeform 273">
                <a:extLst>
                  <a:ext uri="{FF2B5EF4-FFF2-40B4-BE49-F238E27FC236}">
                    <a16:creationId xmlns:a16="http://schemas.microsoft.com/office/drawing/2014/main" id="{843D9F86-8F8B-4AFC-A761-92E962324F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4914" y="2740026"/>
                <a:ext cx="11113" cy="1111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  <a:gd name="T8" fmla="*/ 0 w 1"/>
                  <a:gd name="T9" fmla="*/ 1 h 1"/>
                  <a:gd name="T10" fmla="*/ 0 w 1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8" name="Freeform 274">
                <a:extLst>
                  <a:ext uri="{FF2B5EF4-FFF2-40B4-BE49-F238E27FC236}">
                    <a16:creationId xmlns:a16="http://schemas.microsoft.com/office/drawing/2014/main" id="{0C8DA680-CC94-4E3B-86A0-CA367AFBA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7776" y="2816226"/>
                <a:ext cx="22225" cy="11113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1 w 2"/>
                  <a:gd name="T7" fmla="*/ 0 h 1"/>
                  <a:gd name="T8" fmla="*/ 0 w 2"/>
                  <a:gd name="T9" fmla="*/ 0 h 1"/>
                  <a:gd name="T10" fmla="*/ 0 w 2"/>
                  <a:gd name="T11" fmla="*/ 0 h 1"/>
                  <a:gd name="T12" fmla="*/ 0 w 2"/>
                  <a:gd name="T13" fmla="*/ 1 h 1"/>
                  <a:gd name="T14" fmla="*/ 1 w 2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69" name="Freeform 275">
                <a:extLst>
                  <a:ext uri="{FF2B5EF4-FFF2-40B4-BE49-F238E27FC236}">
                    <a16:creationId xmlns:a16="http://schemas.microsoft.com/office/drawing/2014/main" id="{D0E949E5-E55C-4102-AC52-3CAB2E2D6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6026" y="2795589"/>
                <a:ext cx="22225" cy="9525"/>
              </a:xfrm>
              <a:custGeom>
                <a:avLst/>
                <a:gdLst>
                  <a:gd name="T0" fmla="*/ 1 w 2"/>
                  <a:gd name="T1" fmla="*/ 0 h 1"/>
                  <a:gd name="T2" fmla="*/ 2 w 2"/>
                  <a:gd name="T3" fmla="*/ 0 h 1"/>
                  <a:gd name="T4" fmla="*/ 1 w 2"/>
                  <a:gd name="T5" fmla="*/ 0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0" name="Freeform 276">
                <a:extLst>
                  <a:ext uri="{FF2B5EF4-FFF2-40B4-BE49-F238E27FC236}">
                    <a16:creationId xmlns:a16="http://schemas.microsoft.com/office/drawing/2014/main" id="{C6C52381-AE5D-4F8F-9C2E-373D8AC747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5589" y="2849564"/>
                <a:ext cx="11113" cy="2063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0 w 1"/>
                  <a:gd name="T5" fmla="*/ 1 h 2"/>
                  <a:gd name="T6" fmla="*/ 0 w 1"/>
                  <a:gd name="T7" fmla="*/ 2 h 2"/>
                  <a:gd name="T8" fmla="*/ 1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1" name="Freeform 277">
                <a:extLst>
                  <a:ext uri="{FF2B5EF4-FFF2-40B4-BE49-F238E27FC236}">
                    <a16:creationId xmlns:a16="http://schemas.microsoft.com/office/drawing/2014/main" id="{40BDDF70-1BDE-432A-A6D5-3241F9172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1576" y="708026"/>
                <a:ext cx="42863" cy="22225"/>
              </a:xfrm>
              <a:custGeom>
                <a:avLst/>
                <a:gdLst>
                  <a:gd name="T0" fmla="*/ 1 w 4"/>
                  <a:gd name="T1" fmla="*/ 1 h 2"/>
                  <a:gd name="T2" fmla="*/ 2 w 4"/>
                  <a:gd name="T3" fmla="*/ 1 h 2"/>
                  <a:gd name="T4" fmla="*/ 2 w 4"/>
                  <a:gd name="T5" fmla="*/ 1 h 2"/>
                  <a:gd name="T6" fmla="*/ 3 w 4"/>
                  <a:gd name="T7" fmla="*/ 1 h 2"/>
                  <a:gd name="T8" fmla="*/ 4 w 4"/>
                  <a:gd name="T9" fmla="*/ 1 h 2"/>
                  <a:gd name="T10" fmla="*/ 4 w 4"/>
                  <a:gd name="T11" fmla="*/ 0 h 2"/>
                  <a:gd name="T12" fmla="*/ 3 w 4"/>
                  <a:gd name="T13" fmla="*/ 0 h 2"/>
                  <a:gd name="T14" fmla="*/ 1 w 4"/>
                  <a:gd name="T15" fmla="*/ 0 h 2"/>
                  <a:gd name="T16" fmla="*/ 0 w 4"/>
                  <a:gd name="T17" fmla="*/ 0 h 2"/>
                  <a:gd name="T18" fmla="*/ 1 w 4"/>
                  <a:gd name="T19" fmla="*/ 1 h 2"/>
                  <a:gd name="T20" fmla="*/ 1 w 4"/>
                  <a:gd name="T2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2">
                    <a:moveTo>
                      <a:pt x="1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2" name="Freeform 278">
                <a:extLst>
                  <a:ext uri="{FF2B5EF4-FFF2-40B4-BE49-F238E27FC236}">
                    <a16:creationId xmlns:a16="http://schemas.microsoft.com/office/drawing/2014/main" id="{96A51D3D-5DAF-407A-A31F-411F24435D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6664" y="708026"/>
                <a:ext cx="22225" cy="1111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0 h 1"/>
                  <a:gd name="T8" fmla="*/ 2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0 w 2"/>
                  <a:gd name="T15" fmla="*/ 1 h 1"/>
                  <a:gd name="T16" fmla="*/ 0 w 2"/>
                  <a:gd name="T1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3" name="Freeform 279">
                <a:extLst>
                  <a:ext uri="{FF2B5EF4-FFF2-40B4-BE49-F238E27FC236}">
                    <a16:creationId xmlns:a16="http://schemas.microsoft.com/office/drawing/2014/main" id="{7DB3B901-FD92-4D17-AD5D-A795D7FED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0639" y="708026"/>
                <a:ext cx="11113" cy="1111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  <a:gd name="T8" fmla="*/ 0 w 1"/>
                  <a:gd name="T9" fmla="*/ 1 h 1"/>
                  <a:gd name="T10" fmla="*/ 1 w 1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4" name="Freeform 280">
                <a:extLst>
                  <a:ext uri="{FF2B5EF4-FFF2-40B4-BE49-F238E27FC236}">
                    <a16:creationId xmlns:a16="http://schemas.microsoft.com/office/drawing/2014/main" id="{47FCD16B-9F30-4D4E-8568-47DAB09EE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2389" y="696914"/>
                <a:ext cx="22225" cy="1111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  <a:gd name="T8" fmla="*/ 0 w 2"/>
                  <a:gd name="T9" fmla="*/ 0 h 1"/>
                  <a:gd name="T10" fmla="*/ 0 w 2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5" name="Freeform 281">
                <a:extLst>
                  <a:ext uri="{FF2B5EF4-FFF2-40B4-BE49-F238E27FC236}">
                    <a16:creationId xmlns:a16="http://schemas.microsoft.com/office/drawing/2014/main" id="{04331F01-747D-4CDE-AA41-D4B224E95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2389" y="708026"/>
                <a:ext cx="22225" cy="1111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6" name="Freeform 282">
                <a:extLst>
                  <a:ext uri="{FF2B5EF4-FFF2-40B4-BE49-F238E27FC236}">
                    <a16:creationId xmlns:a16="http://schemas.microsoft.com/office/drawing/2014/main" id="{AB7D63FE-4230-4A9E-A482-1EE2D7758E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68889" y="719139"/>
                <a:ext cx="20638" cy="11113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2 w 2"/>
                  <a:gd name="T5" fmla="*/ 1 h 1"/>
                  <a:gd name="T6" fmla="*/ 1 w 2"/>
                  <a:gd name="T7" fmla="*/ 0 h 1"/>
                  <a:gd name="T8" fmla="*/ 0 w 2"/>
                  <a:gd name="T9" fmla="*/ 1 h 1"/>
                  <a:gd name="T10" fmla="*/ 1 w 2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7" name="Freeform 283">
                <a:extLst>
                  <a:ext uri="{FF2B5EF4-FFF2-40B4-BE49-F238E27FC236}">
                    <a16:creationId xmlns:a16="http://schemas.microsoft.com/office/drawing/2014/main" id="{750BF107-5B46-43DA-A2A6-996F1D4040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54614" y="708026"/>
                <a:ext cx="31750" cy="22225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2 h 2"/>
                  <a:gd name="T4" fmla="*/ 2 w 3"/>
                  <a:gd name="T5" fmla="*/ 2 h 2"/>
                  <a:gd name="T6" fmla="*/ 3 w 3"/>
                  <a:gd name="T7" fmla="*/ 1 h 2"/>
                  <a:gd name="T8" fmla="*/ 3 w 3"/>
                  <a:gd name="T9" fmla="*/ 1 h 2"/>
                  <a:gd name="T10" fmla="*/ 3 w 3"/>
                  <a:gd name="T11" fmla="*/ 1 h 2"/>
                  <a:gd name="T12" fmla="*/ 2 w 3"/>
                  <a:gd name="T13" fmla="*/ 1 h 2"/>
                  <a:gd name="T14" fmla="*/ 1 w 3"/>
                  <a:gd name="T15" fmla="*/ 1 h 2"/>
                  <a:gd name="T16" fmla="*/ 0 w 3"/>
                  <a:gd name="T17" fmla="*/ 1 h 2"/>
                  <a:gd name="T18" fmla="*/ 1 w 3"/>
                  <a:gd name="T1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8" name="Freeform 284">
                <a:extLst>
                  <a:ext uri="{FF2B5EF4-FFF2-40B4-BE49-F238E27FC236}">
                    <a16:creationId xmlns:a16="http://schemas.microsoft.com/office/drawing/2014/main" id="{C8503784-5D62-4DCE-B431-50056D3721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8589" y="708026"/>
                <a:ext cx="42863" cy="11113"/>
              </a:xfrm>
              <a:custGeom>
                <a:avLst/>
                <a:gdLst>
                  <a:gd name="T0" fmla="*/ 1 w 4"/>
                  <a:gd name="T1" fmla="*/ 1 h 1"/>
                  <a:gd name="T2" fmla="*/ 2 w 4"/>
                  <a:gd name="T3" fmla="*/ 1 h 1"/>
                  <a:gd name="T4" fmla="*/ 3 w 4"/>
                  <a:gd name="T5" fmla="*/ 1 h 1"/>
                  <a:gd name="T6" fmla="*/ 4 w 4"/>
                  <a:gd name="T7" fmla="*/ 1 h 1"/>
                  <a:gd name="T8" fmla="*/ 3 w 4"/>
                  <a:gd name="T9" fmla="*/ 0 h 1"/>
                  <a:gd name="T10" fmla="*/ 2 w 4"/>
                  <a:gd name="T11" fmla="*/ 0 h 1"/>
                  <a:gd name="T12" fmla="*/ 0 w 4"/>
                  <a:gd name="T13" fmla="*/ 0 h 1"/>
                  <a:gd name="T14" fmla="*/ 0 w 4"/>
                  <a:gd name="T15" fmla="*/ 1 h 1"/>
                  <a:gd name="T16" fmla="*/ 1 w 4"/>
                  <a:gd name="T1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79" name="Freeform 285">
                <a:extLst>
                  <a:ext uri="{FF2B5EF4-FFF2-40B4-BE49-F238E27FC236}">
                    <a16:creationId xmlns:a16="http://schemas.microsoft.com/office/drawing/2014/main" id="{13BC5D97-489D-4DEF-A96E-550AD81403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2564" y="696914"/>
                <a:ext cx="31750" cy="22225"/>
              </a:xfrm>
              <a:custGeom>
                <a:avLst/>
                <a:gdLst>
                  <a:gd name="T0" fmla="*/ 2 w 3"/>
                  <a:gd name="T1" fmla="*/ 1 h 2"/>
                  <a:gd name="T2" fmla="*/ 3 w 3"/>
                  <a:gd name="T3" fmla="*/ 1 h 2"/>
                  <a:gd name="T4" fmla="*/ 3 w 3"/>
                  <a:gd name="T5" fmla="*/ 1 h 2"/>
                  <a:gd name="T6" fmla="*/ 2 w 3"/>
                  <a:gd name="T7" fmla="*/ 0 h 2"/>
                  <a:gd name="T8" fmla="*/ 1 w 3"/>
                  <a:gd name="T9" fmla="*/ 0 h 2"/>
                  <a:gd name="T10" fmla="*/ 1 w 3"/>
                  <a:gd name="T11" fmla="*/ 1 h 2"/>
                  <a:gd name="T12" fmla="*/ 0 w 3"/>
                  <a:gd name="T13" fmla="*/ 1 h 2"/>
                  <a:gd name="T14" fmla="*/ 2 w 3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2" y="1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0" name="Freeform 286">
                <a:extLst>
                  <a:ext uri="{FF2B5EF4-FFF2-40B4-BE49-F238E27FC236}">
                    <a16:creationId xmlns:a16="http://schemas.microsoft.com/office/drawing/2014/main" id="{DA3290AA-8792-4A16-BB7E-53492FC9AA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9451" y="696914"/>
                <a:ext cx="96838" cy="33338"/>
              </a:xfrm>
              <a:custGeom>
                <a:avLst/>
                <a:gdLst>
                  <a:gd name="T0" fmla="*/ 2 w 9"/>
                  <a:gd name="T1" fmla="*/ 2 h 3"/>
                  <a:gd name="T2" fmla="*/ 4 w 9"/>
                  <a:gd name="T3" fmla="*/ 2 h 3"/>
                  <a:gd name="T4" fmla="*/ 5 w 9"/>
                  <a:gd name="T5" fmla="*/ 2 h 3"/>
                  <a:gd name="T6" fmla="*/ 6 w 9"/>
                  <a:gd name="T7" fmla="*/ 2 h 3"/>
                  <a:gd name="T8" fmla="*/ 8 w 9"/>
                  <a:gd name="T9" fmla="*/ 2 h 3"/>
                  <a:gd name="T10" fmla="*/ 9 w 9"/>
                  <a:gd name="T11" fmla="*/ 2 h 3"/>
                  <a:gd name="T12" fmla="*/ 9 w 9"/>
                  <a:gd name="T13" fmla="*/ 1 h 3"/>
                  <a:gd name="T14" fmla="*/ 8 w 9"/>
                  <a:gd name="T15" fmla="*/ 0 h 3"/>
                  <a:gd name="T16" fmla="*/ 6 w 9"/>
                  <a:gd name="T17" fmla="*/ 0 h 3"/>
                  <a:gd name="T18" fmla="*/ 5 w 9"/>
                  <a:gd name="T19" fmla="*/ 0 h 3"/>
                  <a:gd name="T20" fmla="*/ 3 w 9"/>
                  <a:gd name="T21" fmla="*/ 0 h 3"/>
                  <a:gd name="T22" fmla="*/ 2 w 9"/>
                  <a:gd name="T23" fmla="*/ 1 h 3"/>
                  <a:gd name="T24" fmla="*/ 1 w 9"/>
                  <a:gd name="T25" fmla="*/ 1 h 3"/>
                  <a:gd name="T26" fmla="*/ 0 w 9"/>
                  <a:gd name="T27" fmla="*/ 1 h 3"/>
                  <a:gd name="T28" fmla="*/ 1 w 9"/>
                  <a:gd name="T29" fmla="*/ 2 h 3"/>
                  <a:gd name="T30" fmla="*/ 2 w 9"/>
                  <a:gd name="T3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3">
                    <a:moveTo>
                      <a:pt x="2" y="2"/>
                    </a:moveTo>
                    <a:cubicBezTo>
                      <a:pt x="3" y="2"/>
                      <a:pt x="3" y="2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8" y="2"/>
                    </a:cubicBezTo>
                    <a:cubicBezTo>
                      <a:pt x="8" y="2"/>
                      <a:pt x="8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1" y="2"/>
                    </a:cubicBezTo>
                    <a:cubicBezTo>
                      <a:pt x="1" y="3"/>
                      <a:pt x="1" y="2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1" name="Freeform 287">
                <a:extLst>
                  <a:ext uri="{FF2B5EF4-FFF2-40B4-BE49-F238E27FC236}">
                    <a16:creationId xmlns:a16="http://schemas.microsoft.com/office/drawing/2014/main" id="{82ACF095-C291-4757-9EDE-9484FC35C3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2314" y="719139"/>
                <a:ext cx="130175" cy="42863"/>
              </a:xfrm>
              <a:custGeom>
                <a:avLst/>
                <a:gdLst>
                  <a:gd name="T0" fmla="*/ 3 w 12"/>
                  <a:gd name="T1" fmla="*/ 0 h 4"/>
                  <a:gd name="T2" fmla="*/ 1 w 12"/>
                  <a:gd name="T3" fmla="*/ 1 h 4"/>
                  <a:gd name="T4" fmla="*/ 0 w 12"/>
                  <a:gd name="T5" fmla="*/ 1 h 4"/>
                  <a:gd name="T6" fmla="*/ 1 w 12"/>
                  <a:gd name="T7" fmla="*/ 2 h 4"/>
                  <a:gd name="T8" fmla="*/ 2 w 12"/>
                  <a:gd name="T9" fmla="*/ 2 h 4"/>
                  <a:gd name="T10" fmla="*/ 3 w 12"/>
                  <a:gd name="T11" fmla="*/ 2 h 4"/>
                  <a:gd name="T12" fmla="*/ 4 w 12"/>
                  <a:gd name="T13" fmla="*/ 2 h 4"/>
                  <a:gd name="T14" fmla="*/ 5 w 12"/>
                  <a:gd name="T15" fmla="*/ 2 h 4"/>
                  <a:gd name="T16" fmla="*/ 7 w 12"/>
                  <a:gd name="T17" fmla="*/ 3 h 4"/>
                  <a:gd name="T18" fmla="*/ 8 w 12"/>
                  <a:gd name="T19" fmla="*/ 3 h 4"/>
                  <a:gd name="T20" fmla="*/ 10 w 12"/>
                  <a:gd name="T21" fmla="*/ 3 h 4"/>
                  <a:gd name="T22" fmla="*/ 12 w 12"/>
                  <a:gd name="T23" fmla="*/ 3 h 4"/>
                  <a:gd name="T24" fmla="*/ 12 w 12"/>
                  <a:gd name="T25" fmla="*/ 3 h 4"/>
                  <a:gd name="T26" fmla="*/ 12 w 12"/>
                  <a:gd name="T27" fmla="*/ 2 h 4"/>
                  <a:gd name="T28" fmla="*/ 11 w 12"/>
                  <a:gd name="T29" fmla="*/ 2 h 4"/>
                  <a:gd name="T30" fmla="*/ 11 w 12"/>
                  <a:gd name="T31" fmla="*/ 1 h 4"/>
                  <a:gd name="T32" fmla="*/ 10 w 12"/>
                  <a:gd name="T33" fmla="*/ 1 h 4"/>
                  <a:gd name="T34" fmla="*/ 9 w 12"/>
                  <a:gd name="T35" fmla="*/ 1 h 4"/>
                  <a:gd name="T36" fmla="*/ 8 w 12"/>
                  <a:gd name="T37" fmla="*/ 1 h 4"/>
                  <a:gd name="T38" fmla="*/ 7 w 12"/>
                  <a:gd name="T39" fmla="*/ 0 h 4"/>
                  <a:gd name="T40" fmla="*/ 6 w 12"/>
                  <a:gd name="T41" fmla="*/ 0 h 4"/>
                  <a:gd name="T42" fmla="*/ 5 w 12"/>
                  <a:gd name="T43" fmla="*/ 0 h 4"/>
                  <a:gd name="T44" fmla="*/ 3 w 12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" h="4">
                    <a:moveTo>
                      <a:pt x="3" y="0"/>
                    </a:moveTo>
                    <a:cubicBezTo>
                      <a:pt x="2" y="0"/>
                      <a:pt x="2" y="0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3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cubicBezTo>
                      <a:pt x="9" y="3"/>
                      <a:pt x="9" y="3"/>
                      <a:pt x="10" y="3"/>
                    </a:cubicBezTo>
                    <a:cubicBezTo>
                      <a:pt x="11" y="3"/>
                      <a:pt x="11" y="4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1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2" name="Freeform 288">
                <a:extLst>
                  <a:ext uri="{FF2B5EF4-FFF2-40B4-BE49-F238E27FC236}">
                    <a16:creationId xmlns:a16="http://schemas.microsoft.com/office/drawing/2014/main" id="{25C9E91C-354B-47F2-A24B-734DDC9B99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3126" y="730251"/>
                <a:ext cx="87313" cy="42863"/>
              </a:xfrm>
              <a:custGeom>
                <a:avLst/>
                <a:gdLst>
                  <a:gd name="T0" fmla="*/ 1 w 8"/>
                  <a:gd name="T1" fmla="*/ 4 h 4"/>
                  <a:gd name="T2" fmla="*/ 2 w 8"/>
                  <a:gd name="T3" fmla="*/ 4 h 4"/>
                  <a:gd name="T4" fmla="*/ 3 w 8"/>
                  <a:gd name="T5" fmla="*/ 3 h 4"/>
                  <a:gd name="T6" fmla="*/ 5 w 8"/>
                  <a:gd name="T7" fmla="*/ 3 h 4"/>
                  <a:gd name="T8" fmla="*/ 7 w 8"/>
                  <a:gd name="T9" fmla="*/ 3 h 4"/>
                  <a:gd name="T10" fmla="*/ 8 w 8"/>
                  <a:gd name="T11" fmla="*/ 3 h 4"/>
                  <a:gd name="T12" fmla="*/ 8 w 8"/>
                  <a:gd name="T13" fmla="*/ 2 h 4"/>
                  <a:gd name="T14" fmla="*/ 6 w 8"/>
                  <a:gd name="T15" fmla="*/ 2 h 4"/>
                  <a:gd name="T16" fmla="*/ 6 w 8"/>
                  <a:gd name="T17" fmla="*/ 2 h 4"/>
                  <a:gd name="T18" fmla="*/ 4 w 8"/>
                  <a:gd name="T19" fmla="*/ 1 h 4"/>
                  <a:gd name="T20" fmla="*/ 3 w 8"/>
                  <a:gd name="T21" fmla="*/ 1 h 4"/>
                  <a:gd name="T22" fmla="*/ 3 w 8"/>
                  <a:gd name="T23" fmla="*/ 2 h 4"/>
                  <a:gd name="T24" fmla="*/ 3 w 8"/>
                  <a:gd name="T25" fmla="*/ 1 h 4"/>
                  <a:gd name="T26" fmla="*/ 1 w 8"/>
                  <a:gd name="T27" fmla="*/ 1 h 4"/>
                  <a:gd name="T28" fmla="*/ 0 w 8"/>
                  <a:gd name="T29" fmla="*/ 2 h 4"/>
                  <a:gd name="T30" fmla="*/ 0 w 8"/>
                  <a:gd name="T31" fmla="*/ 3 h 4"/>
                  <a:gd name="T32" fmla="*/ 1 w 8"/>
                  <a:gd name="T3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4">
                    <a:moveTo>
                      <a:pt x="1" y="4"/>
                    </a:move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3" y="3"/>
                      <a:pt x="3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6" y="3"/>
                      <a:pt x="7" y="4"/>
                      <a:pt x="7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2"/>
                      <a:pt x="8" y="2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1" y="4"/>
                      <a:pt x="1" y="4"/>
                      <a:pt x="1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3" name="Freeform 289">
                <a:extLst>
                  <a:ext uri="{FF2B5EF4-FFF2-40B4-BE49-F238E27FC236}">
                    <a16:creationId xmlns:a16="http://schemas.microsoft.com/office/drawing/2014/main" id="{F6B0DDDE-F11C-4852-831B-68AB46F70A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776" y="804864"/>
                <a:ext cx="161925" cy="44450"/>
              </a:xfrm>
              <a:custGeom>
                <a:avLst/>
                <a:gdLst>
                  <a:gd name="T0" fmla="*/ 1 w 15"/>
                  <a:gd name="T1" fmla="*/ 2 h 4"/>
                  <a:gd name="T2" fmla="*/ 1 w 15"/>
                  <a:gd name="T3" fmla="*/ 3 h 4"/>
                  <a:gd name="T4" fmla="*/ 2 w 15"/>
                  <a:gd name="T5" fmla="*/ 3 h 4"/>
                  <a:gd name="T6" fmla="*/ 3 w 15"/>
                  <a:gd name="T7" fmla="*/ 3 h 4"/>
                  <a:gd name="T8" fmla="*/ 4 w 15"/>
                  <a:gd name="T9" fmla="*/ 3 h 4"/>
                  <a:gd name="T10" fmla="*/ 5 w 15"/>
                  <a:gd name="T11" fmla="*/ 4 h 4"/>
                  <a:gd name="T12" fmla="*/ 5 w 15"/>
                  <a:gd name="T13" fmla="*/ 4 h 4"/>
                  <a:gd name="T14" fmla="*/ 5 w 15"/>
                  <a:gd name="T15" fmla="*/ 4 h 4"/>
                  <a:gd name="T16" fmla="*/ 7 w 15"/>
                  <a:gd name="T17" fmla="*/ 4 h 4"/>
                  <a:gd name="T18" fmla="*/ 8 w 15"/>
                  <a:gd name="T19" fmla="*/ 4 h 4"/>
                  <a:gd name="T20" fmla="*/ 10 w 15"/>
                  <a:gd name="T21" fmla="*/ 3 h 4"/>
                  <a:gd name="T22" fmla="*/ 11 w 15"/>
                  <a:gd name="T23" fmla="*/ 3 h 4"/>
                  <a:gd name="T24" fmla="*/ 12 w 15"/>
                  <a:gd name="T25" fmla="*/ 3 h 4"/>
                  <a:gd name="T26" fmla="*/ 13 w 15"/>
                  <a:gd name="T27" fmla="*/ 4 h 4"/>
                  <a:gd name="T28" fmla="*/ 14 w 15"/>
                  <a:gd name="T29" fmla="*/ 3 h 4"/>
                  <a:gd name="T30" fmla="*/ 15 w 15"/>
                  <a:gd name="T31" fmla="*/ 3 h 4"/>
                  <a:gd name="T32" fmla="*/ 15 w 15"/>
                  <a:gd name="T33" fmla="*/ 2 h 4"/>
                  <a:gd name="T34" fmla="*/ 14 w 15"/>
                  <a:gd name="T35" fmla="*/ 2 h 4"/>
                  <a:gd name="T36" fmla="*/ 12 w 15"/>
                  <a:gd name="T37" fmla="*/ 2 h 4"/>
                  <a:gd name="T38" fmla="*/ 11 w 15"/>
                  <a:gd name="T39" fmla="*/ 1 h 4"/>
                  <a:gd name="T40" fmla="*/ 9 w 15"/>
                  <a:gd name="T41" fmla="*/ 1 h 4"/>
                  <a:gd name="T42" fmla="*/ 8 w 15"/>
                  <a:gd name="T43" fmla="*/ 1 h 4"/>
                  <a:gd name="T44" fmla="*/ 7 w 15"/>
                  <a:gd name="T45" fmla="*/ 1 h 4"/>
                  <a:gd name="T46" fmla="*/ 6 w 15"/>
                  <a:gd name="T47" fmla="*/ 1 h 4"/>
                  <a:gd name="T48" fmla="*/ 6 w 15"/>
                  <a:gd name="T49" fmla="*/ 1 h 4"/>
                  <a:gd name="T50" fmla="*/ 6 w 15"/>
                  <a:gd name="T51" fmla="*/ 2 h 4"/>
                  <a:gd name="T52" fmla="*/ 5 w 15"/>
                  <a:gd name="T53" fmla="*/ 1 h 4"/>
                  <a:gd name="T54" fmla="*/ 5 w 15"/>
                  <a:gd name="T55" fmla="*/ 1 h 4"/>
                  <a:gd name="T56" fmla="*/ 3 w 15"/>
                  <a:gd name="T57" fmla="*/ 1 h 4"/>
                  <a:gd name="T58" fmla="*/ 2 w 15"/>
                  <a:gd name="T59" fmla="*/ 0 h 4"/>
                  <a:gd name="T60" fmla="*/ 1 w 15"/>
                  <a:gd name="T61" fmla="*/ 0 h 4"/>
                  <a:gd name="T62" fmla="*/ 0 w 15"/>
                  <a:gd name="T63" fmla="*/ 1 h 4"/>
                  <a:gd name="T64" fmla="*/ 1 w 15"/>
                  <a:gd name="T6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5" h="4">
                    <a:moveTo>
                      <a:pt x="1" y="2"/>
                    </a:move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4" y="3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10" y="3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1" y="3"/>
                      <a:pt x="12" y="3"/>
                      <a:pt x="12" y="3"/>
                    </a:cubicBezTo>
                    <a:cubicBezTo>
                      <a:pt x="12" y="4"/>
                      <a:pt x="13" y="4"/>
                      <a:pt x="13" y="4"/>
                    </a:cubicBezTo>
                    <a:cubicBezTo>
                      <a:pt x="13" y="4"/>
                      <a:pt x="14" y="4"/>
                      <a:pt x="14" y="3"/>
                    </a:cubicBezTo>
                    <a:cubicBezTo>
                      <a:pt x="14" y="3"/>
                      <a:pt x="15" y="3"/>
                      <a:pt x="15" y="3"/>
                    </a:cubicBezTo>
                    <a:cubicBezTo>
                      <a:pt x="15" y="3"/>
                      <a:pt x="15" y="2"/>
                      <a:pt x="15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2"/>
                      <a:pt x="13" y="2"/>
                      <a:pt x="12" y="2"/>
                    </a:cubicBezTo>
                    <a:cubicBezTo>
                      <a:pt x="12" y="2"/>
                      <a:pt x="11" y="2"/>
                      <a:pt x="11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4" name="Freeform 290">
                <a:extLst>
                  <a:ext uri="{FF2B5EF4-FFF2-40B4-BE49-F238E27FC236}">
                    <a16:creationId xmlns:a16="http://schemas.microsoft.com/office/drawing/2014/main" id="{A47F82E0-CD4B-4C19-B28F-E8485C4BE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2926" y="827089"/>
                <a:ext cx="96838" cy="33338"/>
              </a:xfrm>
              <a:custGeom>
                <a:avLst/>
                <a:gdLst>
                  <a:gd name="T0" fmla="*/ 0 w 9"/>
                  <a:gd name="T1" fmla="*/ 1 h 3"/>
                  <a:gd name="T2" fmla="*/ 1 w 9"/>
                  <a:gd name="T3" fmla="*/ 1 h 3"/>
                  <a:gd name="T4" fmla="*/ 2 w 9"/>
                  <a:gd name="T5" fmla="*/ 1 h 3"/>
                  <a:gd name="T6" fmla="*/ 4 w 9"/>
                  <a:gd name="T7" fmla="*/ 1 h 3"/>
                  <a:gd name="T8" fmla="*/ 5 w 9"/>
                  <a:gd name="T9" fmla="*/ 2 h 3"/>
                  <a:gd name="T10" fmla="*/ 6 w 9"/>
                  <a:gd name="T11" fmla="*/ 2 h 3"/>
                  <a:gd name="T12" fmla="*/ 7 w 9"/>
                  <a:gd name="T13" fmla="*/ 2 h 3"/>
                  <a:gd name="T14" fmla="*/ 9 w 9"/>
                  <a:gd name="T15" fmla="*/ 2 h 3"/>
                  <a:gd name="T16" fmla="*/ 9 w 9"/>
                  <a:gd name="T17" fmla="*/ 1 h 3"/>
                  <a:gd name="T18" fmla="*/ 8 w 9"/>
                  <a:gd name="T19" fmla="*/ 1 h 3"/>
                  <a:gd name="T20" fmla="*/ 7 w 9"/>
                  <a:gd name="T21" fmla="*/ 1 h 3"/>
                  <a:gd name="T22" fmla="*/ 6 w 9"/>
                  <a:gd name="T23" fmla="*/ 1 h 3"/>
                  <a:gd name="T24" fmla="*/ 4 w 9"/>
                  <a:gd name="T25" fmla="*/ 0 h 3"/>
                  <a:gd name="T26" fmla="*/ 3 w 9"/>
                  <a:gd name="T27" fmla="*/ 0 h 3"/>
                  <a:gd name="T28" fmla="*/ 2 w 9"/>
                  <a:gd name="T29" fmla="*/ 0 h 3"/>
                  <a:gd name="T30" fmla="*/ 1 w 9"/>
                  <a:gd name="T31" fmla="*/ 1 h 3"/>
                  <a:gd name="T32" fmla="*/ 0 w 9"/>
                  <a:gd name="T33" fmla="*/ 0 h 3"/>
                  <a:gd name="T34" fmla="*/ 0 w 9"/>
                  <a:gd name="T35" fmla="*/ 0 h 3"/>
                  <a:gd name="T36" fmla="*/ 0 w 9"/>
                  <a:gd name="T3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3">
                    <a:moveTo>
                      <a:pt x="0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8" y="2"/>
                      <a:pt x="9" y="3"/>
                      <a:pt x="9" y="2"/>
                    </a:cubicBezTo>
                    <a:cubicBezTo>
                      <a:pt x="9" y="2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5" name="Freeform 291">
                <a:extLst>
                  <a:ext uri="{FF2B5EF4-FFF2-40B4-BE49-F238E27FC236}">
                    <a16:creationId xmlns:a16="http://schemas.microsoft.com/office/drawing/2014/main" id="{8D136974-CEBB-41E1-B21D-AAE0E37F59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1376" y="784226"/>
                <a:ext cx="11113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6" name="Freeform 292">
                <a:extLst>
                  <a:ext uri="{FF2B5EF4-FFF2-40B4-BE49-F238E27FC236}">
                    <a16:creationId xmlns:a16="http://schemas.microsoft.com/office/drawing/2014/main" id="{26C10853-019E-4962-914B-09D27FC25E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8139" y="815976"/>
                <a:ext cx="11113" cy="2222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  <a:gd name="T8" fmla="*/ 1 w 1"/>
                  <a:gd name="T9" fmla="*/ 1 h 2"/>
                  <a:gd name="T10" fmla="*/ 0 w 1"/>
                  <a:gd name="T11" fmla="*/ 1 h 2"/>
                  <a:gd name="T12" fmla="*/ 0 w 1"/>
                  <a:gd name="T13" fmla="*/ 1 h 2"/>
                  <a:gd name="T14" fmla="*/ 1 w 1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7" name="Freeform 293">
                <a:extLst>
                  <a:ext uri="{FF2B5EF4-FFF2-40B4-BE49-F238E27FC236}">
                    <a16:creationId xmlns:a16="http://schemas.microsoft.com/office/drawing/2014/main" id="{40FE138C-0B54-4DF2-A7D6-430115AA97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7839" y="860426"/>
                <a:ext cx="22225" cy="9525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8" name="Freeform 294">
                <a:extLst>
                  <a:ext uri="{FF2B5EF4-FFF2-40B4-BE49-F238E27FC236}">
                    <a16:creationId xmlns:a16="http://schemas.microsoft.com/office/drawing/2014/main" id="{3B7768CA-82C4-42DE-9465-585BC3F27C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0064" y="869951"/>
                <a:ext cx="74613" cy="22225"/>
              </a:xfrm>
              <a:custGeom>
                <a:avLst/>
                <a:gdLst>
                  <a:gd name="T0" fmla="*/ 1 w 7"/>
                  <a:gd name="T1" fmla="*/ 0 h 2"/>
                  <a:gd name="T2" fmla="*/ 1 w 7"/>
                  <a:gd name="T3" fmla="*/ 0 h 2"/>
                  <a:gd name="T4" fmla="*/ 0 w 7"/>
                  <a:gd name="T5" fmla="*/ 1 h 2"/>
                  <a:gd name="T6" fmla="*/ 1 w 7"/>
                  <a:gd name="T7" fmla="*/ 1 h 2"/>
                  <a:gd name="T8" fmla="*/ 2 w 7"/>
                  <a:gd name="T9" fmla="*/ 1 h 2"/>
                  <a:gd name="T10" fmla="*/ 3 w 7"/>
                  <a:gd name="T11" fmla="*/ 1 h 2"/>
                  <a:gd name="T12" fmla="*/ 4 w 7"/>
                  <a:gd name="T13" fmla="*/ 1 h 2"/>
                  <a:gd name="T14" fmla="*/ 5 w 7"/>
                  <a:gd name="T15" fmla="*/ 2 h 2"/>
                  <a:gd name="T16" fmla="*/ 7 w 7"/>
                  <a:gd name="T17" fmla="*/ 1 h 2"/>
                  <a:gd name="T18" fmla="*/ 6 w 7"/>
                  <a:gd name="T19" fmla="*/ 1 h 2"/>
                  <a:gd name="T20" fmla="*/ 5 w 7"/>
                  <a:gd name="T21" fmla="*/ 1 h 2"/>
                  <a:gd name="T22" fmla="*/ 3 w 7"/>
                  <a:gd name="T23" fmla="*/ 0 h 2"/>
                  <a:gd name="T24" fmla="*/ 2 w 7"/>
                  <a:gd name="T25" fmla="*/ 0 h 2"/>
                  <a:gd name="T26" fmla="*/ 1 w 7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" h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6" y="2"/>
                      <a:pt x="7" y="2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89" name="Freeform 295">
                <a:extLst>
                  <a:ext uri="{FF2B5EF4-FFF2-40B4-BE49-F238E27FC236}">
                    <a16:creationId xmlns:a16="http://schemas.microsoft.com/office/drawing/2014/main" id="{3DB77593-78D0-40B2-920E-EE430E584C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1739" y="968376"/>
                <a:ext cx="11113" cy="9525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  <a:gd name="T8" fmla="*/ 0 w 1"/>
                  <a:gd name="T9" fmla="*/ 1 h 1"/>
                  <a:gd name="T10" fmla="*/ 0 w 1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0" name="Freeform 296">
                <a:extLst>
                  <a:ext uri="{FF2B5EF4-FFF2-40B4-BE49-F238E27FC236}">
                    <a16:creationId xmlns:a16="http://schemas.microsoft.com/office/drawing/2014/main" id="{B76B3455-5455-4FA5-8375-80831E11B5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4176" y="1377951"/>
                <a:ext cx="22225" cy="33338"/>
              </a:xfrm>
              <a:custGeom>
                <a:avLst/>
                <a:gdLst>
                  <a:gd name="T0" fmla="*/ 0 w 2"/>
                  <a:gd name="T1" fmla="*/ 1 h 3"/>
                  <a:gd name="T2" fmla="*/ 1 w 2"/>
                  <a:gd name="T3" fmla="*/ 1 h 3"/>
                  <a:gd name="T4" fmla="*/ 1 w 2"/>
                  <a:gd name="T5" fmla="*/ 2 h 3"/>
                  <a:gd name="T6" fmla="*/ 2 w 2"/>
                  <a:gd name="T7" fmla="*/ 2 h 3"/>
                  <a:gd name="T8" fmla="*/ 2 w 2"/>
                  <a:gd name="T9" fmla="*/ 1 h 3"/>
                  <a:gd name="T10" fmla="*/ 1 w 2"/>
                  <a:gd name="T11" fmla="*/ 1 h 3"/>
                  <a:gd name="T12" fmla="*/ 0 w 2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1" name="Freeform 297">
                <a:extLst>
                  <a:ext uri="{FF2B5EF4-FFF2-40B4-BE49-F238E27FC236}">
                    <a16:creationId xmlns:a16="http://schemas.microsoft.com/office/drawing/2014/main" id="{C6841F02-0F20-4281-8D03-B7B9DA75C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8626" y="1389064"/>
                <a:ext cx="20638" cy="2222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1 w 2"/>
                  <a:gd name="T5" fmla="*/ 1 h 2"/>
                  <a:gd name="T6" fmla="*/ 1 w 2"/>
                  <a:gd name="T7" fmla="*/ 1 h 2"/>
                  <a:gd name="T8" fmla="*/ 2 w 2"/>
                  <a:gd name="T9" fmla="*/ 2 h 2"/>
                  <a:gd name="T10" fmla="*/ 1 w 2"/>
                  <a:gd name="T11" fmla="*/ 1 h 2"/>
                  <a:gd name="T12" fmla="*/ 0 w 2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2" name="Freeform 298">
                <a:extLst>
                  <a:ext uri="{FF2B5EF4-FFF2-40B4-BE49-F238E27FC236}">
                    <a16:creationId xmlns:a16="http://schemas.microsoft.com/office/drawing/2014/main" id="{EAFD816C-DDCF-46CD-93F2-6BDA558D0B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0076" y="1454151"/>
                <a:ext cx="33338" cy="11113"/>
              </a:xfrm>
              <a:custGeom>
                <a:avLst/>
                <a:gdLst>
                  <a:gd name="T0" fmla="*/ 1 w 3"/>
                  <a:gd name="T1" fmla="*/ 1 h 1"/>
                  <a:gd name="T2" fmla="*/ 2 w 3"/>
                  <a:gd name="T3" fmla="*/ 1 h 1"/>
                  <a:gd name="T4" fmla="*/ 2 w 3"/>
                  <a:gd name="T5" fmla="*/ 1 h 1"/>
                  <a:gd name="T6" fmla="*/ 3 w 3"/>
                  <a:gd name="T7" fmla="*/ 0 h 1"/>
                  <a:gd name="T8" fmla="*/ 2 w 3"/>
                  <a:gd name="T9" fmla="*/ 0 h 1"/>
                  <a:gd name="T10" fmla="*/ 1 w 3"/>
                  <a:gd name="T11" fmla="*/ 0 h 1"/>
                  <a:gd name="T12" fmla="*/ 1 w 3"/>
                  <a:gd name="T13" fmla="*/ 0 h 1"/>
                  <a:gd name="T14" fmla="*/ 1 w 3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3" name="Freeform 299">
                <a:extLst>
                  <a:ext uri="{FF2B5EF4-FFF2-40B4-BE49-F238E27FC236}">
                    <a16:creationId xmlns:a16="http://schemas.microsoft.com/office/drawing/2014/main" id="{6038D130-4910-4822-AAFD-532384633E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4526" y="1465264"/>
                <a:ext cx="9525" cy="1111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0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4" name="Freeform 300">
                <a:extLst>
                  <a:ext uri="{FF2B5EF4-FFF2-40B4-BE49-F238E27FC236}">
                    <a16:creationId xmlns:a16="http://schemas.microsoft.com/office/drawing/2014/main" id="{1FB421B7-63DF-43A4-ACC8-F307D9286C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2476" y="1476376"/>
                <a:ext cx="9525" cy="1111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5" name="Freeform 301">
                <a:extLst>
                  <a:ext uri="{FF2B5EF4-FFF2-40B4-BE49-F238E27FC236}">
                    <a16:creationId xmlns:a16="http://schemas.microsoft.com/office/drawing/2014/main" id="{4A974CAA-2695-438B-8F87-479678DE29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6701" y="1508126"/>
                <a:ext cx="9525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6" name="Freeform 302">
                <a:extLst>
                  <a:ext uri="{FF2B5EF4-FFF2-40B4-BE49-F238E27FC236}">
                    <a16:creationId xmlns:a16="http://schemas.microsoft.com/office/drawing/2014/main" id="{A60D9DAA-4C3F-4466-A0F2-84A11A398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6701" y="1519239"/>
                <a:ext cx="31750" cy="22225"/>
              </a:xfrm>
              <a:custGeom>
                <a:avLst/>
                <a:gdLst>
                  <a:gd name="T0" fmla="*/ 2 w 3"/>
                  <a:gd name="T1" fmla="*/ 1 h 2"/>
                  <a:gd name="T2" fmla="*/ 2 w 3"/>
                  <a:gd name="T3" fmla="*/ 0 h 2"/>
                  <a:gd name="T4" fmla="*/ 2 w 3"/>
                  <a:gd name="T5" fmla="*/ 0 h 2"/>
                  <a:gd name="T6" fmla="*/ 1 w 3"/>
                  <a:gd name="T7" fmla="*/ 0 h 2"/>
                  <a:gd name="T8" fmla="*/ 1 w 3"/>
                  <a:gd name="T9" fmla="*/ 1 h 2"/>
                  <a:gd name="T10" fmla="*/ 1 w 3"/>
                  <a:gd name="T11" fmla="*/ 2 h 2"/>
                  <a:gd name="T12" fmla="*/ 1 w 3"/>
                  <a:gd name="T13" fmla="*/ 2 h 2"/>
                  <a:gd name="T14" fmla="*/ 2 w 3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3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2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7" name="Freeform 303">
                <a:extLst>
                  <a:ext uri="{FF2B5EF4-FFF2-40B4-BE49-F238E27FC236}">
                    <a16:creationId xmlns:a16="http://schemas.microsoft.com/office/drawing/2014/main" id="{E20BE072-FBBA-49A5-9811-44E4F59EBB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6226" y="1550989"/>
                <a:ext cx="11113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8" name="Freeform 305">
                <a:extLst>
                  <a:ext uri="{FF2B5EF4-FFF2-40B4-BE49-F238E27FC236}">
                    <a16:creationId xmlns:a16="http://schemas.microsoft.com/office/drawing/2014/main" id="{45CCA47B-360F-497A-BEA1-F2B3A5E0A0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8289" y="18764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399" name="Freeform 306">
                <a:extLst>
                  <a:ext uri="{FF2B5EF4-FFF2-40B4-BE49-F238E27FC236}">
                    <a16:creationId xmlns:a16="http://schemas.microsoft.com/office/drawing/2014/main" id="{2E3173D8-9916-4F22-9B85-459A229996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4789" y="18113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0" name="Freeform 307">
                <a:extLst>
                  <a:ext uri="{FF2B5EF4-FFF2-40B4-BE49-F238E27FC236}">
                    <a16:creationId xmlns:a16="http://schemas.microsoft.com/office/drawing/2014/main" id="{48D33BE3-E81C-4805-9C07-03A0BA81DC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30951" y="1465264"/>
                <a:ext cx="788988" cy="334963"/>
              </a:xfrm>
              <a:custGeom>
                <a:avLst/>
                <a:gdLst>
                  <a:gd name="T0" fmla="*/ 58 w 73"/>
                  <a:gd name="T1" fmla="*/ 27 h 31"/>
                  <a:gd name="T2" fmla="*/ 59 w 73"/>
                  <a:gd name="T3" fmla="*/ 25 h 31"/>
                  <a:gd name="T4" fmla="*/ 58 w 73"/>
                  <a:gd name="T5" fmla="*/ 23 h 31"/>
                  <a:gd name="T6" fmla="*/ 57 w 73"/>
                  <a:gd name="T7" fmla="*/ 21 h 31"/>
                  <a:gd name="T8" fmla="*/ 60 w 73"/>
                  <a:gd name="T9" fmla="*/ 21 h 31"/>
                  <a:gd name="T10" fmla="*/ 62 w 73"/>
                  <a:gd name="T11" fmla="*/ 21 h 31"/>
                  <a:gd name="T12" fmla="*/ 64 w 73"/>
                  <a:gd name="T13" fmla="*/ 20 h 31"/>
                  <a:gd name="T14" fmla="*/ 66 w 73"/>
                  <a:gd name="T15" fmla="*/ 17 h 31"/>
                  <a:gd name="T16" fmla="*/ 69 w 73"/>
                  <a:gd name="T17" fmla="*/ 16 h 31"/>
                  <a:gd name="T18" fmla="*/ 71 w 73"/>
                  <a:gd name="T19" fmla="*/ 16 h 31"/>
                  <a:gd name="T20" fmla="*/ 73 w 73"/>
                  <a:gd name="T21" fmla="*/ 17 h 31"/>
                  <a:gd name="T22" fmla="*/ 72 w 73"/>
                  <a:gd name="T23" fmla="*/ 15 h 31"/>
                  <a:gd name="T24" fmla="*/ 69 w 73"/>
                  <a:gd name="T25" fmla="*/ 13 h 31"/>
                  <a:gd name="T26" fmla="*/ 66 w 73"/>
                  <a:gd name="T27" fmla="*/ 13 h 31"/>
                  <a:gd name="T28" fmla="*/ 64 w 73"/>
                  <a:gd name="T29" fmla="*/ 13 h 31"/>
                  <a:gd name="T30" fmla="*/ 61 w 73"/>
                  <a:gd name="T31" fmla="*/ 12 h 31"/>
                  <a:gd name="T32" fmla="*/ 61 w 73"/>
                  <a:gd name="T33" fmla="*/ 8 h 31"/>
                  <a:gd name="T34" fmla="*/ 59 w 73"/>
                  <a:gd name="T35" fmla="*/ 7 h 31"/>
                  <a:gd name="T36" fmla="*/ 55 w 73"/>
                  <a:gd name="T37" fmla="*/ 6 h 31"/>
                  <a:gd name="T38" fmla="*/ 49 w 73"/>
                  <a:gd name="T39" fmla="*/ 8 h 31"/>
                  <a:gd name="T40" fmla="*/ 43 w 73"/>
                  <a:gd name="T41" fmla="*/ 8 h 31"/>
                  <a:gd name="T42" fmla="*/ 40 w 73"/>
                  <a:gd name="T43" fmla="*/ 7 h 31"/>
                  <a:gd name="T44" fmla="*/ 36 w 73"/>
                  <a:gd name="T45" fmla="*/ 5 h 31"/>
                  <a:gd name="T46" fmla="*/ 30 w 73"/>
                  <a:gd name="T47" fmla="*/ 6 h 31"/>
                  <a:gd name="T48" fmla="*/ 28 w 73"/>
                  <a:gd name="T49" fmla="*/ 5 h 31"/>
                  <a:gd name="T50" fmla="*/ 24 w 73"/>
                  <a:gd name="T51" fmla="*/ 3 h 31"/>
                  <a:gd name="T52" fmla="*/ 20 w 73"/>
                  <a:gd name="T53" fmla="*/ 1 h 31"/>
                  <a:gd name="T54" fmla="*/ 17 w 73"/>
                  <a:gd name="T55" fmla="*/ 2 h 31"/>
                  <a:gd name="T56" fmla="*/ 19 w 73"/>
                  <a:gd name="T57" fmla="*/ 5 h 31"/>
                  <a:gd name="T58" fmla="*/ 18 w 73"/>
                  <a:gd name="T59" fmla="*/ 7 h 31"/>
                  <a:gd name="T60" fmla="*/ 14 w 73"/>
                  <a:gd name="T61" fmla="*/ 6 h 31"/>
                  <a:gd name="T62" fmla="*/ 10 w 73"/>
                  <a:gd name="T63" fmla="*/ 5 h 31"/>
                  <a:gd name="T64" fmla="*/ 7 w 73"/>
                  <a:gd name="T65" fmla="*/ 4 h 31"/>
                  <a:gd name="T66" fmla="*/ 6 w 73"/>
                  <a:gd name="T67" fmla="*/ 4 h 31"/>
                  <a:gd name="T68" fmla="*/ 2 w 73"/>
                  <a:gd name="T69" fmla="*/ 6 h 31"/>
                  <a:gd name="T70" fmla="*/ 0 w 73"/>
                  <a:gd name="T71" fmla="*/ 8 h 31"/>
                  <a:gd name="T72" fmla="*/ 2 w 73"/>
                  <a:gd name="T73" fmla="*/ 11 h 31"/>
                  <a:gd name="T74" fmla="*/ 5 w 73"/>
                  <a:gd name="T75" fmla="*/ 13 h 31"/>
                  <a:gd name="T76" fmla="*/ 8 w 73"/>
                  <a:gd name="T77" fmla="*/ 16 h 31"/>
                  <a:gd name="T78" fmla="*/ 9 w 73"/>
                  <a:gd name="T79" fmla="*/ 18 h 31"/>
                  <a:gd name="T80" fmla="*/ 14 w 73"/>
                  <a:gd name="T81" fmla="*/ 19 h 31"/>
                  <a:gd name="T82" fmla="*/ 18 w 73"/>
                  <a:gd name="T83" fmla="*/ 21 h 31"/>
                  <a:gd name="T84" fmla="*/ 22 w 73"/>
                  <a:gd name="T85" fmla="*/ 24 h 31"/>
                  <a:gd name="T86" fmla="*/ 25 w 73"/>
                  <a:gd name="T87" fmla="*/ 27 h 31"/>
                  <a:gd name="T88" fmla="*/ 31 w 73"/>
                  <a:gd name="T89" fmla="*/ 28 h 31"/>
                  <a:gd name="T90" fmla="*/ 36 w 73"/>
                  <a:gd name="T91" fmla="*/ 28 h 31"/>
                  <a:gd name="T92" fmla="*/ 40 w 73"/>
                  <a:gd name="T93" fmla="*/ 29 h 31"/>
                  <a:gd name="T94" fmla="*/ 43 w 73"/>
                  <a:gd name="T95" fmla="*/ 30 h 31"/>
                  <a:gd name="T96" fmla="*/ 46 w 73"/>
                  <a:gd name="T97" fmla="*/ 30 h 31"/>
                  <a:gd name="T98" fmla="*/ 48 w 73"/>
                  <a:gd name="T99" fmla="*/ 30 h 31"/>
                  <a:gd name="T100" fmla="*/ 51 w 73"/>
                  <a:gd name="T101" fmla="*/ 29 h 31"/>
                  <a:gd name="T102" fmla="*/ 55 w 73"/>
                  <a:gd name="T103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3" h="31">
                    <a:moveTo>
                      <a:pt x="56" y="29"/>
                    </a:moveTo>
                    <a:cubicBezTo>
                      <a:pt x="57" y="28"/>
                      <a:pt x="57" y="28"/>
                      <a:pt x="57" y="28"/>
                    </a:cubicBezTo>
                    <a:cubicBezTo>
                      <a:pt x="57" y="27"/>
                      <a:pt x="57" y="27"/>
                      <a:pt x="58" y="27"/>
                    </a:cubicBezTo>
                    <a:cubicBezTo>
                      <a:pt x="58" y="27"/>
                      <a:pt x="58" y="26"/>
                      <a:pt x="58" y="26"/>
                    </a:cubicBezTo>
                    <a:cubicBezTo>
                      <a:pt x="58" y="26"/>
                      <a:pt x="58" y="26"/>
                      <a:pt x="58" y="26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60" y="25"/>
                      <a:pt x="60" y="25"/>
                      <a:pt x="60" y="24"/>
                    </a:cubicBezTo>
                    <a:cubicBezTo>
                      <a:pt x="60" y="24"/>
                      <a:pt x="59" y="24"/>
                      <a:pt x="59" y="24"/>
                    </a:cubicBezTo>
                    <a:cubicBezTo>
                      <a:pt x="59" y="23"/>
                      <a:pt x="59" y="23"/>
                      <a:pt x="58" y="23"/>
                    </a:cubicBezTo>
                    <a:cubicBezTo>
                      <a:pt x="58" y="23"/>
                      <a:pt x="58" y="23"/>
                      <a:pt x="57" y="23"/>
                    </a:cubicBezTo>
                    <a:cubicBezTo>
                      <a:pt x="57" y="22"/>
                      <a:pt x="57" y="22"/>
                      <a:pt x="57" y="22"/>
                    </a:cubicBezTo>
                    <a:cubicBezTo>
                      <a:pt x="57" y="22"/>
                      <a:pt x="57" y="21"/>
                      <a:pt x="57" y="21"/>
                    </a:cubicBezTo>
                    <a:cubicBezTo>
                      <a:pt x="57" y="21"/>
                      <a:pt x="58" y="21"/>
                      <a:pt x="58" y="21"/>
                    </a:cubicBezTo>
                    <a:cubicBezTo>
                      <a:pt x="59" y="20"/>
                      <a:pt x="59" y="20"/>
                      <a:pt x="59" y="2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1"/>
                      <a:pt x="61" y="21"/>
                      <a:pt x="61" y="22"/>
                    </a:cubicBezTo>
                    <a:cubicBezTo>
                      <a:pt x="61" y="22"/>
                      <a:pt x="61" y="22"/>
                      <a:pt x="62" y="22"/>
                    </a:cubicBezTo>
                    <a:cubicBezTo>
                      <a:pt x="62" y="22"/>
                      <a:pt x="62" y="21"/>
                      <a:pt x="62" y="21"/>
                    </a:cubicBezTo>
                    <a:cubicBezTo>
                      <a:pt x="63" y="21"/>
                      <a:pt x="63" y="21"/>
                      <a:pt x="63" y="20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4" y="19"/>
                      <a:pt x="64" y="20"/>
                      <a:pt x="64" y="20"/>
                    </a:cubicBezTo>
                    <a:cubicBezTo>
                      <a:pt x="65" y="20"/>
                      <a:pt x="65" y="20"/>
                      <a:pt x="66" y="19"/>
                    </a:cubicBezTo>
                    <a:cubicBezTo>
                      <a:pt x="66" y="19"/>
                      <a:pt x="66" y="19"/>
                      <a:pt x="66" y="18"/>
                    </a:cubicBezTo>
                    <a:cubicBezTo>
                      <a:pt x="66" y="18"/>
                      <a:pt x="66" y="18"/>
                      <a:pt x="66" y="17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8" y="17"/>
                      <a:pt x="68" y="17"/>
                      <a:pt x="68" y="16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70" y="16"/>
                      <a:pt x="70" y="16"/>
                      <a:pt x="71" y="16"/>
                    </a:cubicBezTo>
                    <a:cubicBezTo>
                      <a:pt x="71" y="16"/>
                      <a:pt x="71" y="16"/>
                      <a:pt x="72" y="17"/>
                    </a:cubicBezTo>
                    <a:cubicBezTo>
                      <a:pt x="72" y="17"/>
                      <a:pt x="73" y="18"/>
                      <a:pt x="73" y="17"/>
                    </a:cubicBezTo>
                    <a:cubicBezTo>
                      <a:pt x="73" y="17"/>
                      <a:pt x="73" y="17"/>
                      <a:pt x="73" y="17"/>
                    </a:cubicBezTo>
                    <a:cubicBezTo>
                      <a:pt x="73" y="16"/>
                      <a:pt x="73" y="16"/>
                      <a:pt x="72" y="16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4"/>
                      <a:pt x="72" y="14"/>
                      <a:pt x="71" y="14"/>
                    </a:cubicBezTo>
                    <a:cubicBezTo>
                      <a:pt x="71" y="14"/>
                      <a:pt x="70" y="14"/>
                      <a:pt x="70" y="14"/>
                    </a:cubicBezTo>
                    <a:cubicBezTo>
                      <a:pt x="69" y="14"/>
                      <a:pt x="69" y="13"/>
                      <a:pt x="69" y="13"/>
                    </a:cubicBezTo>
                    <a:cubicBezTo>
                      <a:pt x="68" y="13"/>
                      <a:pt x="68" y="13"/>
                      <a:pt x="68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3"/>
                      <a:pt x="67" y="13"/>
                      <a:pt x="66" y="13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5" y="13"/>
                      <a:pt x="65" y="13"/>
                      <a:pt x="64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3" y="13"/>
                      <a:pt x="63" y="13"/>
                      <a:pt x="62" y="13"/>
                    </a:cubicBezTo>
                    <a:cubicBezTo>
                      <a:pt x="62" y="13"/>
                      <a:pt x="61" y="13"/>
                      <a:pt x="61" y="12"/>
                    </a:cubicBezTo>
                    <a:cubicBezTo>
                      <a:pt x="61" y="12"/>
                      <a:pt x="61" y="12"/>
                      <a:pt x="61" y="11"/>
                    </a:cubicBezTo>
                    <a:cubicBezTo>
                      <a:pt x="61" y="11"/>
                      <a:pt x="61" y="10"/>
                      <a:pt x="61" y="10"/>
                    </a:cubicBezTo>
                    <a:cubicBezTo>
                      <a:pt x="61" y="9"/>
                      <a:pt x="61" y="9"/>
                      <a:pt x="61" y="8"/>
                    </a:cubicBezTo>
                    <a:cubicBezTo>
                      <a:pt x="61" y="8"/>
                      <a:pt x="61" y="8"/>
                      <a:pt x="61" y="7"/>
                    </a:cubicBezTo>
                    <a:cubicBezTo>
                      <a:pt x="61" y="7"/>
                      <a:pt x="61" y="7"/>
                      <a:pt x="61" y="7"/>
                    </a:cubicBezTo>
                    <a:cubicBezTo>
                      <a:pt x="60" y="7"/>
                      <a:pt x="60" y="7"/>
                      <a:pt x="59" y="7"/>
                    </a:cubicBezTo>
                    <a:cubicBezTo>
                      <a:pt x="59" y="7"/>
                      <a:pt x="58" y="7"/>
                      <a:pt x="58" y="7"/>
                    </a:cubicBezTo>
                    <a:cubicBezTo>
                      <a:pt x="57" y="7"/>
                      <a:pt x="57" y="7"/>
                      <a:pt x="56" y="6"/>
                    </a:cubicBezTo>
                    <a:cubicBezTo>
                      <a:pt x="56" y="6"/>
                      <a:pt x="55" y="6"/>
                      <a:pt x="55" y="6"/>
                    </a:cubicBezTo>
                    <a:cubicBezTo>
                      <a:pt x="54" y="6"/>
                      <a:pt x="54" y="6"/>
                      <a:pt x="53" y="7"/>
                    </a:cubicBezTo>
                    <a:cubicBezTo>
                      <a:pt x="52" y="7"/>
                      <a:pt x="52" y="7"/>
                      <a:pt x="51" y="8"/>
                    </a:cubicBezTo>
                    <a:cubicBezTo>
                      <a:pt x="50" y="8"/>
                      <a:pt x="50" y="8"/>
                      <a:pt x="49" y="8"/>
                    </a:cubicBezTo>
                    <a:cubicBezTo>
                      <a:pt x="48" y="8"/>
                      <a:pt x="48" y="8"/>
                      <a:pt x="47" y="8"/>
                    </a:cubicBezTo>
                    <a:cubicBezTo>
                      <a:pt x="46" y="8"/>
                      <a:pt x="46" y="8"/>
                      <a:pt x="45" y="8"/>
                    </a:cubicBezTo>
                    <a:cubicBezTo>
                      <a:pt x="44" y="8"/>
                      <a:pt x="44" y="9"/>
                      <a:pt x="43" y="8"/>
                    </a:cubicBezTo>
                    <a:cubicBezTo>
                      <a:pt x="42" y="8"/>
                      <a:pt x="42" y="8"/>
                      <a:pt x="42" y="7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0" y="7"/>
                      <a:pt x="40" y="7"/>
                    </a:cubicBezTo>
                    <a:cubicBezTo>
                      <a:pt x="39" y="7"/>
                      <a:pt x="39" y="6"/>
                      <a:pt x="38" y="6"/>
                    </a:cubicBezTo>
                    <a:cubicBezTo>
                      <a:pt x="38" y="6"/>
                      <a:pt x="38" y="6"/>
                      <a:pt x="37" y="6"/>
                    </a:cubicBezTo>
                    <a:cubicBezTo>
                      <a:pt x="37" y="6"/>
                      <a:pt x="36" y="5"/>
                      <a:pt x="36" y="5"/>
                    </a:cubicBezTo>
                    <a:cubicBezTo>
                      <a:pt x="35" y="5"/>
                      <a:pt x="35" y="5"/>
                      <a:pt x="34" y="5"/>
                    </a:cubicBezTo>
                    <a:cubicBezTo>
                      <a:pt x="33" y="6"/>
                      <a:pt x="33" y="6"/>
                      <a:pt x="32" y="6"/>
                    </a:cubicBezTo>
                    <a:cubicBezTo>
                      <a:pt x="32" y="6"/>
                      <a:pt x="31" y="7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5"/>
                      <a:pt x="29" y="6"/>
                      <a:pt x="28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4"/>
                      <a:pt x="27" y="4"/>
                      <a:pt x="27" y="4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4" y="3"/>
                      <a:pt x="23" y="2"/>
                      <a:pt x="22" y="2"/>
                    </a:cubicBezTo>
                    <a:cubicBezTo>
                      <a:pt x="22" y="2"/>
                      <a:pt x="21" y="2"/>
                      <a:pt x="21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9" y="1"/>
                      <a:pt x="19" y="1"/>
                      <a:pt x="18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7" y="2"/>
                      <a:pt x="17" y="3"/>
                      <a:pt x="17" y="3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6"/>
                    </a:cubicBezTo>
                    <a:cubicBezTo>
                      <a:pt x="19" y="6"/>
                      <a:pt x="19" y="6"/>
                      <a:pt x="19" y="7"/>
                    </a:cubicBezTo>
                    <a:cubicBezTo>
                      <a:pt x="19" y="7"/>
                      <a:pt x="18" y="7"/>
                      <a:pt x="18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5" y="6"/>
                      <a:pt x="14" y="6"/>
                    </a:cubicBezTo>
                    <a:cubicBezTo>
                      <a:pt x="13" y="6"/>
                      <a:pt x="13" y="7"/>
                      <a:pt x="12" y="7"/>
                    </a:cubicBezTo>
                    <a:cubicBezTo>
                      <a:pt x="12" y="6"/>
                      <a:pt x="12" y="6"/>
                      <a:pt x="11" y="6"/>
                    </a:cubicBezTo>
                    <a:cubicBezTo>
                      <a:pt x="11" y="6"/>
                      <a:pt x="11" y="5"/>
                      <a:pt x="10" y="5"/>
                    </a:cubicBezTo>
                    <a:cubicBezTo>
                      <a:pt x="10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4"/>
                      <a:pt x="6" y="4"/>
                    </a:cubicBezTo>
                    <a:cubicBezTo>
                      <a:pt x="6" y="5"/>
                      <a:pt x="5" y="5"/>
                      <a:pt x="5" y="5"/>
                    </a:cubicBezTo>
                    <a:cubicBezTo>
                      <a:pt x="4" y="5"/>
                      <a:pt x="4" y="5"/>
                      <a:pt x="3" y="5"/>
                    </a:cubicBezTo>
                    <a:cubicBezTo>
                      <a:pt x="3" y="6"/>
                      <a:pt x="3" y="6"/>
                      <a:pt x="2" y="6"/>
                    </a:cubicBezTo>
                    <a:cubicBezTo>
                      <a:pt x="2" y="6"/>
                      <a:pt x="2" y="6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1" y="9"/>
                      <a:pt x="1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4" y="14"/>
                      <a:pt x="5" y="13"/>
                      <a:pt x="5" y="13"/>
                    </a:cubicBezTo>
                    <a:cubicBezTo>
                      <a:pt x="6" y="13"/>
                      <a:pt x="6" y="14"/>
                      <a:pt x="7" y="14"/>
                    </a:cubicBezTo>
                    <a:cubicBezTo>
                      <a:pt x="7" y="15"/>
                      <a:pt x="8" y="15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8" y="17"/>
                      <a:pt x="9" y="17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10" y="19"/>
                      <a:pt x="10" y="18"/>
                      <a:pt x="11" y="18"/>
                    </a:cubicBezTo>
                    <a:cubicBezTo>
                      <a:pt x="12" y="18"/>
                      <a:pt x="12" y="18"/>
                      <a:pt x="13" y="18"/>
                    </a:cubicBezTo>
                    <a:cubicBezTo>
                      <a:pt x="13" y="18"/>
                      <a:pt x="14" y="18"/>
                      <a:pt x="14" y="19"/>
                    </a:cubicBezTo>
                    <a:cubicBezTo>
                      <a:pt x="15" y="19"/>
                      <a:pt x="15" y="19"/>
                      <a:pt x="15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7" y="21"/>
                      <a:pt x="17" y="21"/>
                      <a:pt x="18" y="21"/>
                    </a:cubicBezTo>
                    <a:cubicBezTo>
                      <a:pt x="18" y="22"/>
                      <a:pt x="18" y="22"/>
                      <a:pt x="19" y="22"/>
                    </a:cubicBezTo>
                    <a:cubicBezTo>
                      <a:pt x="20" y="22"/>
                      <a:pt x="20" y="22"/>
                      <a:pt x="20" y="23"/>
                    </a:cubicBezTo>
                    <a:cubicBezTo>
                      <a:pt x="21" y="23"/>
                      <a:pt x="21" y="23"/>
                      <a:pt x="22" y="24"/>
                    </a:cubicBezTo>
                    <a:cubicBezTo>
                      <a:pt x="22" y="24"/>
                      <a:pt x="22" y="24"/>
                      <a:pt x="22" y="25"/>
                    </a:cubicBezTo>
                    <a:cubicBezTo>
                      <a:pt x="23" y="25"/>
                      <a:pt x="23" y="26"/>
                      <a:pt x="24" y="26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7" y="28"/>
                      <a:pt x="28" y="28"/>
                      <a:pt x="29" y="28"/>
                    </a:cubicBezTo>
                    <a:cubicBezTo>
                      <a:pt x="30" y="28"/>
                      <a:pt x="30" y="28"/>
                      <a:pt x="31" y="28"/>
                    </a:cubicBezTo>
                    <a:cubicBezTo>
                      <a:pt x="32" y="28"/>
                      <a:pt x="32" y="28"/>
                      <a:pt x="33" y="28"/>
                    </a:cubicBezTo>
                    <a:cubicBezTo>
                      <a:pt x="34" y="28"/>
                      <a:pt x="34" y="28"/>
                      <a:pt x="35" y="28"/>
                    </a:cubicBezTo>
                    <a:cubicBezTo>
                      <a:pt x="35" y="28"/>
                      <a:pt x="36" y="28"/>
                      <a:pt x="36" y="28"/>
                    </a:cubicBezTo>
                    <a:cubicBezTo>
                      <a:pt x="37" y="28"/>
                      <a:pt x="37" y="28"/>
                      <a:pt x="37" y="28"/>
                    </a:cubicBezTo>
                    <a:cubicBezTo>
                      <a:pt x="38" y="28"/>
                      <a:pt x="38" y="28"/>
                      <a:pt x="39" y="29"/>
                    </a:cubicBezTo>
                    <a:cubicBezTo>
                      <a:pt x="39" y="29"/>
                      <a:pt x="39" y="29"/>
                      <a:pt x="40" y="29"/>
                    </a:cubicBezTo>
                    <a:cubicBezTo>
                      <a:pt x="40" y="29"/>
                      <a:pt x="40" y="29"/>
                      <a:pt x="41" y="29"/>
                    </a:cubicBezTo>
                    <a:cubicBezTo>
                      <a:pt x="41" y="29"/>
                      <a:pt x="41" y="29"/>
                      <a:pt x="42" y="30"/>
                    </a:cubicBezTo>
                    <a:cubicBezTo>
                      <a:pt x="42" y="30"/>
                      <a:pt x="42" y="30"/>
                      <a:pt x="43" y="30"/>
                    </a:cubicBezTo>
                    <a:cubicBezTo>
                      <a:pt x="43" y="30"/>
                      <a:pt x="44" y="30"/>
                      <a:pt x="44" y="30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5" y="30"/>
                      <a:pt x="46" y="30"/>
                      <a:pt x="46" y="30"/>
                    </a:cubicBezTo>
                    <a:cubicBezTo>
                      <a:pt x="46" y="30"/>
                      <a:pt x="46" y="31"/>
                      <a:pt x="46" y="31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8" y="31"/>
                      <a:pt x="48" y="30"/>
                      <a:pt x="48" y="30"/>
                    </a:cubicBezTo>
                    <a:cubicBezTo>
                      <a:pt x="49" y="30"/>
                      <a:pt x="49" y="30"/>
                      <a:pt x="49" y="29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50" y="29"/>
                      <a:pt x="51" y="29"/>
                      <a:pt x="51" y="29"/>
                    </a:cubicBezTo>
                    <a:cubicBezTo>
                      <a:pt x="51" y="28"/>
                      <a:pt x="52" y="29"/>
                      <a:pt x="52" y="29"/>
                    </a:cubicBezTo>
                    <a:cubicBezTo>
                      <a:pt x="52" y="29"/>
                      <a:pt x="53" y="29"/>
                      <a:pt x="53" y="29"/>
                    </a:cubicBezTo>
                    <a:cubicBezTo>
                      <a:pt x="54" y="28"/>
                      <a:pt x="54" y="28"/>
                      <a:pt x="55" y="28"/>
                    </a:cubicBezTo>
                    <a:cubicBezTo>
                      <a:pt x="55" y="28"/>
                      <a:pt x="56" y="29"/>
                      <a:pt x="56" y="2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1" name="Freeform 308">
                <a:extLst>
                  <a:ext uri="{FF2B5EF4-FFF2-40B4-BE49-F238E27FC236}">
                    <a16:creationId xmlns:a16="http://schemas.microsoft.com/office/drawing/2014/main" id="{039AA890-127B-429F-855F-123CD55737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1376" y="1811339"/>
                <a:ext cx="204788" cy="139700"/>
              </a:xfrm>
              <a:custGeom>
                <a:avLst/>
                <a:gdLst>
                  <a:gd name="T0" fmla="*/ 18 w 19"/>
                  <a:gd name="T1" fmla="*/ 8 h 13"/>
                  <a:gd name="T2" fmla="*/ 16 w 19"/>
                  <a:gd name="T3" fmla="*/ 8 h 13"/>
                  <a:gd name="T4" fmla="*/ 15 w 19"/>
                  <a:gd name="T5" fmla="*/ 7 h 13"/>
                  <a:gd name="T6" fmla="*/ 15 w 19"/>
                  <a:gd name="T7" fmla="*/ 6 h 13"/>
                  <a:gd name="T8" fmla="*/ 14 w 19"/>
                  <a:gd name="T9" fmla="*/ 4 h 13"/>
                  <a:gd name="T10" fmla="*/ 14 w 19"/>
                  <a:gd name="T11" fmla="*/ 4 h 13"/>
                  <a:gd name="T12" fmla="*/ 13 w 19"/>
                  <a:gd name="T13" fmla="*/ 4 h 13"/>
                  <a:gd name="T14" fmla="*/ 11 w 19"/>
                  <a:gd name="T15" fmla="*/ 4 h 13"/>
                  <a:gd name="T16" fmla="*/ 10 w 19"/>
                  <a:gd name="T17" fmla="*/ 4 h 13"/>
                  <a:gd name="T18" fmla="*/ 8 w 19"/>
                  <a:gd name="T19" fmla="*/ 4 h 13"/>
                  <a:gd name="T20" fmla="*/ 7 w 19"/>
                  <a:gd name="T21" fmla="*/ 4 h 13"/>
                  <a:gd name="T22" fmla="*/ 6 w 19"/>
                  <a:gd name="T23" fmla="*/ 4 h 13"/>
                  <a:gd name="T24" fmla="*/ 5 w 19"/>
                  <a:gd name="T25" fmla="*/ 3 h 13"/>
                  <a:gd name="T26" fmla="*/ 5 w 19"/>
                  <a:gd name="T27" fmla="*/ 3 h 13"/>
                  <a:gd name="T28" fmla="*/ 5 w 19"/>
                  <a:gd name="T29" fmla="*/ 2 h 13"/>
                  <a:gd name="T30" fmla="*/ 6 w 19"/>
                  <a:gd name="T31" fmla="*/ 2 h 13"/>
                  <a:gd name="T32" fmla="*/ 6 w 19"/>
                  <a:gd name="T33" fmla="*/ 1 h 13"/>
                  <a:gd name="T34" fmla="*/ 5 w 19"/>
                  <a:gd name="T35" fmla="*/ 1 h 13"/>
                  <a:gd name="T36" fmla="*/ 4 w 19"/>
                  <a:gd name="T37" fmla="*/ 1 h 13"/>
                  <a:gd name="T38" fmla="*/ 3 w 19"/>
                  <a:gd name="T39" fmla="*/ 2 h 13"/>
                  <a:gd name="T40" fmla="*/ 3 w 19"/>
                  <a:gd name="T41" fmla="*/ 2 h 13"/>
                  <a:gd name="T42" fmla="*/ 3 w 19"/>
                  <a:gd name="T43" fmla="*/ 3 h 13"/>
                  <a:gd name="T44" fmla="*/ 2 w 19"/>
                  <a:gd name="T45" fmla="*/ 4 h 13"/>
                  <a:gd name="T46" fmla="*/ 1 w 19"/>
                  <a:gd name="T47" fmla="*/ 5 h 13"/>
                  <a:gd name="T48" fmla="*/ 0 w 19"/>
                  <a:gd name="T49" fmla="*/ 5 h 13"/>
                  <a:gd name="T50" fmla="*/ 0 w 19"/>
                  <a:gd name="T51" fmla="*/ 7 h 13"/>
                  <a:gd name="T52" fmla="*/ 1 w 19"/>
                  <a:gd name="T53" fmla="*/ 7 h 13"/>
                  <a:gd name="T54" fmla="*/ 2 w 19"/>
                  <a:gd name="T55" fmla="*/ 7 h 13"/>
                  <a:gd name="T56" fmla="*/ 2 w 19"/>
                  <a:gd name="T57" fmla="*/ 8 h 13"/>
                  <a:gd name="T58" fmla="*/ 2 w 19"/>
                  <a:gd name="T59" fmla="*/ 9 h 13"/>
                  <a:gd name="T60" fmla="*/ 2 w 19"/>
                  <a:gd name="T61" fmla="*/ 10 h 13"/>
                  <a:gd name="T62" fmla="*/ 2 w 19"/>
                  <a:gd name="T63" fmla="*/ 11 h 13"/>
                  <a:gd name="T64" fmla="*/ 3 w 19"/>
                  <a:gd name="T65" fmla="*/ 11 h 13"/>
                  <a:gd name="T66" fmla="*/ 3 w 19"/>
                  <a:gd name="T67" fmla="*/ 11 h 13"/>
                  <a:gd name="T68" fmla="*/ 4 w 19"/>
                  <a:gd name="T69" fmla="*/ 11 h 13"/>
                  <a:gd name="T70" fmla="*/ 5 w 19"/>
                  <a:gd name="T71" fmla="*/ 11 h 13"/>
                  <a:gd name="T72" fmla="*/ 6 w 19"/>
                  <a:gd name="T73" fmla="*/ 11 h 13"/>
                  <a:gd name="T74" fmla="*/ 7 w 19"/>
                  <a:gd name="T75" fmla="*/ 9 h 13"/>
                  <a:gd name="T76" fmla="*/ 7 w 19"/>
                  <a:gd name="T77" fmla="*/ 9 h 13"/>
                  <a:gd name="T78" fmla="*/ 7 w 19"/>
                  <a:gd name="T79" fmla="*/ 8 h 13"/>
                  <a:gd name="T80" fmla="*/ 8 w 19"/>
                  <a:gd name="T81" fmla="*/ 8 h 13"/>
                  <a:gd name="T82" fmla="*/ 9 w 19"/>
                  <a:gd name="T83" fmla="*/ 8 h 13"/>
                  <a:gd name="T84" fmla="*/ 9 w 19"/>
                  <a:gd name="T85" fmla="*/ 8 h 13"/>
                  <a:gd name="T86" fmla="*/ 10 w 19"/>
                  <a:gd name="T87" fmla="*/ 9 h 13"/>
                  <a:gd name="T88" fmla="*/ 11 w 19"/>
                  <a:gd name="T89" fmla="*/ 10 h 13"/>
                  <a:gd name="T90" fmla="*/ 11 w 19"/>
                  <a:gd name="T91" fmla="*/ 11 h 13"/>
                  <a:gd name="T92" fmla="*/ 11 w 19"/>
                  <a:gd name="T93" fmla="*/ 12 h 13"/>
                  <a:gd name="T94" fmla="*/ 13 w 19"/>
                  <a:gd name="T95" fmla="*/ 12 h 13"/>
                  <a:gd name="T96" fmla="*/ 14 w 19"/>
                  <a:gd name="T97" fmla="*/ 11 h 13"/>
                  <a:gd name="T98" fmla="*/ 15 w 19"/>
                  <a:gd name="T99" fmla="*/ 10 h 13"/>
                  <a:gd name="T100" fmla="*/ 16 w 19"/>
                  <a:gd name="T101" fmla="*/ 10 h 13"/>
                  <a:gd name="T102" fmla="*/ 16 w 19"/>
                  <a:gd name="T103" fmla="*/ 11 h 13"/>
                  <a:gd name="T104" fmla="*/ 17 w 19"/>
                  <a:gd name="T105" fmla="*/ 11 h 13"/>
                  <a:gd name="T106" fmla="*/ 18 w 19"/>
                  <a:gd name="T107" fmla="*/ 11 h 13"/>
                  <a:gd name="T108" fmla="*/ 19 w 19"/>
                  <a:gd name="T109" fmla="*/ 10 h 13"/>
                  <a:gd name="T110" fmla="*/ 19 w 19"/>
                  <a:gd name="T111" fmla="*/ 9 h 13"/>
                  <a:gd name="T112" fmla="*/ 18 w 19"/>
                  <a:gd name="T113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" h="13">
                    <a:moveTo>
                      <a:pt x="18" y="8"/>
                    </a:moveTo>
                    <a:cubicBezTo>
                      <a:pt x="18" y="7"/>
                      <a:pt x="17" y="8"/>
                      <a:pt x="16" y="8"/>
                    </a:cubicBezTo>
                    <a:cubicBezTo>
                      <a:pt x="16" y="8"/>
                      <a:pt x="15" y="8"/>
                      <a:pt x="15" y="7"/>
                    </a:cubicBezTo>
                    <a:cubicBezTo>
                      <a:pt x="15" y="7"/>
                      <a:pt x="15" y="6"/>
                      <a:pt x="15" y="6"/>
                    </a:cubicBezTo>
                    <a:cubicBezTo>
                      <a:pt x="15" y="5"/>
                      <a:pt x="15" y="5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5"/>
                      <a:pt x="13" y="4"/>
                      <a:pt x="13" y="4"/>
                    </a:cubicBezTo>
                    <a:cubicBezTo>
                      <a:pt x="12" y="4"/>
                      <a:pt x="12" y="4"/>
                      <a:pt x="11" y="4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9" y="4"/>
                      <a:pt x="9" y="5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2" y="3"/>
                      <a:pt x="2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8"/>
                      <a:pt x="2" y="8"/>
                    </a:cubicBezTo>
                    <a:cubicBezTo>
                      <a:pt x="3" y="8"/>
                      <a:pt x="3" y="9"/>
                      <a:pt x="2" y="9"/>
                    </a:cubicBezTo>
                    <a:cubicBezTo>
                      <a:pt x="2" y="9"/>
                      <a:pt x="2" y="9"/>
                      <a:pt x="2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5" y="11"/>
                    </a:cubicBezTo>
                    <a:cubicBezTo>
                      <a:pt x="5" y="11"/>
                      <a:pt x="5" y="11"/>
                      <a:pt x="6" y="11"/>
                    </a:cubicBezTo>
                    <a:cubicBezTo>
                      <a:pt x="6" y="10"/>
                      <a:pt x="7" y="10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1" y="10"/>
                    </a:cubicBezTo>
                    <a:cubicBezTo>
                      <a:pt x="11" y="10"/>
                      <a:pt x="10" y="11"/>
                      <a:pt x="11" y="11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3"/>
                      <a:pt x="12" y="12"/>
                      <a:pt x="13" y="12"/>
                    </a:cubicBezTo>
                    <a:cubicBezTo>
                      <a:pt x="13" y="12"/>
                      <a:pt x="13" y="11"/>
                      <a:pt x="14" y="11"/>
                    </a:cubicBezTo>
                    <a:cubicBezTo>
                      <a:pt x="14" y="11"/>
                      <a:pt x="14" y="10"/>
                      <a:pt x="15" y="10"/>
                    </a:cubicBezTo>
                    <a:cubicBezTo>
                      <a:pt x="15" y="10"/>
                      <a:pt x="15" y="10"/>
                      <a:pt x="16" y="10"/>
                    </a:cubicBezTo>
                    <a:cubicBezTo>
                      <a:pt x="16" y="10"/>
                      <a:pt x="16" y="10"/>
                      <a:pt x="16" y="11"/>
                    </a:cubicBezTo>
                    <a:cubicBezTo>
                      <a:pt x="16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9" y="11"/>
                      <a:pt x="19" y="11"/>
                      <a:pt x="19" y="10"/>
                    </a:cubicBezTo>
                    <a:cubicBezTo>
                      <a:pt x="19" y="10"/>
                      <a:pt x="19" y="9"/>
                      <a:pt x="19" y="9"/>
                    </a:cubicBezTo>
                    <a:cubicBezTo>
                      <a:pt x="19" y="8"/>
                      <a:pt x="19" y="8"/>
                      <a:pt x="18" y="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2" name="Freeform 309">
                <a:extLst>
                  <a:ext uri="{FF2B5EF4-FFF2-40B4-BE49-F238E27FC236}">
                    <a16:creationId xmlns:a16="http://schemas.microsoft.com/office/drawing/2014/main" id="{9D976FD8-C1BC-487D-8BFF-3068901821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6851" y="2265364"/>
                <a:ext cx="141288" cy="184150"/>
              </a:xfrm>
              <a:custGeom>
                <a:avLst/>
                <a:gdLst>
                  <a:gd name="T0" fmla="*/ 12 w 13"/>
                  <a:gd name="T1" fmla="*/ 10 h 17"/>
                  <a:gd name="T2" fmla="*/ 11 w 13"/>
                  <a:gd name="T3" fmla="*/ 8 h 17"/>
                  <a:gd name="T4" fmla="*/ 10 w 13"/>
                  <a:gd name="T5" fmla="*/ 9 h 17"/>
                  <a:gd name="T6" fmla="*/ 9 w 13"/>
                  <a:gd name="T7" fmla="*/ 8 h 17"/>
                  <a:gd name="T8" fmla="*/ 9 w 13"/>
                  <a:gd name="T9" fmla="*/ 7 h 17"/>
                  <a:gd name="T10" fmla="*/ 11 w 13"/>
                  <a:gd name="T11" fmla="*/ 6 h 17"/>
                  <a:gd name="T12" fmla="*/ 11 w 13"/>
                  <a:gd name="T13" fmla="*/ 5 h 17"/>
                  <a:gd name="T14" fmla="*/ 10 w 13"/>
                  <a:gd name="T15" fmla="*/ 4 h 17"/>
                  <a:gd name="T16" fmla="*/ 6 w 13"/>
                  <a:gd name="T17" fmla="*/ 4 h 17"/>
                  <a:gd name="T18" fmla="*/ 4 w 13"/>
                  <a:gd name="T19" fmla="*/ 3 h 17"/>
                  <a:gd name="T20" fmla="*/ 4 w 13"/>
                  <a:gd name="T21" fmla="*/ 1 h 17"/>
                  <a:gd name="T22" fmla="*/ 3 w 13"/>
                  <a:gd name="T23" fmla="*/ 1 h 17"/>
                  <a:gd name="T24" fmla="*/ 1 w 13"/>
                  <a:gd name="T25" fmla="*/ 0 h 17"/>
                  <a:gd name="T26" fmla="*/ 1 w 13"/>
                  <a:gd name="T27" fmla="*/ 2 h 17"/>
                  <a:gd name="T28" fmla="*/ 2 w 13"/>
                  <a:gd name="T29" fmla="*/ 3 h 17"/>
                  <a:gd name="T30" fmla="*/ 2 w 13"/>
                  <a:gd name="T31" fmla="*/ 4 h 17"/>
                  <a:gd name="T32" fmla="*/ 1 w 13"/>
                  <a:gd name="T33" fmla="*/ 5 h 17"/>
                  <a:gd name="T34" fmla="*/ 2 w 13"/>
                  <a:gd name="T35" fmla="*/ 6 h 17"/>
                  <a:gd name="T36" fmla="*/ 2 w 13"/>
                  <a:gd name="T37" fmla="*/ 8 h 17"/>
                  <a:gd name="T38" fmla="*/ 3 w 13"/>
                  <a:gd name="T39" fmla="*/ 9 h 17"/>
                  <a:gd name="T40" fmla="*/ 4 w 13"/>
                  <a:gd name="T41" fmla="*/ 12 h 17"/>
                  <a:gd name="T42" fmla="*/ 3 w 13"/>
                  <a:gd name="T43" fmla="*/ 14 h 17"/>
                  <a:gd name="T44" fmla="*/ 5 w 13"/>
                  <a:gd name="T45" fmla="*/ 13 h 17"/>
                  <a:gd name="T46" fmla="*/ 6 w 13"/>
                  <a:gd name="T47" fmla="*/ 13 h 17"/>
                  <a:gd name="T48" fmla="*/ 8 w 13"/>
                  <a:gd name="T49" fmla="*/ 12 h 17"/>
                  <a:gd name="T50" fmla="*/ 8 w 13"/>
                  <a:gd name="T51" fmla="*/ 11 h 17"/>
                  <a:gd name="T52" fmla="*/ 9 w 13"/>
                  <a:gd name="T53" fmla="*/ 10 h 17"/>
                  <a:gd name="T54" fmla="*/ 10 w 13"/>
                  <a:gd name="T55" fmla="*/ 12 h 17"/>
                  <a:gd name="T56" fmla="*/ 11 w 13"/>
                  <a:gd name="T57" fmla="*/ 15 h 17"/>
                  <a:gd name="T58" fmla="*/ 12 w 13"/>
                  <a:gd name="T59" fmla="*/ 17 h 17"/>
                  <a:gd name="T60" fmla="*/ 13 w 13"/>
                  <a:gd name="T61" fmla="*/ 16 h 17"/>
                  <a:gd name="T62" fmla="*/ 13 w 13"/>
                  <a:gd name="T63" fmla="*/ 13 h 17"/>
                  <a:gd name="T64" fmla="*/ 13 w 13"/>
                  <a:gd name="T65" fmla="*/ 1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" h="17">
                    <a:moveTo>
                      <a:pt x="13" y="11"/>
                    </a:moveTo>
                    <a:cubicBezTo>
                      <a:pt x="12" y="10"/>
                      <a:pt x="12" y="11"/>
                      <a:pt x="12" y="10"/>
                    </a:cubicBezTo>
                    <a:cubicBezTo>
                      <a:pt x="11" y="10"/>
                      <a:pt x="12" y="10"/>
                      <a:pt x="12" y="9"/>
                    </a:cubicBezTo>
                    <a:cubicBezTo>
                      <a:pt x="12" y="9"/>
                      <a:pt x="12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1" y="9"/>
                      <a:pt x="10" y="9"/>
                    </a:cubicBezTo>
                    <a:cubicBezTo>
                      <a:pt x="10" y="10"/>
                      <a:pt x="10" y="10"/>
                      <a:pt x="10" y="9"/>
                    </a:cubicBezTo>
                    <a:cubicBezTo>
                      <a:pt x="9" y="9"/>
                      <a:pt x="9" y="9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9" y="7"/>
                      <a:pt x="9" y="7"/>
                      <a:pt x="10" y="6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0" y="4"/>
                      <a:pt x="10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7" y="4"/>
                      <a:pt x="7" y="4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5" y="2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3" y="4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3" y="7"/>
                      <a:pt x="2" y="7"/>
                      <a:pt x="2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10"/>
                      <a:pt x="4" y="10"/>
                      <a:pt x="4" y="11"/>
                    </a:cubicBezTo>
                    <a:cubicBezTo>
                      <a:pt x="4" y="11"/>
                      <a:pt x="4" y="11"/>
                      <a:pt x="4" y="12"/>
                    </a:cubicBezTo>
                    <a:cubicBezTo>
                      <a:pt x="4" y="12"/>
                      <a:pt x="4" y="13"/>
                      <a:pt x="4" y="13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5" y="14"/>
                      <a:pt x="5" y="14"/>
                      <a:pt x="5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3"/>
                      <a:pt x="7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2"/>
                      <a:pt x="8" y="12"/>
                      <a:pt x="8" y="11"/>
                    </a:cubicBezTo>
                    <a:cubicBezTo>
                      <a:pt x="9" y="11"/>
                      <a:pt x="8" y="11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0" y="10"/>
                      <a:pt x="10" y="11"/>
                      <a:pt x="10" y="11"/>
                    </a:cubicBezTo>
                    <a:cubicBezTo>
                      <a:pt x="10" y="11"/>
                      <a:pt x="10" y="12"/>
                      <a:pt x="10" y="12"/>
                    </a:cubicBezTo>
                    <a:cubicBezTo>
                      <a:pt x="11" y="12"/>
                      <a:pt x="11" y="12"/>
                      <a:pt x="11" y="13"/>
                    </a:cubicBezTo>
                    <a:cubicBezTo>
                      <a:pt x="11" y="14"/>
                      <a:pt x="11" y="14"/>
                      <a:pt x="11" y="15"/>
                    </a:cubicBezTo>
                    <a:cubicBezTo>
                      <a:pt x="11" y="16"/>
                      <a:pt x="11" y="16"/>
                      <a:pt x="11" y="17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7"/>
                      <a:pt x="12" y="16"/>
                      <a:pt x="13" y="16"/>
                    </a:cubicBezTo>
                    <a:cubicBezTo>
                      <a:pt x="13" y="15"/>
                      <a:pt x="13" y="15"/>
                      <a:pt x="13" y="14"/>
                    </a:cubicBezTo>
                    <a:cubicBezTo>
                      <a:pt x="13" y="14"/>
                      <a:pt x="13" y="13"/>
                      <a:pt x="13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1"/>
                      <a:pt x="13" y="11"/>
                      <a:pt x="13" y="1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3" name="Freeform 310">
                <a:extLst>
                  <a:ext uri="{FF2B5EF4-FFF2-40B4-BE49-F238E27FC236}">
                    <a16:creationId xmlns:a16="http://schemas.microsoft.com/office/drawing/2014/main" id="{76333858-0017-4129-AE74-302E760ED0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86651" y="2038351"/>
                <a:ext cx="22225" cy="11113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0 h 1"/>
                  <a:gd name="T4" fmla="*/ 1 w 2"/>
                  <a:gd name="T5" fmla="*/ 0 h 1"/>
                  <a:gd name="T6" fmla="*/ 1 w 2"/>
                  <a:gd name="T7" fmla="*/ 1 h 1"/>
                  <a:gd name="T8" fmla="*/ 0 w 2"/>
                  <a:gd name="T9" fmla="*/ 1 h 1"/>
                  <a:gd name="T10" fmla="*/ 1 w 2"/>
                  <a:gd name="T11" fmla="*/ 1 h 1"/>
                  <a:gd name="T12" fmla="*/ 2 w 2"/>
                  <a:gd name="T13" fmla="*/ 1 h 1"/>
                  <a:gd name="T14" fmla="*/ 2 w 2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4" name="Freeform 311">
                <a:extLst>
                  <a:ext uri="{FF2B5EF4-FFF2-40B4-BE49-F238E27FC236}">
                    <a16:creationId xmlns:a16="http://schemas.microsoft.com/office/drawing/2014/main" id="{BD95FD3D-82A6-4672-83B6-F031368094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2676" y="1876426"/>
                <a:ext cx="119063" cy="161925"/>
              </a:xfrm>
              <a:custGeom>
                <a:avLst/>
                <a:gdLst>
                  <a:gd name="T0" fmla="*/ 1 w 11"/>
                  <a:gd name="T1" fmla="*/ 4 h 15"/>
                  <a:gd name="T2" fmla="*/ 2 w 11"/>
                  <a:gd name="T3" fmla="*/ 5 h 15"/>
                  <a:gd name="T4" fmla="*/ 1 w 11"/>
                  <a:gd name="T5" fmla="*/ 6 h 15"/>
                  <a:gd name="T6" fmla="*/ 1 w 11"/>
                  <a:gd name="T7" fmla="*/ 7 h 15"/>
                  <a:gd name="T8" fmla="*/ 2 w 11"/>
                  <a:gd name="T9" fmla="*/ 8 h 15"/>
                  <a:gd name="T10" fmla="*/ 3 w 11"/>
                  <a:gd name="T11" fmla="*/ 9 h 15"/>
                  <a:gd name="T12" fmla="*/ 3 w 11"/>
                  <a:gd name="T13" fmla="*/ 11 h 15"/>
                  <a:gd name="T14" fmla="*/ 3 w 11"/>
                  <a:gd name="T15" fmla="*/ 12 h 15"/>
                  <a:gd name="T16" fmla="*/ 3 w 11"/>
                  <a:gd name="T17" fmla="*/ 13 h 15"/>
                  <a:gd name="T18" fmla="*/ 4 w 11"/>
                  <a:gd name="T19" fmla="*/ 14 h 15"/>
                  <a:gd name="T20" fmla="*/ 5 w 11"/>
                  <a:gd name="T21" fmla="*/ 15 h 15"/>
                  <a:gd name="T22" fmla="*/ 6 w 11"/>
                  <a:gd name="T23" fmla="*/ 14 h 15"/>
                  <a:gd name="T24" fmla="*/ 5 w 11"/>
                  <a:gd name="T25" fmla="*/ 13 h 15"/>
                  <a:gd name="T26" fmla="*/ 6 w 11"/>
                  <a:gd name="T27" fmla="*/ 12 h 15"/>
                  <a:gd name="T28" fmla="*/ 7 w 11"/>
                  <a:gd name="T29" fmla="*/ 12 h 15"/>
                  <a:gd name="T30" fmla="*/ 9 w 11"/>
                  <a:gd name="T31" fmla="*/ 11 h 15"/>
                  <a:gd name="T32" fmla="*/ 10 w 11"/>
                  <a:gd name="T33" fmla="*/ 11 h 15"/>
                  <a:gd name="T34" fmla="*/ 11 w 11"/>
                  <a:gd name="T35" fmla="*/ 11 h 15"/>
                  <a:gd name="T36" fmla="*/ 11 w 11"/>
                  <a:gd name="T37" fmla="*/ 10 h 15"/>
                  <a:gd name="T38" fmla="*/ 11 w 11"/>
                  <a:gd name="T39" fmla="*/ 8 h 15"/>
                  <a:gd name="T40" fmla="*/ 10 w 11"/>
                  <a:gd name="T41" fmla="*/ 7 h 15"/>
                  <a:gd name="T42" fmla="*/ 9 w 11"/>
                  <a:gd name="T43" fmla="*/ 6 h 15"/>
                  <a:gd name="T44" fmla="*/ 8 w 11"/>
                  <a:gd name="T45" fmla="*/ 4 h 15"/>
                  <a:gd name="T46" fmla="*/ 7 w 11"/>
                  <a:gd name="T47" fmla="*/ 3 h 15"/>
                  <a:gd name="T48" fmla="*/ 6 w 11"/>
                  <a:gd name="T49" fmla="*/ 2 h 15"/>
                  <a:gd name="T50" fmla="*/ 5 w 11"/>
                  <a:gd name="T51" fmla="*/ 2 h 15"/>
                  <a:gd name="T52" fmla="*/ 4 w 11"/>
                  <a:gd name="T53" fmla="*/ 1 h 15"/>
                  <a:gd name="T54" fmla="*/ 3 w 11"/>
                  <a:gd name="T55" fmla="*/ 0 h 15"/>
                  <a:gd name="T56" fmla="*/ 3 w 11"/>
                  <a:gd name="T57" fmla="*/ 0 h 15"/>
                  <a:gd name="T58" fmla="*/ 2 w 11"/>
                  <a:gd name="T59" fmla="*/ 1 h 15"/>
                  <a:gd name="T60" fmla="*/ 1 w 11"/>
                  <a:gd name="T61" fmla="*/ 2 h 15"/>
                  <a:gd name="T62" fmla="*/ 1 w 11"/>
                  <a:gd name="T63" fmla="*/ 3 h 15"/>
                  <a:gd name="T64" fmla="*/ 0 w 11"/>
                  <a:gd name="T65" fmla="*/ 3 h 15"/>
                  <a:gd name="T66" fmla="*/ 1 w 11"/>
                  <a:gd name="T67" fmla="*/ 4 h 15"/>
                  <a:gd name="T68" fmla="*/ 1 w 11"/>
                  <a:gd name="T69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" h="15">
                    <a:moveTo>
                      <a:pt x="1" y="4"/>
                    </a:moveTo>
                    <a:cubicBezTo>
                      <a:pt x="2" y="4"/>
                      <a:pt x="2" y="5"/>
                      <a:pt x="2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3" y="8"/>
                      <a:pt x="3" y="8"/>
                      <a:pt x="3" y="9"/>
                    </a:cubicBezTo>
                    <a:cubicBezTo>
                      <a:pt x="3" y="10"/>
                      <a:pt x="3" y="10"/>
                      <a:pt x="3" y="11"/>
                    </a:cubicBezTo>
                    <a:cubicBezTo>
                      <a:pt x="3" y="11"/>
                      <a:pt x="3" y="12"/>
                      <a:pt x="3" y="12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4"/>
                      <a:pt x="4" y="14"/>
                      <a:pt x="4" y="14"/>
                    </a:cubicBezTo>
                    <a:cubicBezTo>
                      <a:pt x="4" y="15"/>
                      <a:pt x="4" y="15"/>
                      <a:pt x="5" y="15"/>
                    </a:cubicBezTo>
                    <a:cubicBezTo>
                      <a:pt x="5" y="15"/>
                      <a:pt x="5" y="15"/>
                      <a:pt x="6" y="14"/>
                    </a:cubicBezTo>
                    <a:cubicBezTo>
                      <a:pt x="6" y="14"/>
                      <a:pt x="5" y="14"/>
                      <a:pt x="5" y="13"/>
                    </a:cubicBezTo>
                    <a:cubicBezTo>
                      <a:pt x="5" y="13"/>
                      <a:pt x="5" y="13"/>
                      <a:pt x="6" y="12"/>
                    </a:cubicBezTo>
                    <a:cubicBezTo>
                      <a:pt x="6" y="12"/>
                      <a:pt x="6" y="12"/>
                      <a:pt x="7" y="12"/>
                    </a:cubicBezTo>
                    <a:cubicBezTo>
                      <a:pt x="8" y="11"/>
                      <a:pt x="8" y="11"/>
                      <a:pt x="9" y="11"/>
                    </a:cubicBezTo>
                    <a:cubicBezTo>
                      <a:pt x="9" y="11"/>
                      <a:pt x="9" y="11"/>
                      <a:pt x="10" y="11"/>
                    </a:cubicBezTo>
                    <a:cubicBezTo>
                      <a:pt x="10" y="11"/>
                      <a:pt x="10" y="11"/>
                      <a:pt x="11" y="11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8" y="5"/>
                      <a:pt x="8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5" name="Freeform 312">
                <a:extLst>
                  <a:ext uri="{FF2B5EF4-FFF2-40B4-BE49-F238E27FC236}">
                    <a16:creationId xmlns:a16="http://schemas.microsoft.com/office/drawing/2014/main" id="{5EF1BF32-C56D-4297-9932-E40A82306E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2676" y="19081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6" name="Freeform 313">
                <a:extLst>
                  <a:ext uri="{FF2B5EF4-FFF2-40B4-BE49-F238E27FC236}">
                    <a16:creationId xmlns:a16="http://schemas.microsoft.com/office/drawing/2014/main" id="{F49EA959-0FFF-4C3C-B9F4-985A214F7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5401" y="2784476"/>
                <a:ext cx="63500" cy="119063"/>
              </a:xfrm>
              <a:custGeom>
                <a:avLst/>
                <a:gdLst>
                  <a:gd name="T0" fmla="*/ 5 w 6"/>
                  <a:gd name="T1" fmla="*/ 6 h 11"/>
                  <a:gd name="T2" fmla="*/ 5 w 6"/>
                  <a:gd name="T3" fmla="*/ 6 h 11"/>
                  <a:gd name="T4" fmla="*/ 4 w 6"/>
                  <a:gd name="T5" fmla="*/ 4 h 11"/>
                  <a:gd name="T6" fmla="*/ 3 w 6"/>
                  <a:gd name="T7" fmla="*/ 4 h 11"/>
                  <a:gd name="T8" fmla="*/ 3 w 6"/>
                  <a:gd name="T9" fmla="*/ 2 h 11"/>
                  <a:gd name="T10" fmla="*/ 2 w 6"/>
                  <a:gd name="T11" fmla="*/ 2 h 11"/>
                  <a:gd name="T12" fmla="*/ 2 w 6"/>
                  <a:gd name="T13" fmla="*/ 1 h 11"/>
                  <a:gd name="T14" fmla="*/ 2 w 6"/>
                  <a:gd name="T15" fmla="*/ 0 h 11"/>
                  <a:gd name="T16" fmla="*/ 0 w 6"/>
                  <a:gd name="T17" fmla="*/ 0 h 11"/>
                  <a:gd name="T18" fmla="*/ 1 w 6"/>
                  <a:gd name="T19" fmla="*/ 1 h 11"/>
                  <a:gd name="T20" fmla="*/ 1 w 6"/>
                  <a:gd name="T21" fmla="*/ 2 h 11"/>
                  <a:gd name="T22" fmla="*/ 1 w 6"/>
                  <a:gd name="T23" fmla="*/ 2 h 11"/>
                  <a:gd name="T24" fmla="*/ 1 w 6"/>
                  <a:gd name="T25" fmla="*/ 4 h 11"/>
                  <a:gd name="T26" fmla="*/ 0 w 6"/>
                  <a:gd name="T27" fmla="*/ 5 h 11"/>
                  <a:gd name="T28" fmla="*/ 1 w 6"/>
                  <a:gd name="T29" fmla="*/ 6 h 11"/>
                  <a:gd name="T30" fmla="*/ 0 w 6"/>
                  <a:gd name="T31" fmla="*/ 7 h 11"/>
                  <a:gd name="T32" fmla="*/ 1 w 6"/>
                  <a:gd name="T33" fmla="*/ 8 h 11"/>
                  <a:gd name="T34" fmla="*/ 1 w 6"/>
                  <a:gd name="T35" fmla="*/ 9 h 11"/>
                  <a:gd name="T36" fmla="*/ 1 w 6"/>
                  <a:gd name="T37" fmla="*/ 9 h 11"/>
                  <a:gd name="T38" fmla="*/ 1 w 6"/>
                  <a:gd name="T39" fmla="*/ 10 h 11"/>
                  <a:gd name="T40" fmla="*/ 1 w 6"/>
                  <a:gd name="T41" fmla="*/ 11 h 11"/>
                  <a:gd name="T42" fmla="*/ 2 w 6"/>
                  <a:gd name="T43" fmla="*/ 11 h 11"/>
                  <a:gd name="T44" fmla="*/ 3 w 6"/>
                  <a:gd name="T45" fmla="*/ 11 h 11"/>
                  <a:gd name="T46" fmla="*/ 4 w 6"/>
                  <a:gd name="T47" fmla="*/ 10 h 11"/>
                  <a:gd name="T48" fmla="*/ 5 w 6"/>
                  <a:gd name="T49" fmla="*/ 9 h 11"/>
                  <a:gd name="T50" fmla="*/ 5 w 6"/>
                  <a:gd name="T51" fmla="*/ 9 h 11"/>
                  <a:gd name="T52" fmla="*/ 5 w 6"/>
                  <a:gd name="T53" fmla="*/ 8 h 11"/>
                  <a:gd name="T54" fmla="*/ 5 w 6"/>
                  <a:gd name="T5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" h="11"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4" y="5"/>
                      <a:pt x="4" y="4"/>
                    </a:cubicBezTo>
                    <a:cubicBezTo>
                      <a:pt x="4" y="4"/>
                      <a:pt x="4" y="4"/>
                      <a:pt x="3" y="4"/>
                    </a:cubicBezTo>
                    <a:cubicBezTo>
                      <a:pt x="3" y="3"/>
                      <a:pt x="4" y="3"/>
                      <a:pt x="3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1" y="5"/>
                      <a:pt x="1" y="6"/>
                    </a:cubicBezTo>
                    <a:cubicBezTo>
                      <a:pt x="1" y="6"/>
                      <a:pt x="0" y="6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8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1"/>
                      <a:pt x="4" y="11"/>
                      <a:pt x="4" y="10"/>
                    </a:cubicBezTo>
                    <a:cubicBezTo>
                      <a:pt x="4" y="10"/>
                      <a:pt x="4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8"/>
                      <a:pt x="5" y="8"/>
                    </a:cubicBezTo>
                    <a:cubicBezTo>
                      <a:pt x="5" y="7"/>
                      <a:pt x="5" y="7"/>
                      <a:pt x="5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7" name="Freeform 314">
                <a:extLst>
                  <a:ext uri="{FF2B5EF4-FFF2-40B4-BE49-F238E27FC236}">
                    <a16:creationId xmlns:a16="http://schemas.microsoft.com/office/drawing/2014/main" id="{EF35AD35-E91E-4C87-8070-518DCCEDD8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5789" y="2362201"/>
                <a:ext cx="249238" cy="465138"/>
              </a:xfrm>
              <a:custGeom>
                <a:avLst/>
                <a:gdLst>
                  <a:gd name="T0" fmla="*/ 17 w 23"/>
                  <a:gd name="T1" fmla="*/ 19 h 43"/>
                  <a:gd name="T2" fmla="*/ 15 w 23"/>
                  <a:gd name="T3" fmla="*/ 18 h 43"/>
                  <a:gd name="T4" fmla="*/ 14 w 23"/>
                  <a:gd name="T5" fmla="*/ 17 h 43"/>
                  <a:gd name="T6" fmla="*/ 13 w 23"/>
                  <a:gd name="T7" fmla="*/ 15 h 43"/>
                  <a:gd name="T8" fmla="*/ 12 w 23"/>
                  <a:gd name="T9" fmla="*/ 14 h 43"/>
                  <a:gd name="T10" fmla="*/ 11 w 23"/>
                  <a:gd name="T11" fmla="*/ 13 h 43"/>
                  <a:gd name="T12" fmla="*/ 11 w 23"/>
                  <a:gd name="T13" fmla="*/ 11 h 43"/>
                  <a:gd name="T14" fmla="*/ 12 w 23"/>
                  <a:gd name="T15" fmla="*/ 9 h 43"/>
                  <a:gd name="T16" fmla="*/ 13 w 23"/>
                  <a:gd name="T17" fmla="*/ 7 h 43"/>
                  <a:gd name="T18" fmla="*/ 15 w 23"/>
                  <a:gd name="T19" fmla="*/ 6 h 43"/>
                  <a:gd name="T20" fmla="*/ 16 w 23"/>
                  <a:gd name="T21" fmla="*/ 5 h 43"/>
                  <a:gd name="T22" fmla="*/ 14 w 23"/>
                  <a:gd name="T23" fmla="*/ 5 h 43"/>
                  <a:gd name="T24" fmla="*/ 12 w 23"/>
                  <a:gd name="T25" fmla="*/ 3 h 43"/>
                  <a:gd name="T26" fmla="*/ 12 w 23"/>
                  <a:gd name="T27" fmla="*/ 2 h 43"/>
                  <a:gd name="T28" fmla="*/ 10 w 23"/>
                  <a:gd name="T29" fmla="*/ 1 h 43"/>
                  <a:gd name="T30" fmla="*/ 8 w 23"/>
                  <a:gd name="T31" fmla="*/ 0 h 43"/>
                  <a:gd name="T32" fmla="*/ 6 w 23"/>
                  <a:gd name="T33" fmla="*/ 1 h 43"/>
                  <a:gd name="T34" fmla="*/ 4 w 23"/>
                  <a:gd name="T35" fmla="*/ 2 h 43"/>
                  <a:gd name="T36" fmla="*/ 2 w 23"/>
                  <a:gd name="T37" fmla="*/ 2 h 43"/>
                  <a:gd name="T38" fmla="*/ 1 w 23"/>
                  <a:gd name="T39" fmla="*/ 3 h 43"/>
                  <a:gd name="T40" fmla="*/ 1 w 23"/>
                  <a:gd name="T41" fmla="*/ 3 h 43"/>
                  <a:gd name="T42" fmla="*/ 3 w 23"/>
                  <a:gd name="T43" fmla="*/ 5 h 43"/>
                  <a:gd name="T44" fmla="*/ 4 w 23"/>
                  <a:gd name="T45" fmla="*/ 7 h 43"/>
                  <a:gd name="T46" fmla="*/ 6 w 23"/>
                  <a:gd name="T47" fmla="*/ 7 h 43"/>
                  <a:gd name="T48" fmla="*/ 7 w 23"/>
                  <a:gd name="T49" fmla="*/ 8 h 43"/>
                  <a:gd name="T50" fmla="*/ 9 w 23"/>
                  <a:gd name="T51" fmla="*/ 9 h 43"/>
                  <a:gd name="T52" fmla="*/ 9 w 23"/>
                  <a:gd name="T53" fmla="*/ 13 h 43"/>
                  <a:gd name="T54" fmla="*/ 11 w 23"/>
                  <a:gd name="T55" fmla="*/ 15 h 43"/>
                  <a:gd name="T56" fmla="*/ 12 w 23"/>
                  <a:gd name="T57" fmla="*/ 17 h 43"/>
                  <a:gd name="T58" fmla="*/ 13 w 23"/>
                  <a:gd name="T59" fmla="*/ 18 h 43"/>
                  <a:gd name="T60" fmla="*/ 15 w 23"/>
                  <a:gd name="T61" fmla="*/ 20 h 43"/>
                  <a:gd name="T62" fmla="*/ 16 w 23"/>
                  <a:gd name="T63" fmla="*/ 21 h 43"/>
                  <a:gd name="T64" fmla="*/ 16 w 23"/>
                  <a:gd name="T65" fmla="*/ 22 h 43"/>
                  <a:gd name="T66" fmla="*/ 17 w 23"/>
                  <a:gd name="T67" fmla="*/ 24 h 43"/>
                  <a:gd name="T68" fmla="*/ 16 w 23"/>
                  <a:gd name="T69" fmla="*/ 26 h 43"/>
                  <a:gd name="T70" fmla="*/ 17 w 23"/>
                  <a:gd name="T71" fmla="*/ 27 h 43"/>
                  <a:gd name="T72" fmla="*/ 18 w 23"/>
                  <a:gd name="T73" fmla="*/ 28 h 43"/>
                  <a:gd name="T74" fmla="*/ 18 w 23"/>
                  <a:gd name="T75" fmla="*/ 30 h 43"/>
                  <a:gd name="T76" fmla="*/ 17 w 23"/>
                  <a:gd name="T77" fmla="*/ 32 h 43"/>
                  <a:gd name="T78" fmla="*/ 16 w 23"/>
                  <a:gd name="T79" fmla="*/ 32 h 43"/>
                  <a:gd name="T80" fmla="*/ 15 w 23"/>
                  <a:gd name="T81" fmla="*/ 33 h 43"/>
                  <a:gd name="T82" fmla="*/ 14 w 23"/>
                  <a:gd name="T83" fmla="*/ 34 h 43"/>
                  <a:gd name="T84" fmla="*/ 13 w 23"/>
                  <a:gd name="T85" fmla="*/ 35 h 43"/>
                  <a:gd name="T86" fmla="*/ 12 w 23"/>
                  <a:gd name="T87" fmla="*/ 36 h 43"/>
                  <a:gd name="T88" fmla="*/ 10 w 23"/>
                  <a:gd name="T89" fmla="*/ 37 h 43"/>
                  <a:gd name="T90" fmla="*/ 11 w 23"/>
                  <a:gd name="T91" fmla="*/ 38 h 43"/>
                  <a:gd name="T92" fmla="*/ 12 w 23"/>
                  <a:gd name="T93" fmla="*/ 39 h 43"/>
                  <a:gd name="T94" fmla="*/ 11 w 23"/>
                  <a:gd name="T95" fmla="*/ 40 h 43"/>
                  <a:gd name="T96" fmla="*/ 12 w 23"/>
                  <a:gd name="T97" fmla="*/ 42 h 43"/>
                  <a:gd name="T98" fmla="*/ 14 w 23"/>
                  <a:gd name="T99" fmla="*/ 41 h 43"/>
                  <a:gd name="T100" fmla="*/ 15 w 23"/>
                  <a:gd name="T101" fmla="*/ 41 h 43"/>
                  <a:gd name="T102" fmla="*/ 15 w 23"/>
                  <a:gd name="T103" fmla="*/ 40 h 43"/>
                  <a:gd name="T104" fmla="*/ 17 w 23"/>
                  <a:gd name="T105" fmla="*/ 38 h 43"/>
                  <a:gd name="T106" fmla="*/ 18 w 23"/>
                  <a:gd name="T107" fmla="*/ 37 h 43"/>
                  <a:gd name="T108" fmla="*/ 21 w 23"/>
                  <a:gd name="T109" fmla="*/ 35 h 43"/>
                  <a:gd name="T110" fmla="*/ 23 w 23"/>
                  <a:gd name="T111" fmla="*/ 33 h 43"/>
                  <a:gd name="T112" fmla="*/ 23 w 23"/>
                  <a:gd name="T113" fmla="*/ 31 h 43"/>
                  <a:gd name="T114" fmla="*/ 22 w 23"/>
                  <a:gd name="T115" fmla="*/ 29 h 43"/>
                  <a:gd name="T116" fmla="*/ 21 w 23"/>
                  <a:gd name="T117" fmla="*/ 26 h 43"/>
                  <a:gd name="T118" fmla="*/ 20 w 23"/>
                  <a:gd name="T119" fmla="*/ 23 h 43"/>
                  <a:gd name="T120" fmla="*/ 19 w 23"/>
                  <a:gd name="T121" fmla="*/ 21 h 43"/>
                  <a:gd name="T122" fmla="*/ 18 w 23"/>
                  <a:gd name="T123" fmla="*/ 20 h 43"/>
                  <a:gd name="T124" fmla="*/ 17 w 23"/>
                  <a:gd name="T125" fmla="*/ 1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" h="43">
                    <a:moveTo>
                      <a:pt x="17" y="19"/>
                    </a:moveTo>
                    <a:cubicBezTo>
                      <a:pt x="17" y="19"/>
                      <a:pt x="17" y="19"/>
                      <a:pt x="17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4" y="18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4" y="17"/>
                      <a:pt x="13" y="16"/>
                      <a:pt x="13" y="16"/>
                    </a:cubicBezTo>
                    <a:cubicBezTo>
                      <a:pt x="13" y="16"/>
                      <a:pt x="13" y="15"/>
                      <a:pt x="13" y="15"/>
                    </a:cubicBezTo>
                    <a:cubicBezTo>
                      <a:pt x="13" y="15"/>
                      <a:pt x="13" y="15"/>
                      <a:pt x="12" y="15"/>
                    </a:cubicBezTo>
                    <a:cubicBezTo>
                      <a:pt x="12" y="15"/>
                      <a:pt x="12" y="15"/>
                      <a:pt x="12" y="14"/>
                    </a:cubicBezTo>
                    <a:cubicBezTo>
                      <a:pt x="12" y="14"/>
                      <a:pt x="12" y="14"/>
                      <a:pt x="11" y="14"/>
                    </a:cubicBezTo>
                    <a:cubicBezTo>
                      <a:pt x="11" y="14"/>
                      <a:pt x="11" y="13"/>
                      <a:pt x="11" y="13"/>
                    </a:cubicBezTo>
                    <a:cubicBezTo>
                      <a:pt x="11" y="13"/>
                      <a:pt x="11" y="12"/>
                      <a:pt x="11" y="12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9"/>
                    </a:cubicBezTo>
                    <a:cubicBezTo>
                      <a:pt x="12" y="9"/>
                      <a:pt x="12" y="8"/>
                      <a:pt x="13" y="8"/>
                    </a:cubicBezTo>
                    <a:cubicBezTo>
                      <a:pt x="13" y="8"/>
                      <a:pt x="12" y="7"/>
                      <a:pt x="13" y="7"/>
                    </a:cubicBezTo>
                    <a:cubicBezTo>
                      <a:pt x="13" y="7"/>
                      <a:pt x="13" y="7"/>
                      <a:pt x="14" y="7"/>
                    </a:cubicBezTo>
                    <a:cubicBezTo>
                      <a:pt x="14" y="7"/>
                      <a:pt x="14" y="6"/>
                      <a:pt x="15" y="6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4" y="5"/>
                      <a:pt x="14" y="5"/>
                    </a:cubicBezTo>
                    <a:cubicBezTo>
                      <a:pt x="13" y="5"/>
                      <a:pt x="13" y="5"/>
                      <a:pt x="13" y="4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2"/>
                      <a:pt x="11" y="2"/>
                      <a:pt x="12" y="2"/>
                    </a:cubicBezTo>
                    <a:cubicBezTo>
                      <a:pt x="12" y="2"/>
                      <a:pt x="12" y="2"/>
                      <a:pt x="11" y="1"/>
                    </a:cubicBezTo>
                    <a:cubicBezTo>
                      <a:pt x="11" y="1"/>
                      <a:pt x="11" y="1"/>
                      <a:pt x="10" y="1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6"/>
                      <a:pt x="3" y="7"/>
                      <a:pt x="4" y="7"/>
                    </a:cubicBezTo>
                    <a:cubicBezTo>
                      <a:pt x="4" y="7"/>
                      <a:pt x="5" y="8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9" y="12"/>
                      <a:pt x="9" y="12"/>
                      <a:pt x="9" y="13"/>
                    </a:cubicBezTo>
                    <a:cubicBezTo>
                      <a:pt x="9" y="13"/>
                      <a:pt x="9" y="14"/>
                      <a:pt x="10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5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3" y="18"/>
                      <a:pt x="13" y="18"/>
                    </a:cubicBezTo>
                    <a:cubicBezTo>
                      <a:pt x="13" y="18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20"/>
                      <a:pt x="16" y="20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1"/>
                      <a:pt x="16" y="22"/>
                      <a:pt x="16" y="22"/>
                    </a:cubicBezTo>
                    <a:cubicBezTo>
                      <a:pt x="16" y="22"/>
                      <a:pt x="17" y="22"/>
                      <a:pt x="17" y="23"/>
                    </a:cubicBezTo>
                    <a:cubicBezTo>
                      <a:pt x="17" y="23"/>
                      <a:pt x="17" y="23"/>
                      <a:pt x="17" y="24"/>
                    </a:cubicBezTo>
                    <a:cubicBezTo>
                      <a:pt x="17" y="24"/>
                      <a:pt x="17" y="25"/>
                      <a:pt x="17" y="25"/>
                    </a:cubicBezTo>
                    <a:cubicBezTo>
                      <a:pt x="16" y="25"/>
                      <a:pt x="16" y="25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6"/>
                      <a:pt x="17" y="26"/>
                      <a:pt x="17" y="27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7" y="28"/>
                      <a:pt x="17" y="27"/>
                      <a:pt x="18" y="28"/>
                    </a:cubicBezTo>
                    <a:cubicBezTo>
                      <a:pt x="18" y="28"/>
                      <a:pt x="17" y="28"/>
                      <a:pt x="17" y="29"/>
                    </a:cubicBezTo>
                    <a:cubicBezTo>
                      <a:pt x="17" y="29"/>
                      <a:pt x="17" y="29"/>
                      <a:pt x="18" y="30"/>
                    </a:cubicBezTo>
                    <a:cubicBezTo>
                      <a:pt x="18" y="30"/>
                      <a:pt x="18" y="31"/>
                      <a:pt x="18" y="31"/>
                    </a:cubicBezTo>
                    <a:cubicBezTo>
                      <a:pt x="17" y="31"/>
                      <a:pt x="17" y="32"/>
                      <a:pt x="17" y="32"/>
                    </a:cubicBezTo>
                    <a:cubicBezTo>
                      <a:pt x="17" y="32"/>
                      <a:pt x="17" y="31"/>
                      <a:pt x="17" y="31"/>
                    </a:cubicBezTo>
                    <a:cubicBezTo>
                      <a:pt x="16" y="31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5" y="32"/>
                    </a:cubicBezTo>
                    <a:cubicBezTo>
                      <a:pt x="15" y="32"/>
                      <a:pt x="15" y="33"/>
                      <a:pt x="15" y="33"/>
                    </a:cubicBezTo>
                    <a:cubicBezTo>
                      <a:pt x="15" y="33"/>
                      <a:pt x="14" y="33"/>
                      <a:pt x="14" y="33"/>
                    </a:cubicBezTo>
                    <a:cubicBezTo>
                      <a:pt x="14" y="33"/>
                      <a:pt x="14" y="34"/>
                      <a:pt x="14" y="34"/>
                    </a:cubicBezTo>
                    <a:cubicBezTo>
                      <a:pt x="14" y="34"/>
                      <a:pt x="14" y="35"/>
                      <a:pt x="14" y="35"/>
                    </a:cubicBezTo>
                    <a:cubicBezTo>
                      <a:pt x="14" y="35"/>
                      <a:pt x="13" y="35"/>
                      <a:pt x="13" y="35"/>
                    </a:cubicBezTo>
                    <a:cubicBezTo>
                      <a:pt x="12" y="35"/>
                      <a:pt x="12" y="35"/>
                      <a:pt x="12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6"/>
                      <a:pt x="11" y="36"/>
                      <a:pt x="11" y="36"/>
                    </a:cubicBezTo>
                    <a:cubicBezTo>
                      <a:pt x="11" y="36"/>
                      <a:pt x="11" y="37"/>
                      <a:pt x="1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1" y="37"/>
                      <a:pt x="11" y="37"/>
                      <a:pt x="11" y="38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2" y="38"/>
                      <a:pt x="12" y="38"/>
                      <a:pt x="12" y="39"/>
                    </a:cubicBezTo>
                    <a:cubicBezTo>
                      <a:pt x="12" y="39"/>
                      <a:pt x="12" y="39"/>
                      <a:pt x="12" y="39"/>
                    </a:cubicBezTo>
                    <a:cubicBezTo>
                      <a:pt x="12" y="40"/>
                      <a:pt x="11" y="40"/>
                      <a:pt x="11" y="40"/>
                    </a:cubicBezTo>
                    <a:cubicBezTo>
                      <a:pt x="11" y="41"/>
                      <a:pt x="12" y="41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3"/>
                      <a:pt x="12" y="42"/>
                      <a:pt x="13" y="42"/>
                    </a:cubicBezTo>
                    <a:cubicBezTo>
                      <a:pt x="13" y="42"/>
                      <a:pt x="13" y="42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5" y="40"/>
                      <a:pt x="15" y="40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cubicBezTo>
                      <a:pt x="16" y="39"/>
                      <a:pt x="16" y="39"/>
                      <a:pt x="16" y="39"/>
                    </a:cubicBezTo>
                    <a:cubicBezTo>
                      <a:pt x="17" y="38"/>
                      <a:pt x="16" y="38"/>
                      <a:pt x="17" y="38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17" y="36"/>
                      <a:pt x="18" y="37"/>
                      <a:pt x="18" y="37"/>
                    </a:cubicBezTo>
                    <a:cubicBezTo>
                      <a:pt x="19" y="36"/>
                      <a:pt x="20" y="36"/>
                      <a:pt x="20" y="36"/>
                    </a:cubicBezTo>
                    <a:cubicBezTo>
                      <a:pt x="21" y="36"/>
                      <a:pt x="21" y="35"/>
                      <a:pt x="21" y="35"/>
                    </a:cubicBezTo>
                    <a:cubicBezTo>
                      <a:pt x="21" y="35"/>
                      <a:pt x="22" y="34"/>
                      <a:pt x="22" y="34"/>
                    </a:cubicBezTo>
                    <a:cubicBezTo>
                      <a:pt x="22" y="34"/>
                      <a:pt x="23" y="33"/>
                      <a:pt x="23" y="33"/>
                    </a:cubicBezTo>
                    <a:cubicBezTo>
                      <a:pt x="23" y="32"/>
                      <a:pt x="22" y="32"/>
                      <a:pt x="22" y="32"/>
                    </a:cubicBezTo>
                    <a:cubicBezTo>
                      <a:pt x="22" y="31"/>
                      <a:pt x="23" y="31"/>
                      <a:pt x="23" y="31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3" y="29"/>
                      <a:pt x="22" y="29"/>
                      <a:pt x="22" y="29"/>
                    </a:cubicBezTo>
                    <a:cubicBezTo>
                      <a:pt x="22" y="28"/>
                      <a:pt x="22" y="27"/>
                      <a:pt x="22" y="27"/>
                    </a:cubicBezTo>
                    <a:cubicBezTo>
                      <a:pt x="22" y="26"/>
                      <a:pt x="22" y="26"/>
                      <a:pt x="21" y="26"/>
                    </a:cubicBezTo>
                    <a:cubicBezTo>
                      <a:pt x="21" y="25"/>
                      <a:pt x="21" y="25"/>
                      <a:pt x="21" y="24"/>
                    </a:cubicBezTo>
                    <a:cubicBezTo>
                      <a:pt x="21" y="24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2"/>
                    </a:cubicBezTo>
                    <a:cubicBezTo>
                      <a:pt x="19" y="22"/>
                      <a:pt x="20" y="21"/>
                      <a:pt x="19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18" y="20"/>
                    </a:cubicBezTo>
                    <a:cubicBezTo>
                      <a:pt x="18" y="20"/>
                      <a:pt x="17" y="20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8" name="Freeform 315">
                <a:extLst>
                  <a:ext uri="{FF2B5EF4-FFF2-40B4-BE49-F238E27FC236}">
                    <a16:creationId xmlns:a16="http://schemas.microsoft.com/office/drawing/2014/main" id="{14894E28-F13A-464C-B467-32998839C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3126" y="2243139"/>
                <a:ext cx="31750" cy="42863"/>
              </a:xfrm>
              <a:custGeom>
                <a:avLst/>
                <a:gdLst>
                  <a:gd name="T0" fmla="*/ 1 w 3"/>
                  <a:gd name="T1" fmla="*/ 3 h 4"/>
                  <a:gd name="T2" fmla="*/ 2 w 3"/>
                  <a:gd name="T3" fmla="*/ 3 h 4"/>
                  <a:gd name="T4" fmla="*/ 2 w 3"/>
                  <a:gd name="T5" fmla="*/ 2 h 4"/>
                  <a:gd name="T6" fmla="*/ 3 w 3"/>
                  <a:gd name="T7" fmla="*/ 2 h 4"/>
                  <a:gd name="T8" fmla="*/ 2 w 3"/>
                  <a:gd name="T9" fmla="*/ 1 h 4"/>
                  <a:gd name="T10" fmla="*/ 2 w 3"/>
                  <a:gd name="T11" fmla="*/ 0 h 4"/>
                  <a:gd name="T12" fmla="*/ 1 w 3"/>
                  <a:gd name="T13" fmla="*/ 0 h 4"/>
                  <a:gd name="T14" fmla="*/ 1 w 3"/>
                  <a:gd name="T15" fmla="*/ 2 h 4"/>
                  <a:gd name="T16" fmla="*/ 1 w 3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4">
                    <a:moveTo>
                      <a:pt x="1" y="3"/>
                    </a:moveTo>
                    <a:cubicBezTo>
                      <a:pt x="1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09" name="Freeform 316">
                <a:extLst>
                  <a:ext uri="{FF2B5EF4-FFF2-40B4-BE49-F238E27FC236}">
                    <a16:creationId xmlns:a16="http://schemas.microsoft.com/office/drawing/2014/main" id="{ED013523-DD90-44F4-BC16-6BB56DA945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2651" y="2297114"/>
                <a:ext cx="11113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0" name="Freeform 317">
                <a:extLst>
                  <a:ext uri="{FF2B5EF4-FFF2-40B4-BE49-F238E27FC236}">
                    <a16:creationId xmlns:a16="http://schemas.microsoft.com/office/drawing/2014/main" id="{63BB6DFA-FE42-474F-BEED-72D6626CB0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876" y="2286001"/>
                <a:ext cx="11113" cy="2222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2 h 2"/>
                  <a:gd name="T8" fmla="*/ 1 w 1"/>
                  <a:gd name="T9" fmla="*/ 1 h 2"/>
                  <a:gd name="T10" fmla="*/ 1 w 1"/>
                  <a:gd name="T11" fmla="*/ 1 h 2"/>
                  <a:gd name="T12" fmla="*/ 1 w 1"/>
                  <a:gd name="T13" fmla="*/ 0 h 2"/>
                  <a:gd name="T14" fmla="*/ 0 w 1"/>
                  <a:gd name="T15" fmla="*/ 1 h 2"/>
                  <a:gd name="T16" fmla="*/ 0 w 1"/>
                  <a:gd name="T17" fmla="*/ 1 h 2"/>
                  <a:gd name="T18" fmla="*/ 0 w 1"/>
                  <a:gd name="T1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1" name="Freeform 318">
                <a:extLst>
                  <a:ext uri="{FF2B5EF4-FFF2-40B4-BE49-F238E27FC236}">
                    <a16:creationId xmlns:a16="http://schemas.microsoft.com/office/drawing/2014/main" id="{A2AAB232-B56C-4598-B972-8746896C9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4" y="2330451"/>
                <a:ext cx="11113" cy="9525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2" name="Freeform 319">
                <a:extLst>
                  <a:ext uri="{FF2B5EF4-FFF2-40B4-BE49-F238E27FC236}">
                    <a16:creationId xmlns:a16="http://schemas.microsoft.com/office/drawing/2014/main" id="{D3288DA0-7FE5-4DD8-B611-2925E2132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0901" y="2308226"/>
                <a:ext cx="22225" cy="22225"/>
              </a:xfrm>
              <a:custGeom>
                <a:avLst/>
                <a:gdLst>
                  <a:gd name="T0" fmla="*/ 0 w 2"/>
                  <a:gd name="T1" fmla="*/ 2 h 2"/>
                  <a:gd name="T2" fmla="*/ 1 w 2"/>
                  <a:gd name="T3" fmla="*/ 2 h 2"/>
                  <a:gd name="T4" fmla="*/ 2 w 2"/>
                  <a:gd name="T5" fmla="*/ 1 h 2"/>
                  <a:gd name="T6" fmla="*/ 2 w 2"/>
                  <a:gd name="T7" fmla="*/ 0 h 2"/>
                  <a:gd name="T8" fmla="*/ 1 w 2"/>
                  <a:gd name="T9" fmla="*/ 0 h 2"/>
                  <a:gd name="T10" fmla="*/ 0 w 2"/>
                  <a:gd name="T11" fmla="*/ 0 h 2"/>
                  <a:gd name="T12" fmla="*/ 0 w 2"/>
                  <a:gd name="T13" fmla="*/ 1 h 2"/>
                  <a:gd name="T14" fmla="*/ 0 w 2"/>
                  <a:gd name="T15" fmla="*/ 1 h 2"/>
                  <a:gd name="T16" fmla="*/ 0 w 2"/>
                  <a:gd name="T1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3" name="Freeform 320">
                <a:extLst>
                  <a:ext uri="{FF2B5EF4-FFF2-40B4-BE49-F238E27FC236}">
                    <a16:creationId xmlns:a16="http://schemas.microsoft.com/office/drawing/2014/main" id="{F05BB2E8-C2F8-46C4-A110-3FEA7B7A78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7101" y="2351089"/>
                <a:ext cx="9525" cy="2222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1 w 1"/>
                  <a:gd name="T5" fmla="*/ 1 h 2"/>
                  <a:gd name="T6" fmla="*/ 1 w 1"/>
                  <a:gd name="T7" fmla="*/ 0 h 2"/>
                  <a:gd name="T8" fmla="*/ 1 w 1"/>
                  <a:gd name="T9" fmla="*/ 0 h 2"/>
                  <a:gd name="T10" fmla="*/ 0 w 1"/>
                  <a:gd name="T11" fmla="*/ 0 h 2"/>
                  <a:gd name="T12" fmla="*/ 0 w 1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4" name="Freeform 321">
                <a:extLst>
                  <a:ext uri="{FF2B5EF4-FFF2-40B4-BE49-F238E27FC236}">
                    <a16:creationId xmlns:a16="http://schemas.microsoft.com/office/drawing/2014/main" id="{9305BFE3-47D0-4B8E-887A-7F80AB199A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7739" y="2373314"/>
                <a:ext cx="22225" cy="22225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1 w 2"/>
                  <a:gd name="T5" fmla="*/ 0 h 2"/>
                  <a:gd name="T6" fmla="*/ 0 w 2"/>
                  <a:gd name="T7" fmla="*/ 0 h 2"/>
                  <a:gd name="T8" fmla="*/ 1 w 2"/>
                  <a:gd name="T9" fmla="*/ 1 h 2"/>
                  <a:gd name="T10" fmla="*/ 0 w 2"/>
                  <a:gd name="T11" fmla="*/ 2 h 2"/>
                  <a:gd name="T12" fmla="*/ 1 w 2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5" name="Freeform 322">
                <a:extLst>
                  <a:ext uri="{FF2B5EF4-FFF2-40B4-BE49-F238E27FC236}">
                    <a16:creationId xmlns:a16="http://schemas.microsoft.com/office/drawing/2014/main" id="{1FEE5702-F316-4FE8-9CC6-75B45DB32E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0476" y="2708276"/>
                <a:ext cx="1111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6" name="Freeform 323">
                <a:extLst>
                  <a:ext uri="{FF2B5EF4-FFF2-40B4-BE49-F238E27FC236}">
                    <a16:creationId xmlns:a16="http://schemas.microsoft.com/office/drawing/2014/main" id="{186EBD4F-A98F-4C06-A01D-DE330EFE0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2701" y="2622551"/>
                <a:ext cx="11113" cy="20638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0 h 2"/>
                  <a:gd name="T8" fmla="*/ 0 w 1"/>
                  <a:gd name="T9" fmla="*/ 1 h 2"/>
                  <a:gd name="T10" fmla="*/ 0 w 1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1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7" name="Freeform 324">
                <a:extLst>
                  <a:ext uri="{FF2B5EF4-FFF2-40B4-BE49-F238E27FC236}">
                    <a16:creationId xmlns:a16="http://schemas.microsoft.com/office/drawing/2014/main" id="{3830F5E8-7D34-4468-A84F-38222E77E8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0476" y="2578101"/>
                <a:ext cx="22225" cy="11113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  <a:gd name="T8" fmla="*/ 1 w 2"/>
                  <a:gd name="T9" fmla="*/ 1 h 1"/>
                  <a:gd name="T10" fmla="*/ 1 w 2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8" name="Freeform 325">
                <a:extLst>
                  <a:ext uri="{FF2B5EF4-FFF2-40B4-BE49-F238E27FC236}">
                    <a16:creationId xmlns:a16="http://schemas.microsoft.com/office/drawing/2014/main" id="{5797A484-C3E2-4905-9997-3BC9955242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7101" y="2459039"/>
                <a:ext cx="85725" cy="65088"/>
              </a:xfrm>
              <a:custGeom>
                <a:avLst/>
                <a:gdLst>
                  <a:gd name="T0" fmla="*/ 1 w 8"/>
                  <a:gd name="T1" fmla="*/ 5 h 6"/>
                  <a:gd name="T2" fmla="*/ 2 w 8"/>
                  <a:gd name="T3" fmla="*/ 5 h 6"/>
                  <a:gd name="T4" fmla="*/ 4 w 8"/>
                  <a:gd name="T5" fmla="*/ 5 h 6"/>
                  <a:gd name="T6" fmla="*/ 5 w 8"/>
                  <a:gd name="T7" fmla="*/ 6 h 6"/>
                  <a:gd name="T8" fmla="*/ 6 w 8"/>
                  <a:gd name="T9" fmla="*/ 6 h 6"/>
                  <a:gd name="T10" fmla="*/ 7 w 8"/>
                  <a:gd name="T11" fmla="*/ 6 h 6"/>
                  <a:gd name="T12" fmla="*/ 7 w 8"/>
                  <a:gd name="T13" fmla="*/ 5 h 6"/>
                  <a:gd name="T14" fmla="*/ 7 w 8"/>
                  <a:gd name="T15" fmla="*/ 4 h 6"/>
                  <a:gd name="T16" fmla="*/ 7 w 8"/>
                  <a:gd name="T17" fmla="*/ 3 h 6"/>
                  <a:gd name="T18" fmla="*/ 8 w 8"/>
                  <a:gd name="T19" fmla="*/ 2 h 6"/>
                  <a:gd name="T20" fmla="*/ 8 w 8"/>
                  <a:gd name="T21" fmla="*/ 1 h 6"/>
                  <a:gd name="T22" fmla="*/ 8 w 8"/>
                  <a:gd name="T23" fmla="*/ 0 h 6"/>
                  <a:gd name="T24" fmla="*/ 6 w 8"/>
                  <a:gd name="T25" fmla="*/ 0 h 6"/>
                  <a:gd name="T26" fmla="*/ 5 w 8"/>
                  <a:gd name="T27" fmla="*/ 0 h 6"/>
                  <a:gd name="T28" fmla="*/ 3 w 8"/>
                  <a:gd name="T29" fmla="*/ 1 h 6"/>
                  <a:gd name="T30" fmla="*/ 3 w 8"/>
                  <a:gd name="T31" fmla="*/ 1 h 6"/>
                  <a:gd name="T32" fmla="*/ 4 w 8"/>
                  <a:gd name="T33" fmla="*/ 2 h 6"/>
                  <a:gd name="T34" fmla="*/ 5 w 8"/>
                  <a:gd name="T35" fmla="*/ 2 h 6"/>
                  <a:gd name="T36" fmla="*/ 5 w 8"/>
                  <a:gd name="T37" fmla="*/ 3 h 6"/>
                  <a:gd name="T38" fmla="*/ 5 w 8"/>
                  <a:gd name="T39" fmla="*/ 3 h 6"/>
                  <a:gd name="T40" fmla="*/ 6 w 8"/>
                  <a:gd name="T41" fmla="*/ 4 h 6"/>
                  <a:gd name="T42" fmla="*/ 5 w 8"/>
                  <a:gd name="T43" fmla="*/ 4 h 6"/>
                  <a:gd name="T44" fmla="*/ 4 w 8"/>
                  <a:gd name="T45" fmla="*/ 4 h 6"/>
                  <a:gd name="T46" fmla="*/ 3 w 8"/>
                  <a:gd name="T47" fmla="*/ 4 h 6"/>
                  <a:gd name="T48" fmla="*/ 1 w 8"/>
                  <a:gd name="T49" fmla="*/ 4 h 6"/>
                  <a:gd name="T50" fmla="*/ 0 w 8"/>
                  <a:gd name="T51" fmla="*/ 4 h 6"/>
                  <a:gd name="T52" fmla="*/ 0 w 8"/>
                  <a:gd name="T53" fmla="*/ 5 h 6"/>
                  <a:gd name="T54" fmla="*/ 1 w 8"/>
                  <a:gd name="T5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" h="6">
                    <a:moveTo>
                      <a:pt x="1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7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4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5" y="3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5" y="5"/>
                      <a:pt x="5" y="4"/>
                      <a:pt x="4" y="4"/>
                    </a:cubicBezTo>
                    <a:cubicBezTo>
                      <a:pt x="4" y="4"/>
                      <a:pt x="4" y="4"/>
                      <a:pt x="3" y="4"/>
                    </a:cubicBezTo>
                    <a:cubicBezTo>
                      <a:pt x="2" y="4"/>
                      <a:pt x="2" y="4"/>
                      <a:pt x="1" y="4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19" name="Freeform 326">
                <a:extLst>
                  <a:ext uri="{FF2B5EF4-FFF2-40B4-BE49-F238E27FC236}">
                    <a16:creationId xmlns:a16="http://schemas.microsoft.com/office/drawing/2014/main" id="{871D98B6-76CC-4EDA-B6A4-FD4316E524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939" y="2513014"/>
                <a:ext cx="53975" cy="76200"/>
              </a:xfrm>
              <a:custGeom>
                <a:avLst/>
                <a:gdLst>
                  <a:gd name="T0" fmla="*/ 4 w 5"/>
                  <a:gd name="T1" fmla="*/ 0 h 7"/>
                  <a:gd name="T2" fmla="*/ 3 w 5"/>
                  <a:gd name="T3" fmla="*/ 0 h 7"/>
                  <a:gd name="T4" fmla="*/ 3 w 5"/>
                  <a:gd name="T5" fmla="*/ 0 h 7"/>
                  <a:gd name="T6" fmla="*/ 2 w 5"/>
                  <a:gd name="T7" fmla="*/ 1 h 7"/>
                  <a:gd name="T8" fmla="*/ 1 w 5"/>
                  <a:gd name="T9" fmla="*/ 1 h 7"/>
                  <a:gd name="T10" fmla="*/ 1 w 5"/>
                  <a:gd name="T11" fmla="*/ 3 h 7"/>
                  <a:gd name="T12" fmla="*/ 1 w 5"/>
                  <a:gd name="T13" fmla="*/ 4 h 7"/>
                  <a:gd name="T14" fmla="*/ 0 w 5"/>
                  <a:gd name="T15" fmla="*/ 5 h 7"/>
                  <a:gd name="T16" fmla="*/ 1 w 5"/>
                  <a:gd name="T17" fmla="*/ 7 h 7"/>
                  <a:gd name="T18" fmla="*/ 2 w 5"/>
                  <a:gd name="T19" fmla="*/ 7 h 7"/>
                  <a:gd name="T20" fmla="*/ 2 w 5"/>
                  <a:gd name="T21" fmla="*/ 7 h 7"/>
                  <a:gd name="T22" fmla="*/ 2 w 5"/>
                  <a:gd name="T23" fmla="*/ 6 h 7"/>
                  <a:gd name="T24" fmla="*/ 2 w 5"/>
                  <a:gd name="T25" fmla="*/ 6 h 7"/>
                  <a:gd name="T26" fmla="*/ 4 w 5"/>
                  <a:gd name="T27" fmla="*/ 4 h 7"/>
                  <a:gd name="T28" fmla="*/ 4 w 5"/>
                  <a:gd name="T29" fmla="*/ 3 h 7"/>
                  <a:gd name="T30" fmla="*/ 4 w 5"/>
                  <a:gd name="T31" fmla="*/ 2 h 7"/>
                  <a:gd name="T32" fmla="*/ 5 w 5"/>
                  <a:gd name="T33" fmla="*/ 1 h 7"/>
                  <a:gd name="T34" fmla="*/ 4 w 5"/>
                  <a:gd name="T35" fmla="*/ 0 h 7"/>
                  <a:gd name="T36" fmla="*/ 4 w 5"/>
                  <a:gd name="T3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5"/>
                      <a:pt x="3" y="5"/>
                      <a:pt x="4" y="4"/>
                    </a:cubicBezTo>
                    <a:cubicBezTo>
                      <a:pt x="4" y="4"/>
                      <a:pt x="4" y="4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1"/>
                      <a:pt x="5" y="1"/>
                    </a:cubicBezTo>
                    <a:cubicBezTo>
                      <a:pt x="5" y="1"/>
                      <a:pt x="5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0" name="Freeform 327">
                <a:extLst>
                  <a:ext uri="{FF2B5EF4-FFF2-40B4-BE49-F238E27FC236}">
                    <a16:creationId xmlns:a16="http://schemas.microsoft.com/office/drawing/2014/main" id="{53F4B389-4845-4882-9572-B88D644DF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1764" y="3022601"/>
                <a:ext cx="0" cy="952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1" name="Freeform 328">
                <a:extLst>
                  <a:ext uri="{FF2B5EF4-FFF2-40B4-BE49-F238E27FC236}">
                    <a16:creationId xmlns:a16="http://schemas.microsoft.com/office/drawing/2014/main" id="{446646F9-7148-4383-8745-70BBE0B03F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1589" y="2816226"/>
                <a:ext cx="130175" cy="227013"/>
              </a:xfrm>
              <a:custGeom>
                <a:avLst/>
                <a:gdLst>
                  <a:gd name="T0" fmla="*/ 2 w 12"/>
                  <a:gd name="T1" fmla="*/ 3 h 21"/>
                  <a:gd name="T2" fmla="*/ 2 w 12"/>
                  <a:gd name="T3" fmla="*/ 4 h 21"/>
                  <a:gd name="T4" fmla="*/ 2 w 12"/>
                  <a:gd name="T5" fmla="*/ 4 h 21"/>
                  <a:gd name="T6" fmla="*/ 1 w 12"/>
                  <a:gd name="T7" fmla="*/ 5 h 21"/>
                  <a:gd name="T8" fmla="*/ 0 w 12"/>
                  <a:gd name="T9" fmla="*/ 5 h 21"/>
                  <a:gd name="T10" fmla="*/ 0 w 12"/>
                  <a:gd name="T11" fmla="*/ 7 h 21"/>
                  <a:gd name="T12" fmla="*/ 1 w 12"/>
                  <a:gd name="T13" fmla="*/ 9 h 21"/>
                  <a:gd name="T14" fmla="*/ 1 w 12"/>
                  <a:gd name="T15" fmla="*/ 10 h 21"/>
                  <a:gd name="T16" fmla="*/ 1 w 12"/>
                  <a:gd name="T17" fmla="*/ 10 h 21"/>
                  <a:gd name="T18" fmla="*/ 3 w 12"/>
                  <a:gd name="T19" fmla="*/ 10 h 21"/>
                  <a:gd name="T20" fmla="*/ 3 w 12"/>
                  <a:gd name="T21" fmla="*/ 10 h 21"/>
                  <a:gd name="T22" fmla="*/ 3 w 12"/>
                  <a:gd name="T23" fmla="*/ 12 h 21"/>
                  <a:gd name="T24" fmla="*/ 3 w 12"/>
                  <a:gd name="T25" fmla="*/ 13 h 21"/>
                  <a:gd name="T26" fmla="*/ 4 w 12"/>
                  <a:gd name="T27" fmla="*/ 13 h 21"/>
                  <a:gd name="T28" fmla="*/ 4 w 12"/>
                  <a:gd name="T29" fmla="*/ 14 h 21"/>
                  <a:gd name="T30" fmla="*/ 3 w 12"/>
                  <a:gd name="T31" fmla="*/ 15 h 21"/>
                  <a:gd name="T32" fmla="*/ 3 w 12"/>
                  <a:gd name="T33" fmla="*/ 16 h 21"/>
                  <a:gd name="T34" fmla="*/ 3 w 12"/>
                  <a:gd name="T35" fmla="*/ 18 h 21"/>
                  <a:gd name="T36" fmla="*/ 3 w 12"/>
                  <a:gd name="T37" fmla="*/ 18 h 21"/>
                  <a:gd name="T38" fmla="*/ 4 w 12"/>
                  <a:gd name="T39" fmla="*/ 19 h 21"/>
                  <a:gd name="T40" fmla="*/ 4 w 12"/>
                  <a:gd name="T41" fmla="*/ 21 h 21"/>
                  <a:gd name="T42" fmla="*/ 5 w 12"/>
                  <a:gd name="T43" fmla="*/ 21 h 21"/>
                  <a:gd name="T44" fmla="*/ 6 w 12"/>
                  <a:gd name="T45" fmla="*/ 21 h 21"/>
                  <a:gd name="T46" fmla="*/ 7 w 12"/>
                  <a:gd name="T47" fmla="*/ 21 h 21"/>
                  <a:gd name="T48" fmla="*/ 8 w 12"/>
                  <a:gd name="T49" fmla="*/ 20 h 21"/>
                  <a:gd name="T50" fmla="*/ 9 w 12"/>
                  <a:gd name="T51" fmla="*/ 20 h 21"/>
                  <a:gd name="T52" fmla="*/ 10 w 12"/>
                  <a:gd name="T53" fmla="*/ 19 h 21"/>
                  <a:gd name="T54" fmla="*/ 12 w 12"/>
                  <a:gd name="T55" fmla="*/ 19 h 21"/>
                  <a:gd name="T56" fmla="*/ 11 w 12"/>
                  <a:gd name="T57" fmla="*/ 18 h 21"/>
                  <a:gd name="T58" fmla="*/ 10 w 12"/>
                  <a:gd name="T59" fmla="*/ 17 h 21"/>
                  <a:gd name="T60" fmla="*/ 10 w 12"/>
                  <a:gd name="T61" fmla="*/ 16 h 21"/>
                  <a:gd name="T62" fmla="*/ 10 w 12"/>
                  <a:gd name="T63" fmla="*/ 15 h 21"/>
                  <a:gd name="T64" fmla="*/ 9 w 12"/>
                  <a:gd name="T65" fmla="*/ 15 h 21"/>
                  <a:gd name="T66" fmla="*/ 8 w 12"/>
                  <a:gd name="T67" fmla="*/ 14 h 21"/>
                  <a:gd name="T68" fmla="*/ 8 w 12"/>
                  <a:gd name="T69" fmla="*/ 11 h 21"/>
                  <a:gd name="T70" fmla="*/ 9 w 12"/>
                  <a:gd name="T71" fmla="*/ 10 h 21"/>
                  <a:gd name="T72" fmla="*/ 10 w 12"/>
                  <a:gd name="T73" fmla="*/ 11 h 21"/>
                  <a:gd name="T74" fmla="*/ 10 w 12"/>
                  <a:gd name="T75" fmla="*/ 9 h 21"/>
                  <a:gd name="T76" fmla="*/ 10 w 12"/>
                  <a:gd name="T77" fmla="*/ 8 h 21"/>
                  <a:gd name="T78" fmla="*/ 10 w 12"/>
                  <a:gd name="T79" fmla="*/ 7 h 21"/>
                  <a:gd name="T80" fmla="*/ 10 w 12"/>
                  <a:gd name="T81" fmla="*/ 7 h 21"/>
                  <a:gd name="T82" fmla="*/ 10 w 12"/>
                  <a:gd name="T83" fmla="*/ 6 h 21"/>
                  <a:gd name="T84" fmla="*/ 9 w 12"/>
                  <a:gd name="T85" fmla="*/ 6 h 21"/>
                  <a:gd name="T86" fmla="*/ 8 w 12"/>
                  <a:gd name="T87" fmla="*/ 5 h 21"/>
                  <a:gd name="T88" fmla="*/ 8 w 12"/>
                  <a:gd name="T89" fmla="*/ 5 h 21"/>
                  <a:gd name="T90" fmla="*/ 7 w 12"/>
                  <a:gd name="T91" fmla="*/ 4 h 21"/>
                  <a:gd name="T92" fmla="*/ 6 w 12"/>
                  <a:gd name="T93" fmla="*/ 3 h 21"/>
                  <a:gd name="T94" fmla="*/ 6 w 12"/>
                  <a:gd name="T95" fmla="*/ 2 h 21"/>
                  <a:gd name="T96" fmla="*/ 5 w 12"/>
                  <a:gd name="T97" fmla="*/ 1 h 21"/>
                  <a:gd name="T98" fmla="*/ 4 w 12"/>
                  <a:gd name="T99" fmla="*/ 0 h 21"/>
                  <a:gd name="T100" fmla="*/ 4 w 12"/>
                  <a:gd name="T101" fmla="*/ 0 h 21"/>
                  <a:gd name="T102" fmla="*/ 4 w 12"/>
                  <a:gd name="T103" fmla="*/ 1 h 21"/>
                  <a:gd name="T104" fmla="*/ 3 w 12"/>
                  <a:gd name="T105" fmla="*/ 2 h 21"/>
                  <a:gd name="T106" fmla="*/ 2 w 12"/>
                  <a:gd name="T107" fmla="*/ 3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" h="21">
                    <a:moveTo>
                      <a:pt x="2" y="3"/>
                    </a:moveTo>
                    <a:cubicBezTo>
                      <a:pt x="2" y="3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8"/>
                      <a:pt x="0" y="8"/>
                      <a:pt x="1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10"/>
                      <a:pt x="2" y="9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3" y="11"/>
                      <a:pt x="3" y="12"/>
                    </a:cubicBezTo>
                    <a:cubicBezTo>
                      <a:pt x="3" y="12"/>
                      <a:pt x="3" y="12"/>
                      <a:pt x="3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3" y="17"/>
                      <a:pt x="2" y="17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18"/>
                      <a:pt x="3" y="19"/>
                      <a:pt x="4" y="19"/>
                    </a:cubicBezTo>
                    <a:cubicBezTo>
                      <a:pt x="4" y="20"/>
                      <a:pt x="4" y="20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7" y="21"/>
                      <a:pt x="6" y="21"/>
                      <a:pt x="7" y="21"/>
                    </a:cubicBezTo>
                    <a:cubicBezTo>
                      <a:pt x="7" y="20"/>
                      <a:pt x="8" y="21"/>
                      <a:pt x="8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1" y="19"/>
                      <a:pt x="11" y="19"/>
                      <a:pt x="12" y="19"/>
                    </a:cubicBezTo>
                    <a:cubicBezTo>
                      <a:pt x="12" y="19"/>
                      <a:pt x="11" y="19"/>
                      <a:pt x="11" y="18"/>
                    </a:cubicBezTo>
                    <a:cubicBezTo>
                      <a:pt x="11" y="18"/>
                      <a:pt x="11" y="18"/>
                      <a:pt x="10" y="17"/>
                    </a:cubicBezTo>
                    <a:cubicBezTo>
                      <a:pt x="10" y="17"/>
                      <a:pt x="10" y="17"/>
                      <a:pt x="10" y="16"/>
                    </a:cubicBezTo>
                    <a:cubicBezTo>
                      <a:pt x="10" y="16"/>
                      <a:pt x="10" y="15"/>
                      <a:pt x="10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8" y="15"/>
                      <a:pt x="8" y="14"/>
                      <a:pt x="8" y="14"/>
                    </a:cubicBezTo>
                    <a:cubicBezTo>
                      <a:pt x="8" y="13"/>
                      <a:pt x="8" y="12"/>
                      <a:pt x="8" y="11"/>
                    </a:cubicBezTo>
                    <a:cubicBezTo>
                      <a:pt x="8" y="11"/>
                      <a:pt x="8" y="10"/>
                      <a:pt x="9" y="10"/>
                    </a:cubicBezTo>
                    <a:cubicBezTo>
                      <a:pt x="9" y="10"/>
                      <a:pt x="9" y="11"/>
                      <a:pt x="10" y="11"/>
                    </a:cubicBezTo>
                    <a:cubicBezTo>
                      <a:pt x="10" y="11"/>
                      <a:pt x="10" y="10"/>
                      <a:pt x="10" y="9"/>
                    </a:cubicBezTo>
                    <a:cubicBezTo>
                      <a:pt x="10" y="9"/>
                      <a:pt x="10" y="9"/>
                      <a:pt x="10" y="8"/>
                    </a:cubicBezTo>
                    <a:cubicBezTo>
                      <a:pt x="10" y="8"/>
                      <a:pt x="10" y="8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6"/>
                      <a:pt x="9" y="6"/>
                      <a:pt x="9" y="6"/>
                    </a:cubicBezTo>
                    <a:cubicBezTo>
                      <a:pt x="9" y="5"/>
                      <a:pt x="9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6" y="4"/>
                      <a:pt x="7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2" y="2"/>
                      <a:pt x="2" y="2"/>
                      <a:pt x="2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2" name="Freeform 329">
                <a:extLst>
                  <a:ext uri="{FF2B5EF4-FFF2-40B4-BE49-F238E27FC236}">
                    <a16:creationId xmlns:a16="http://schemas.microsoft.com/office/drawing/2014/main" id="{A4BE0A46-B699-41EE-A773-310D34F152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1201" y="3032126"/>
                <a:ext cx="171450" cy="206375"/>
              </a:xfrm>
              <a:custGeom>
                <a:avLst/>
                <a:gdLst>
                  <a:gd name="T0" fmla="*/ 1 w 16"/>
                  <a:gd name="T1" fmla="*/ 11 h 19"/>
                  <a:gd name="T2" fmla="*/ 1 w 16"/>
                  <a:gd name="T3" fmla="*/ 12 h 19"/>
                  <a:gd name="T4" fmla="*/ 2 w 16"/>
                  <a:gd name="T5" fmla="*/ 12 h 19"/>
                  <a:gd name="T6" fmla="*/ 4 w 16"/>
                  <a:gd name="T7" fmla="*/ 13 h 19"/>
                  <a:gd name="T8" fmla="*/ 3 w 16"/>
                  <a:gd name="T9" fmla="*/ 13 h 19"/>
                  <a:gd name="T10" fmla="*/ 3 w 16"/>
                  <a:gd name="T11" fmla="*/ 14 h 19"/>
                  <a:gd name="T12" fmla="*/ 3 w 16"/>
                  <a:gd name="T13" fmla="*/ 14 h 19"/>
                  <a:gd name="T14" fmla="*/ 3 w 16"/>
                  <a:gd name="T15" fmla="*/ 15 h 19"/>
                  <a:gd name="T16" fmla="*/ 4 w 16"/>
                  <a:gd name="T17" fmla="*/ 16 h 19"/>
                  <a:gd name="T18" fmla="*/ 3 w 16"/>
                  <a:gd name="T19" fmla="*/ 16 h 19"/>
                  <a:gd name="T20" fmla="*/ 3 w 16"/>
                  <a:gd name="T21" fmla="*/ 17 h 19"/>
                  <a:gd name="T22" fmla="*/ 4 w 16"/>
                  <a:gd name="T23" fmla="*/ 17 h 19"/>
                  <a:gd name="T24" fmla="*/ 5 w 16"/>
                  <a:gd name="T25" fmla="*/ 18 h 19"/>
                  <a:gd name="T26" fmla="*/ 6 w 16"/>
                  <a:gd name="T27" fmla="*/ 19 h 19"/>
                  <a:gd name="T28" fmla="*/ 7 w 16"/>
                  <a:gd name="T29" fmla="*/ 18 h 19"/>
                  <a:gd name="T30" fmla="*/ 7 w 16"/>
                  <a:gd name="T31" fmla="*/ 17 h 19"/>
                  <a:gd name="T32" fmla="*/ 8 w 16"/>
                  <a:gd name="T33" fmla="*/ 15 h 19"/>
                  <a:gd name="T34" fmla="*/ 9 w 16"/>
                  <a:gd name="T35" fmla="*/ 14 h 19"/>
                  <a:gd name="T36" fmla="*/ 9 w 16"/>
                  <a:gd name="T37" fmla="*/ 13 h 19"/>
                  <a:gd name="T38" fmla="*/ 11 w 16"/>
                  <a:gd name="T39" fmla="*/ 13 h 19"/>
                  <a:gd name="T40" fmla="*/ 12 w 16"/>
                  <a:gd name="T41" fmla="*/ 12 h 19"/>
                  <a:gd name="T42" fmla="*/ 13 w 16"/>
                  <a:gd name="T43" fmla="*/ 12 h 19"/>
                  <a:gd name="T44" fmla="*/ 14 w 16"/>
                  <a:gd name="T45" fmla="*/ 11 h 19"/>
                  <a:gd name="T46" fmla="*/ 15 w 16"/>
                  <a:gd name="T47" fmla="*/ 10 h 19"/>
                  <a:gd name="T48" fmla="*/ 15 w 16"/>
                  <a:gd name="T49" fmla="*/ 9 h 19"/>
                  <a:gd name="T50" fmla="*/ 15 w 16"/>
                  <a:gd name="T51" fmla="*/ 7 h 19"/>
                  <a:gd name="T52" fmla="*/ 16 w 16"/>
                  <a:gd name="T53" fmla="*/ 6 h 19"/>
                  <a:gd name="T54" fmla="*/ 15 w 16"/>
                  <a:gd name="T55" fmla="*/ 5 h 19"/>
                  <a:gd name="T56" fmla="*/ 15 w 16"/>
                  <a:gd name="T57" fmla="*/ 5 h 19"/>
                  <a:gd name="T58" fmla="*/ 14 w 16"/>
                  <a:gd name="T59" fmla="*/ 4 h 19"/>
                  <a:gd name="T60" fmla="*/ 13 w 16"/>
                  <a:gd name="T61" fmla="*/ 3 h 19"/>
                  <a:gd name="T62" fmla="*/ 12 w 16"/>
                  <a:gd name="T63" fmla="*/ 4 h 19"/>
                  <a:gd name="T64" fmla="*/ 11 w 16"/>
                  <a:gd name="T65" fmla="*/ 4 h 19"/>
                  <a:gd name="T66" fmla="*/ 11 w 16"/>
                  <a:gd name="T67" fmla="*/ 3 h 19"/>
                  <a:gd name="T68" fmla="*/ 9 w 16"/>
                  <a:gd name="T69" fmla="*/ 3 h 19"/>
                  <a:gd name="T70" fmla="*/ 8 w 16"/>
                  <a:gd name="T71" fmla="*/ 2 h 19"/>
                  <a:gd name="T72" fmla="*/ 8 w 16"/>
                  <a:gd name="T73" fmla="*/ 1 h 19"/>
                  <a:gd name="T74" fmla="*/ 7 w 16"/>
                  <a:gd name="T75" fmla="*/ 1 h 19"/>
                  <a:gd name="T76" fmla="*/ 7 w 16"/>
                  <a:gd name="T77" fmla="*/ 0 h 19"/>
                  <a:gd name="T78" fmla="*/ 6 w 16"/>
                  <a:gd name="T79" fmla="*/ 2 h 19"/>
                  <a:gd name="T80" fmla="*/ 4 w 16"/>
                  <a:gd name="T81" fmla="*/ 2 h 19"/>
                  <a:gd name="T82" fmla="*/ 4 w 16"/>
                  <a:gd name="T83" fmla="*/ 3 h 19"/>
                  <a:gd name="T84" fmla="*/ 3 w 16"/>
                  <a:gd name="T85" fmla="*/ 5 h 19"/>
                  <a:gd name="T86" fmla="*/ 3 w 16"/>
                  <a:gd name="T87" fmla="*/ 5 h 19"/>
                  <a:gd name="T88" fmla="*/ 2 w 16"/>
                  <a:gd name="T89" fmla="*/ 5 h 19"/>
                  <a:gd name="T90" fmla="*/ 1 w 16"/>
                  <a:gd name="T91" fmla="*/ 7 h 19"/>
                  <a:gd name="T92" fmla="*/ 0 w 16"/>
                  <a:gd name="T93" fmla="*/ 9 h 19"/>
                  <a:gd name="T94" fmla="*/ 0 w 16"/>
                  <a:gd name="T95" fmla="*/ 10 h 19"/>
                  <a:gd name="T96" fmla="*/ 1 w 16"/>
                  <a:gd name="T9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" h="19">
                    <a:moveTo>
                      <a:pt x="1" y="11"/>
                    </a:moveTo>
                    <a:cubicBezTo>
                      <a:pt x="1" y="11"/>
                      <a:pt x="1" y="11"/>
                      <a:pt x="1" y="12"/>
                    </a:cubicBezTo>
                    <a:cubicBezTo>
                      <a:pt x="1" y="12"/>
                      <a:pt x="2" y="12"/>
                      <a:pt x="2" y="12"/>
                    </a:cubicBezTo>
                    <a:cubicBezTo>
                      <a:pt x="3" y="12"/>
                      <a:pt x="4" y="12"/>
                      <a:pt x="4" y="13"/>
                    </a:cubicBezTo>
                    <a:cubicBezTo>
                      <a:pt x="4" y="13"/>
                      <a:pt x="3" y="13"/>
                      <a:pt x="3" y="13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5"/>
                    </a:cubicBezTo>
                    <a:cubicBezTo>
                      <a:pt x="3" y="15"/>
                      <a:pt x="4" y="15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8"/>
                      <a:pt x="3" y="17"/>
                      <a:pt x="4" y="17"/>
                    </a:cubicBezTo>
                    <a:cubicBezTo>
                      <a:pt x="4" y="17"/>
                      <a:pt x="5" y="17"/>
                      <a:pt x="5" y="18"/>
                    </a:cubicBezTo>
                    <a:cubicBezTo>
                      <a:pt x="5" y="18"/>
                      <a:pt x="5" y="19"/>
                      <a:pt x="6" y="19"/>
                    </a:cubicBezTo>
                    <a:cubicBezTo>
                      <a:pt x="6" y="19"/>
                      <a:pt x="6" y="19"/>
                      <a:pt x="7" y="18"/>
                    </a:cubicBezTo>
                    <a:cubicBezTo>
                      <a:pt x="7" y="18"/>
                      <a:pt x="7" y="17"/>
                      <a:pt x="7" y="17"/>
                    </a:cubicBezTo>
                    <a:cubicBezTo>
                      <a:pt x="7" y="16"/>
                      <a:pt x="7" y="16"/>
                      <a:pt x="8" y="15"/>
                    </a:cubicBezTo>
                    <a:cubicBezTo>
                      <a:pt x="8" y="15"/>
                      <a:pt x="8" y="14"/>
                      <a:pt x="9" y="14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3"/>
                      <a:pt x="10" y="13"/>
                      <a:pt x="11" y="13"/>
                    </a:cubicBezTo>
                    <a:cubicBezTo>
                      <a:pt x="11" y="12"/>
                      <a:pt x="11" y="12"/>
                      <a:pt x="12" y="12"/>
                    </a:cubicBezTo>
                    <a:cubicBezTo>
                      <a:pt x="12" y="12"/>
                      <a:pt x="12" y="12"/>
                      <a:pt x="13" y="12"/>
                    </a:cubicBezTo>
                    <a:cubicBezTo>
                      <a:pt x="13" y="12"/>
                      <a:pt x="13" y="11"/>
                      <a:pt x="14" y="11"/>
                    </a:cubicBezTo>
                    <a:cubicBezTo>
                      <a:pt x="14" y="11"/>
                      <a:pt x="14" y="10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8"/>
                      <a:pt x="15" y="8"/>
                      <a:pt x="15" y="7"/>
                    </a:cubicBezTo>
                    <a:cubicBezTo>
                      <a:pt x="16" y="7"/>
                      <a:pt x="16" y="7"/>
                      <a:pt x="16" y="6"/>
                    </a:cubicBezTo>
                    <a:cubicBezTo>
                      <a:pt x="16" y="6"/>
                      <a:pt x="15" y="6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4" y="4"/>
                    </a:cubicBezTo>
                    <a:cubicBezTo>
                      <a:pt x="14" y="4"/>
                      <a:pt x="14" y="3"/>
                      <a:pt x="13" y="3"/>
                    </a:cubicBezTo>
                    <a:cubicBezTo>
                      <a:pt x="13" y="3"/>
                      <a:pt x="13" y="4"/>
                      <a:pt x="12" y="4"/>
                    </a:cubicBezTo>
                    <a:cubicBezTo>
                      <a:pt x="12" y="4"/>
                      <a:pt x="12" y="4"/>
                      <a:pt x="11" y="4"/>
                    </a:cubicBezTo>
                    <a:cubicBezTo>
                      <a:pt x="11" y="4"/>
                      <a:pt x="11" y="3"/>
                      <a:pt x="11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3"/>
                      <a:pt x="9" y="3"/>
                      <a:pt x="8" y="2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1"/>
                      <a:pt x="6" y="1"/>
                      <a:pt x="6" y="2"/>
                    </a:cubicBezTo>
                    <a:cubicBezTo>
                      <a:pt x="5" y="2"/>
                      <a:pt x="5" y="1"/>
                      <a:pt x="4" y="2"/>
                    </a:cubicBezTo>
                    <a:cubicBezTo>
                      <a:pt x="4" y="2"/>
                      <a:pt x="4" y="3"/>
                      <a:pt x="4" y="3"/>
                    </a:cubicBezTo>
                    <a:cubicBezTo>
                      <a:pt x="4" y="4"/>
                      <a:pt x="4" y="4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1" y="10"/>
                      <a:pt x="1" y="1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3" name="Freeform 330">
                <a:extLst>
                  <a:ext uri="{FF2B5EF4-FFF2-40B4-BE49-F238E27FC236}">
                    <a16:creationId xmlns:a16="http://schemas.microsoft.com/office/drawing/2014/main" id="{DA356CDB-6367-403C-9058-4FD2E60E96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5051" y="3594101"/>
                <a:ext cx="301625" cy="1157288"/>
              </a:xfrm>
              <a:custGeom>
                <a:avLst/>
                <a:gdLst>
                  <a:gd name="T0" fmla="*/ 25 w 28"/>
                  <a:gd name="T1" fmla="*/ 104 h 107"/>
                  <a:gd name="T2" fmla="*/ 28 w 28"/>
                  <a:gd name="T3" fmla="*/ 103 h 107"/>
                  <a:gd name="T4" fmla="*/ 23 w 28"/>
                  <a:gd name="T5" fmla="*/ 102 h 107"/>
                  <a:gd name="T6" fmla="*/ 18 w 28"/>
                  <a:gd name="T7" fmla="*/ 100 h 107"/>
                  <a:gd name="T8" fmla="*/ 16 w 28"/>
                  <a:gd name="T9" fmla="*/ 98 h 107"/>
                  <a:gd name="T10" fmla="*/ 14 w 28"/>
                  <a:gd name="T11" fmla="*/ 94 h 107"/>
                  <a:gd name="T12" fmla="*/ 14 w 28"/>
                  <a:gd name="T13" fmla="*/ 90 h 107"/>
                  <a:gd name="T14" fmla="*/ 15 w 28"/>
                  <a:gd name="T15" fmla="*/ 86 h 107"/>
                  <a:gd name="T16" fmla="*/ 14 w 28"/>
                  <a:gd name="T17" fmla="*/ 82 h 107"/>
                  <a:gd name="T18" fmla="*/ 13 w 28"/>
                  <a:gd name="T19" fmla="*/ 80 h 107"/>
                  <a:gd name="T20" fmla="*/ 11 w 28"/>
                  <a:gd name="T21" fmla="*/ 78 h 107"/>
                  <a:gd name="T22" fmla="*/ 9 w 28"/>
                  <a:gd name="T23" fmla="*/ 73 h 107"/>
                  <a:gd name="T24" fmla="*/ 8 w 28"/>
                  <a:gd name="T25" fmla="*/ 68 h 107"/>
                  <a:gd name="T26" fmla="*/ 7 w 28"/>
                  <a:gd name="T27" fmla="*/ 61 h 107"/>
                  <a:gd name="T28" fmla="*/ 8 w 28"/>
                  <a:gd name="T29" fmla="*/ 55 h 107"/>
                  <a:gd name="T30" fmla="*/ 7 w 28"/>
                  <a:gd name="T31" fmla="*/ 47 h 107"/>
                  <a:gd name="T32" fmla="*/ 6 w 28"/>
                  <a:gd name="T33" fmla="*/ 35 h 107"/>
                  <a:gd name="T34" fmla="*/ 10 w 28"/>
                  <a:gd name="T35" fmla="*/ 27 h 107"/>
                  <a:gd name="T36" fmla="*/ 12 w 28"/>
                  <a:gd name="T37" fmla="*/ 21 h 107"/>
                  <a:gd name="T38" fmla="*/ 10 w 28"/>
                  <a:gd name="T39" fmla="*/ 17 h 107"/>
                  <a:gd name="T40" fmla="*/ 11 w 28"/>
                  <a:gd name="T41" fmla="*/ 11 h 107"/>
                  <a:gd name="T42" fmla="*/ 9 w 28"/>
                  <a:gd name="T43" fmla="*/ 5 h 107"/>
                  <a:gd name="T44" fmla="*/ 5 w 28"/>
                  <a:gd name="T45" fmla="*/ 1 h 107"/>
                  <a:gd name="T46" fmla="*/ 3 w 28"/>
                  <a:gd name="T47" fmla="*/ 2 h 107"/>
                  <a:gd name="T48" fmla="*/ 0 w 28"/>
                  <a:gd name="T49" fmla="*/ 5 h 107"/>
                  <a:gd name="T50" fmla="*/ 1 w 28"/>
                  <a:gd name="T51" fmla="*/ 7 h 107"/>
                  <a:gd name="T52" fmla="*/ 3 w 28"/>
                  <a:gd name="T53" fmla="*/ 14 h 107"/>
                  <a:gd name="T54" fmla="*/ 2 w 28"/>
                  <a:gd name="T55" fmla="*/ 21 h 107"/>
                  <a:gd name="T56" fmla="*/ 3 w 28"/>
                  <a:gd name="T57" fmla="*/ 26 h 107"/>
                  <a:gd name="T58" fmla="*/ 3 w 28"/>
                  <a:gd name="T59" fmla="*/ 31 h 107"/>
                  <a:gd name="T60" fmla="*/ 2 w 28"/>
                  <a:gd name="T61" fmla="*/ 36 h 107"/>
                  <a:gd name="T62" fmla="*/ 2 w 28"/>
                  <a:gd name="T63" fmla="*/ 40 h 107"/>
                  <a:gd name="T64" fmla="*/ 3 w 28"/>
                  <a:gd name="T65" fmla="*/ 45 h 107"/>
                  <a:gd name="T66" fmla="*/ 3 w 28"/>
                  <a:gd name="T67" fmla="*/ 50 h 107"/>
                  <a:gd name="T68" fmla="*/ 3 w 28"/>
                  <a:gd name="T69" fmla="*/ 55 h 107"/>
                  <a:gd name="T70" fmla="*/ 3 w 28"/>
                  <a:gd name="T71" fmla="*/ 61 h 107"/>
                  <a:gd name="T72" fmla="*/ 4 w 28"/>
                  <a:gd name="T73" fmla="*/ 67 h 107"/>
                  <a:gd name="T74" fmla="*/ 5 w 28"/>
                  <a:gd name="T75" fmla="*/ 71 h 107"/>
                  <a:gd name="T76" fmla="*/ 8 w 28"/>
                  <a:gd name="T77" fmla="*/ 72 h 107"/>
                  <a:gd name="T78" fmla="*/ 9 w 28"/>
                  <a:gd name="T79" fmla="*/ 75 h 107"/>
                  <a:gd name="T80" fmla="*/ 9 w 28"/>
                  <a:gd name="T81" fmla="*/ 78 h 107"/>
                  <a:gd name="T82" fmla="*/ 10 w 28"/>
                  <a:gd name="T83" fmla="*/ 81 h 107"/>
                  <a:gd name="T84" fmla="*/ 10 w 28"/>
                  <a:gd name="T85" fmla="*/ 84 h 107"/>
                  <a:gd name="T86" fmla="*/ 10 w 28"/>
                  <a:gd name="T87" fmla="*/ 89 h 107"/>
                  <a:gd name="T88" fmla="*/ 13 w 28"/>
                  <a:gd name="T89" fmla="*/ 91 h 107"/>
                  <a:gd name="T90" fmla="*/ 11 w 28"/>
                  <a:gd name="T91" fmla="*/ 94 h 107"/>
                  <a:gd name="T92" fmla="*/ 13 w 28"/>
                  <a:gd name="T93" fmla="*/ 97 h 107"/>
                  <a:gd name="T94" fmla="*/ 16 w 28"/>
                  <a:gd name="T95" fmla="*/ 100 h 107"/>
                  <a:gd name="T96" fmla="*/ 18 w 28"/>
                  <a:gd name="T97" fmla="*/ 103 h 107"/>
                  <a:gd name="T98" fmla="*/ 21 w 28"/>
                  <a:gd name="T99" fmla="*/ 103 h 107"/>
                  <a:gd name="T100" fmla="*/ 22 w 28"/>
                  <a:gd name="T101" fmla="*/ 105 h 107"/>
                  <a:gd name="T102" fmla="*/ 20 w 28"/>
                  <a:gd name="T103" fmla="*/ 105 h 107"/>
                  <a:gd name="T104" fmla="*/ 23 w 28"/>
                  <a:gd name="T105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" h="107">
                    <a:moveTo>
                      <a:pt x="24" y="107"/>
                    </a:moveTo>
                    <a:cubicBezTo>
                      <a:pt x="24" y="107"/>
                      <a:pt x="24" y="106"/>
                      <a:pt x="24" y="106"/>
                    </a:cubicBezTo>
                    <a:cubicBezTo>
                      <a:pt x="24" y="106"/>
                      <a:pt x="24" y="105"/>
                      <a:pt x="25" y="105"/>
                    </a:cubicBezTo>
                    <a:cubicBezTo>
                      <a:pt x="25" y="105"/>
                      <a:pt x="25" y="105"/>
                      <a:pt x="25" y="104"/>
                    </a:cubicBezTo>
                    <a:cubicBezTo>
                      <a:pt x="25" y="104"/>
                      <a:pt x="25" y="104"/>
                      <a:pt x="25" y="104"/>
                    </a:cubicBezTo>
                    <a:cubicBezTo>
                      <a:pt x="26" y="103"/>
                      <a:pt x="26" y="103"/>
                      <a:pt x="26" y="103"/>
                    </a:cubicBezTo>
                    <a:cubicBezTo>
                      <a:pt x="26" y="103"/>
                      <a:pt x="27" y="103"/>
                      <a:pt x="27" y="103"/>
                    </a:cubicBezTo>
                    <a:cubicBezTo>
                      <a:pt x="28" y="103"/>
                      <a:pt x="28" y="103"/>
                      <a:pt x="28" y="103"/>
                    </a:cubicBezTo>
                    <a:cubicBezTo>
                      <a:pt x="27" y="102"/>
                      <a:pt x="27" y="102"/>
                      <a:pt x="27" y="102"/>
                    </a:cubicBezTo>
                    <a:cubicBezTo>
                      <a:pt x="27" y="102"/>
                      <a:pt x="27" y="102"/>
                      <a:pt x="26" y="102"/>
                    </a:cubicBezTo>
                    <a:cubicBezTo>
                      <a:pt x="25" y="102"/>
                      <a:pt x="25" y="101"/>
                      <a:pt x="24" y="101"/>
                    </a:cubicBezTo>
                    <a:cubicBezTo>
                      <a:pt x="24" y="101"/>
                      <a:pt x="24" y="102"/>
                      <a:pt x="23" y="102"/>
                    </a:cubicBezTo>
                    <a:cubicBezTo>
                      <a:pt x="22" y="102"/>
                      <a:pt x="22" y="102"/>
                      <a:pt x="21" y="102"/>
                    </a:cubicBezTo>
                    <a:cubicBezTo>
                      <a:pt x="20" y="101"/>
                      <a:pt x="20" y="101"/>
                      <a:pt x="19" y="101"/>
                    </a:cubicBezTo>
                    <a:cubicBezTo>
                      <a:pt x="19" y="101"/>
                      <a:pt x="19" y="101"/>
                      <a:pt x="19" y="100"/>
                    </a:cubicBezTo>
                    <a:cubicBezTo>
                      <a:pt x="18" y="100"/>
                      <a:pt x="18" y="100"/>
                      <a:pt x="18" y="100"/>
                    </a:cubicBezTo>
                    <a:cubicBezTo>
                      <a:pt x="18" y="99"/>
                      <a:pt x="19" y="99"/>
                      <a:pt x="18" y="98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17" y="98"/>
                      <a:pt x="17" y="98"/>
                      <a:pt x="17" y="98"/>
                    </a:cubicBezTo>
                    <a:cubicBezTo>
                      <a:pt x="16" y="98"/>
                      <a:pt x="16" y="98"/>
                      <a:pt x="16" y="98"/>
                    </a:cubicBezTo>
                    <a:cubicBezTo>
                      <a:pt x="15" y="97"/>
                      <a:pt x="16" y="97"/>
                      <a:pt x="16" y="96"/>
                    </a:cubicBezTo>
                    <a:cubicBezTo>
                      <a:pt x="15" y="96"/>
                      <a:pt x="15" y="97"/>
                      <a:pt x="14" y="96"/>
                    </a:cubicBezTo>
                    <a:cubicBezTo>
                      <a:pt x="14" y="96"/>
                      <a:pt x="14" y="96"/>
                      <a:pt x="14" y="95"/>
                    </a:cubicBezTo>
                    <a:cubicBezTo>
                      <a:pt x="14" y="95"/>
                      <a:pt x="13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3"/>
                      <a:pt x="14" y="94"/>
                      <a:pt x="15" y="93"/>
                    </a:cubicBezTo>
                    <a:cubicBezTo>
                      <a:pt x="15" y="92"/>
                      <a:pt x="15" y="92"/>
                      <a:pt x="15" y="91"/>
                    </a:cubicBezTo>
                    <a:cubicBezTo>
                      <a:pt x="15" y="90"/>
                      <a:pt x="14" y="90"/>
                      <a:pt x="14" y="90"/>
                    </a:cubicBezTo>
                    <a:cubicBezTo>
                      <a:pt x="14" y="89"/>
                      <a:pt x="15" y="89"/>
                      <a:pt x="15" y="89"/>
                    </a:cubicBezTo>
                    <a:cubicBezTo>
                      <a:pt x="15" y="88"/>
                      <a:pt x="15" y="88"/>
                      <a:pt x="15" y="88"/>
                    </a:cubicBezTo>
                    <a:cubicBezTo>
                      <a:pt x="14" y="87"/>
                      <a:pt x="14" y="87"/>
                      <a:pt x="14" y="87"/>
                    </a:cubicBezTo>
                    <a:cubicBezTo>
                      <a:pt x="14" y="87"/>
                      <a:pt x="15" y="87"/>
                      <a:pt x="15" y="86"/>
                    </a:cubicBezTo>
                    <a:cubicBezTo>
                      <a:pt x="15" y="86"/>
                      <a:pt x="15" y="86"/>
                      <a:pt x="15" y="86"/>
                    </a:cubicBezTo>
                    <a:cubicBezTo>
                      <a:pt x="14" y="85"/>
                      <a:pt x="14" y="85"/>
                      <a:pt x="14" y="85"/>
                    </a:cubicBezTo>
                    <a:cubicBezTo>
                      <a:pt x="14" y="84"/>
                      <a:pt x="14" y="84"/>
                      <a:pt x="14" y="83"/>
                    </a:cubicBezTo>
                    <a:cubicBezTo>
                      <a:pt x="14" y="83"/>
                      <a:pt x="14" y="83"/>
                      <a:pt x="14" y="82"/>
                    </a:cubicBezTo>
                    <a:cubicBezTo>
                      <a:pt x="14" y="82"/>
                      <a:pt x="13" y="82"/>
                      <a:pt x="13" y="81"/>
                    </a:cubicBezTo>
                    <a:cubicBezTo>
                      <a:pt x="13" y="81"/>
                      <a:pt x="14" y="81"/>
                      <a:pt x="14" y="81"/>
                    </a:cubicBezTo>
                    <a:cubicBezTo>
                      <a:pt x="14" y="81"/>
                      <a:pt x="14" y="80"/>
                      <a:pt x="14" y="80"/>
                    </a:cubicBezTo>
                    <a:cubicBezTo>
                      <a:pt x="13" y="80"/>
                      <a:pt x="13" y="80"/>
                      <a:pt x="13" y="80"/>
                    </a:cubicBezTo>
                    <a:cubicBezTo>
                      <a:pt x="13" y="81"/>
                      <a:pt x="13" y="81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ubicBezTo>
                      <a:pt x="12" y="80"/>
                      <a:pt x="12" y="80"/>
                      <a:pt x="12" y="79"/>
                    </a:cubicBezTo>
                    <a:cubicBezTo>
                      <a:pt x="12" y="79"/>
                      <a:pt x="12" y="79"/>
                      <a:pt x="11" y="78"/>
                    </a:cubicBezTo>
                    <a:cubicBezTo>
                      <a:pt x="11" y="78"/>
                      <a:pt x="11" y="77"/>
                      <a:pt x="11" y="77"/>
                    </a:cubicBezTo>
                    <a:cubicBezTo>
                      <a:pt x="11" y="77"/>
                      <a:pt x="10" y="77"/>
                      <a:pt x="10" y="76"/>
                    </a:cubicBezTo>
                    <a:cubicBezTo>
                      <a:pt x="10" y="76"/>
                      <a:pt x="10" y="75"/>
                      <a:pt x="10" y="74"/>
                    </a:cubicBezTo>
                    <a:cubicBezTo>
                      <a:pt x="10" y="74"/>
                      <a:pt x="10" y="74"/>
                      <a:pt x="9" y="73"/>
                    </a:cubicBezTo>
                    <a:cubicBezTo>
                      <a:pt x="9" y="73"/>
                      <a:pt x="9" y="73"/>
                      <a:pt x="9" y="72"/>
                    </a:cubicBezTo>
                    <a:cubicBezTo>
                      <a:pt x="9" y="72"/>
                      <a:pt x="9" y="72"/>
                      <a:pt x="9" y="71"/>
                    </a:cubicBezTo>
                    <a:cubicBezTo>
                      <a:pt x="9" y="71"/>
                      <a:pt x="8" y="70"/>
                      <a:pt x="8" y="69"/>
                    </a:cubicBezTo>
                    <a:cubicBezTo>
                      <a:pt x="8" y="69"/>
                      <a:pt x="8" y="69"/>
                      <a:pt x="8" y="68"/>
                    </a:cubicBezTo>
                    <a:cubicBezTo>
                      <a:pt x="8" y="67"/>
                      <a:pt x="8" y="66"/>
                      <a:pt x="8" y="65"/>
                    </a:cubicBezTo>
                    <a:cubicBezTo>
                      <a:pt x="9" y="64"/>
                      <a:pt x="9" y="64"/>
                      <a:pt x="9" y="63"/>
                    </a:cubicBezTo>
                    <a:cubicBezTo>
                      <a:pt x="10" y="63"/>
                      <a:pt x="9" y="62"/>
                      <a:pt x="8" y="61"/>
                    </a:cubicBezTo>
                    <a:cubicBezTo>
                      <a:pt x="8" y="61"/>
                      <a:pt x="7" y="61"/>
                      <a:pt x="7" y="61"/>
                    </a:cubicBezTo>
                    <a:cubicBezTo>
                      <a:pt x="7" y="60"/>
                      <a:pt x="7" y="59"/>
                      <a:pt x="7" y="59"/>
                    </a:cubicBezTo>
                    <a:cubicBezTo>
                      <a:pt x="7" y="58"/>
                      <a:pt x="7" y="57"/>
                      <a:pt x="8" y="57"/>
                    </a:cubicBezTo>
                    <a:cubicBezTo>
                      <a:pt x="8" y="56"/>
                      <a:pt x="8" y="57"/>
                      <a:pt x="8" y="56"/>
                    </a:cubicBezTo>
                    <a:cubicBezTo>
                      <a:pt x="9" y="56"/>
                      <a:pt x="8" y="55"/>
                      <a:pt x="8" y="55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1"/>
                      <a:pt x="7" y="51"/>
                      <a:pt x="7" y="50"/>
                    </a:cubicBezTo>
                    <a:cubicBezTo>
                      <a:pt x="7" y="49"/>
                      <a:pt x="7" y="48"/>
                      <a:pt x="7" y="47"/>
                    </a:cubicBezTo>
                    <a:cubicBezTo>
                      <a:pt x="7" y="46"/>
                      <a:pt x="7" y="45"/>
                      <a:pt x="6" y="44"/>
                    </a:cubicBezTo>
                    <a:cubicBezTo>
                      <a:pt x="6" y="43"/>
                      <a:pt x="6" y="42"/>
                      <a:pt x="6" y="41"/>
                    </a:cubicBezTo>
                    <a:cubicBezTo>
                      <a:pt x="6" y="40"/>
                      <a:pt x="5" y="39"/>
                      <a:pt x="5" y="38"/>
                    </a:cubicBezTo>
                    <a:cubicBezTo>
                      <a:pt x="5" y="37"/>
                      <a:pt x="5" y="36"/>
                      <a:pt x="6" y="35"/>
                    </a:cubicBezTo>
                    <a:cubicBezTo>
                      <a:pt x="6" y="34"/>
                      <a:pt x="7" y="34"/>
                      <a:pt x="7" y="33"/>
                    </a:cubicBezTo>
                    <a:cubicBezTo>
                      <a:pt x="8" y="32"/>
                      <a:pt x="8" y="31"/>
                      <a:pt x="9" y="30"/>
                    </a:cubicBezTo>
                    <a:cubicBezTo>
                      <a:pt x="9" y="30"/>
                      <a:pt x="9" y="29"/>
                      <a:pt x="10" y="29"/>
                    </a:cubicBezTo>
                    <a:cubicBezTo>
                      <a:pt x="10" y="28"/>
                      <a:pt x="10" y="28"/>
                      <a:pt x="10" y="27"/>
                    </a:cubicBezTo>
                    <a:cubicBezTo>
                      <a:pt x="11" y="27"/>
                      <a:pt x="11" y="26"/>
                      <a:pt x="11" y="26"/>
                    </a:cubicBezTo>
                    <a:cubicBezTo>
                      <a:pt x="11" y="25"/>
                      <a:pt x="11" y="25"/>
                      <a:pt x="11" y="24"/>
                    </a:cubicBezTo>
                    <a:cubicBezTo>
                      <a:pt x="11" y="23"/>
                      <a:pt x="11" y="23"/>
                      <a:pt x="11" y="22"/>
                    </a:cubicBezTo>
                    <a:cubicBezTo>
                      <a:pt x="11" y="22"/>
                      <a:pt x="12" y="22"/>
                      <a:pt x="12" y="21"/>
                    </a:cubicBezTo>
                    <a:cubicBezTo>
                      <a:pt x="12" y="21"/>
                      <a:pt x="12" y="21"/>
                      <a:pt x="12" y="20"/>
                    </a:cubicBezTo>
                    <a:cubicBezTo>
                      <a:pt x="12" y="19"/>
                      <a:pt x="12" y="18"/>
                      <a:pt x="12" y="17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7"/>
                      <a:pt x="11" y="17"/>
                      <a:pt x="10" y="17"/>
                    </a:cubicBezTo>
                    <a:cubicBezTo>
                      <a:pt x="10" y="16"/>
                      <a:pt x="10" y="16"/>
                      <a:pt x="10" y="15"/>
                    </a:cubicBezTo>
                    <a:cubicBezTo>
                      <a:pt x="10" y="15"/>
                      <a:pt x="10" y="14"/>
                      <a:pt x="11" y="14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2"/>
                      <a:pt x="11" y="12"/>
                      <a:pt x="11" y="11"/>
                    </a:cubicBezTo>
                    <a:cubicBezTo>
                      <a:pt x="11" y="11"/>
                      <a:pt x="11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10" y="8"/>
                      <a:pt x="10" y="8"/>
                    </a:cubicBezTo>
                    <a:cubicBezTo>
                      <a:pt x="10" y="7"/>
                      <a:pt x="9" y="6"/>
                      <a:pt x="9" y="5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3" y="1"/>
                      <a:pt x="3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2" y="9"/>
                      <a:pt x="2" y="10"/>
                      <a:pt x="2" y="11"/>
                    </a:cubicBezTo>
                    <a:cubicBezTo>
                      <a:pt x="2" y="12"/>
                      <a:pt x="2" y="12"/>
                      <a:pt x="2" y="13"/>
                    </a:cubicBezTo>
                    <a:cubicBezTo>
                      <a:pt x="2" y="14"/>
                      <a:pt x="3" y="14"/>
                      <a:pt x="3" y="14"/>
                    </a:cubicBezTo>
                    <a:cubicBezTo>
                      <a:pt x="3" y="15"/>
                      <a:pt x="2" y="16"/>
                      <a:pt x="2" y="16"/>
                    </a:cubicBezTo>
                    <a:cubicBezTo>
                      <a:pt x="2" y="17"/>
                      <a:pt x="2" y="18"/>
                      <a:pt x="2" y="18"/>
                    </a:cubicBezTo>
                    <a:cubicBezTo>
                      <a:pt x="2" y="19"/>
                      <a:pt x="1" y="19"/>
                      <a:pt x="1" y="20"/>
                    </a:cubicBezTo>
                    <a:cubicBezTo>
                      <a:pt x="2" y="20"/>
                      <a:pt x="2" y="20"/>
                      <a:pt x="2" y="21"/>
                    </a:cubicBezTo>
                    <a:cubicBezTo>
                      <a:pt x="2" y="21"/>
                      <a:pt x="2" y="21"/>
                      <a:pt x="2" y="22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2" y="24"/>
                      <a:pt x="2" y="25"/>
                    </a:cubicBezTo>
                    <a:cubicBezTo>
                      <a:pt x="2" y="25"/>
                      <a:pt x="3" y="25"/>
                      <a:pt x="3" y="26"/>
                    </a:cubicBezTo>
                    <a:cubicBezTo>
                      <a:pt x="3" y="26"/>
                      <a:pt x="3" y="26"/>
                      <a:pt x="3" y="27"/>
                    </a:cubicBezTo>
                    <a:cubicBezTo>
                      <a:pt x="2" y="27"/>
                      <a:pt x="3" y="27"/>
                      <a:pt x="3" y="28"/>
                    </a:cubicBezTo>
                    <a:cubicBezTo>
                      <a:pt x="3" y="28"/>
                      <a:pt x="3" y="29"/>
                      <a:pt x="3" y="29"/>
                    </a:cubicBezTo>
                    <a:cubicBezTo>
                      <a:pt x="3" y="30"/>
                      <a:pt x="3" y="30"/>
                      <a:pt x="3" y="31"/>
                    </a:cubicBezTo>
                    <a:cubicBezTo>
                      <a:pt x="3" y="31"/>
                      <a:pt x="3" y="31"/>
                      <a:pt x="3" y="32"/>
                    </a:cubicBezTo>
                    <a:cubicBezTo>
                      <a:pt x="3" y="32"/>
                      <a:pt x="3" y="33"/>
                      <a:pt x="3" y="33"/>
                    </a:cubicBezTo>
                    <a:cubicBezTo>
                      <a:pt x="3" y="34"/>
                      <a:pt x="3" y="34"/>
                      <a:pt x="3" y="35"/>
                    </a:cubicBezTo>
                    <a:cubicBezTo>
                      <a:pt x="3" y="35"/>
                      <a:pt x="2" y="35"/>
                      <a:pt x="2" y="36"/>
                    </a:cubicBezTo>
                    <a:cubicBezTo>
                      <a:pt x="2" y="36"/>
                      <a:pt x="2" y="36"/>
                      <a:pt x="2" y="37"/>
                    </a:cubicBezTo>
                    <a:cubicBezTo>
                      <a:pt x="2" y="37"/>
                      <a:pt x="2" y="37"/>
                      <a:pt x="3" y="37"/>
                    </a:cubicBezTo>
                    <a:cubicBezTo>
                      <a:pt x="3" y="38"/>
                      <a:pt x="3" y="38"/>
                      <a:pt x="3" y="39"/>
                    </a:cubicBezTo>
                    <a:cubicBezTo>
                      <a:pt x="3" y="39"/>
                      <a:pt x="3" y="39"/>
                      <a:pt x="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1"/>
                      <a:pt x="2" y="41"/>
                      <a:pt x="2" y="42"/>
                    </a:cubicBezTo>
                    <a:cubicBezTo>
                      <a:pt x="2" y="43"/>
                      <a:pt x="2" y="43"/>
                      <a:pt x="2" y="44"/>
                    </a:cubicBezTo>
                    <a:cubicBezTo>
                      <a:pt x="3" y="44"/>
                      <a:pt x="3" y="44"/>
                      <a:pt x="3" y="45"/>
                    </a:cubicBezTo>
                    <a:cubicBezTo>
                      <a:pt x="3" y="46"/>
                      <a:pt x="3" y="46"/>
                      <a:pt x="3" y="47"/>
                    </a:cubicBezTo>
                    <a:cubicBezTo>
                      <a:pt x="3" y="47"/>
                      <a:pt x="4" y="47"/>
                      <a:pt x="4" y="48"/>
                    </a:cubicBezTo>
                    <a:cubicBezTo>
                      <a:pt x="4" y="48"/>
                      <a:pt x="4" y="49"/>
                      <a:pt x="4" y="49"/>
                    </a:cubicBezTo>
                    <a:cubicBezTo>
                      <a:pt x="4" y="49"/>
                      <a:pt x="3" y="50"/>
                      <a:pt x="3" y="50"/>
                    </a:cubicBezTo>
                    <a:cubicBezTo>
                      <a:pt x="3" y="51"/>
                      <a:pt x="3" y="51"/>
                      <a:pt x="3" y="52"/>
                    </a:cubicBezTo>
                    <a:cubicBezTo>
                      <a:pt x="3" y="53"/>
                      <a:pt x="3" y="53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3" y="54"/>
                      <a:pt x="3" y="54"/>
                      <a:pt x="3" y="55"/>
                    </a:cubicBezTo>
                    <a:cubicBezTo>
                      <a:pt x="3" y="56"/>
                      <a:pt x="3" y="56"/>
                      <a:pt x="3" y="57"/>
                    </a:cubicBezTo>
                    <a:cubicBezTo>
                      <a:pt x="3" y="57"/>
                      <a:pt x="3" y="58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2" y="60"/>
                      <a:pt x="3" y="61"/>
                    </a:cubicBezTo>
                    <a:cubicBezTo>
                      <a:pt x="3" y="62"/>
                      <a:pt x="3" y="62"/>
                      <a:pt x="3" y="62"/>
                    </a:cubicBezTo>
                    <a:cubicBezTo>
                      <a:pt x="4" y="63"/>
                      <a:pt x="4" y="63"/>
                      <a:pt x="4" y="64"/>
                    </a:cubicBezTo>
                    <a:cubicBezTo>
                      <a:pt x="4" y="64"/>
                      <a:pt x="4" y="65"/>
                      <a:pt x="4" y="66"/>
                    </a:cubicBezTo>
                    <a:cubicBezTo>
                      <a:pt x="4" y="66"/>
                      <a:pt x="4" y="66"/>
                      <a:pt x="4" y="67"/>
                    </a:cubicBezTo>
                    <a:cubicBezTo>
                      <a:pt x="4" y="67"/>
                      <a:pt x="4" y="67"/>
                      <a:pt x="4" y="68"/>
                    </a:cubicBezTo>
                    <a:cubicBezTo>
                      <a:pt x="4" y="68"/>
                      <a:pt x="4" y="68"/>
                      <a:pt x="4" y="69"/>
                    </a:cubicBezTo>
                    <a:cubicBezTo>
                      <a:pt x="4" y="69"/>
                      <a:pt x="4" y="70"/>
                      <a:pt x="4" y="70"/>
                    </a:cubicBezTo>
                    <a:cubicBezTo>
                      <a:pt x="4" y="70"/>
                      <a:pt x="4" y="71"/>
                      <a:pt x="5" y="71"/>
                    </a:cubicBezTo>
                    <a:cubicBezTo>
                      <a:pt x="5" y="71"/>
                      <a:pt x="5" y="72"/>
                      <a:pt x="5" y="72"/>
                    </a:cubicBezTo>
                    <a:cubicBezTo>
                      <a:pt x="5" y="72"/>
                      <a:pt x="6" y="73"/>
                      <a:pt x="6" y="73"/>
                    </a:cubicBezTo>
                    <a:cubicBezTo>
                      <a:pt x="6" y="73"/>
                      <a:pt x="6" y="72"/>
                      <a:pt x="7" y="72"/>
                    </a:cubicBezTo>
                    <a:cubicBezTo>
                      <a:pt x="7" y="72"/>
                      <a:pt x="7" y="72"/>
                      <a:pt x="8" y="72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8" y="74"/>
                      <a:pt x="8" y="74"/>
                      <a:pt x="9" y="74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9" y="75"/>
                      <a:pt x="9" y="75"/>
                      <a:pt x="9" y="75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9" y="77"/>
                      <a:pt x="8" y="78"/>
                      <a:pt x="9" y="78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0" y="78"/>
                      <a:pt x="9" y="79"/>
                      <a:pt x="9" y="80"/>
                    </a:cubicBezTo>
                    <a:cubicBezTo>
                      <a:pt x="9" y="80"/>
                      <a:pt x="9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1"/>
                      <a:pt x="10" y="81"/>
                    </a:cubicBezTo>
                    <a:cubicBezTo>
                      <a:pt x="11" y="81"/>
                      <a:pt x="11" y="81"/>
                      <a:pt x="11" y="81"/>
                    </a:cubicBezTo>
                    <a:cubicBezTo>
                      <a:pt x="11" y="82"/>
                      <a:pt x="11" y="82"/>
                      <a:pt x="11" y="82"/>
                    </a:cubicBezTo>
                    <a:cubicBezTo>
                      <a:pt x="10" y="83"/>
                      <a:pt x="10" y="83"/>
                      <a:pt x="10" y="83"/>
                    </a:cubicBezTo>
                    <a:cubicBezTo>
                      <a:pt x="10" y="83"/>
                      <a:pt x="10" y="84"/>
                      <a:pt x="10" y="84"/>
                    </a:cubicBezTo>
                    <a:cubicBezTo>
                      <a:pt x="10" y="84"/>
                      <a:pt x="10" y="85"/>
                      <a:pt x="10" y="85"/>
                    </a:cubicBezTo>
                    <a:cubicBezTo>
                      <a:pt x="10" y="85"/>
                      <a:pt x="10" y="86"/>
                      <a:pt x="10" y="87"/>
                    </a:cubicBezTo>
                    <a:cubicBezTo>
                      <a:pt x="10" y="87"/>
                      <a:pt x="11" y="88"/>
                      <a:pt x="10" y="88"/>
                    </a:cubicBezTo>
                    <a:cubicBezTo>
                      <a:pt x="10" y="89"/>
                      <a:pt x="10" y="89"/>
                      <a:pt x="10" y="89"/>
                    </a:cubicBezTo>
                    <a:cubicBezTo>
                      <a:pt x="10" y="89"/>
                      <a:pt x="10" y="89"/>
                      <a:pt x="10" y="90"/>
                    </a:cubicBezTo>
                    <a:cubicBezTo>
                      <a:pt x="11" y="90"/>
                      <a:pt x="10" y="90"/>
                      <a:pt x="11" y="91"/>
                    </a:cubicBezTo>
                    <a:cubicBezTo>
                      <a:pt x="11" y="91"/>
                      <a:pt x="11" y="90"/>
                      <a:pt x="12" y="91"/>
                    </a:cubicBezTo>
                    <a:cubicBezTo>
                      <a:pt x="12" y="91"/>
                      <a:pt x="13" y="91"/>
                      <a:pt x="13" y="91"/>
                    </a:cubicBezTo>
                    <a:cubicBezTo>
                      <a:pt x="13" y="91"/>
                      <a:pt x="12" y="91"/>
                      <a:pt x="12" y="92"/>
                    </a:cubicBezTo>
                    <a:cubicBezTo>
                      <a:pt x="12" y="92"/>
                      <a:pt x="12" y="92"/>
                      <a:pt x="11" y="93"/>
                    </a:cubicBezTo>
                    <a:cubicBezTo>
                      <a:pt x="11" y="93"/>
                      <a:pt x="11" y="94"/>
                      <a:pt x="11" y="94"/>
                    </a:cubicBezTo>
                    <a:cubicBezTo>
                      <a:pt x="11" y="94"/>
                      <a:pt x="11" y="94"/>
                      <a:pt x="11" y="94"/>
                    </a:cubicBezTo>
                    <a:cubicBezTo>
                      <a:pt x="12" y="94"/>
                      <a:pt x="12" y="94"/>
                      <a:pt x="12" y="95"/>
                    </a:cubicBezTo>
                    <a:cubicBezTo>
                      <a:pt x="12" y="95"/>
                      <a:pt x="13" y="95"/>
                      <a:pt x="13" y="95"/>
                    </a:cubicBezTo>
                    <a:cubicBezTo>
                      <a:pt x="13" y="96"/>
                      <a:pt x="13" y="96"/>
                      <a:pt x="13" y="97"/>
                    </a:cubicBezTo>
                    <a:cubicBezTo>
                      <a:pt x="13" y="97"/>
                      <a:pt x="13" y="97"/>
                      <a:pt x="13" y="97"/>
                    </a:cubicBezTo>
                    <a:cubicBezTo>
                      <a:pt x="13" y="97"/>
                      <a:pt x="14" y="97"/>
                      <a:pt x="14" y="97"/>
                    </a:cubicBezTo>
                    <a:cubicBezTo>
                      <a:pt x="14" y="98"/>
                      <a:pt x="14" y="98"/>
                      <a:pt x="14" y="99"/>
                    </a:cubicBezTo>
                    <a:cubicBezTo>
                      <a:pt x="15" y="99"/>
                      <a:pt x="15" y="99"/>
                      <a:pt x="15" y="100"/>
                    </a:cubicBezTo>
                    <a:cubicBezTo>
                      <a:pt x="15" y="100"/>
                      <a:pt x="15" y="100"/>
                      <a:pt x="16" y="100"/>
                    </a:cubicBezTo>
                    <a:cubicBezTo>
                      <a:pt x="16" y="100"/>
                      <a:pt x="16" y="101"/>
                      <a:pt x="16" y="101"/>
                    </a:cubicBezTo>
                    <a:cubicBezTo>
                      <a:pt x="17" y="101"/>
                      <a:pt x="17" y="101"/>
                      <a:pt x="17" y="102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8" y="103"/>
                      <a:pt x="18" y="103"/>
                      <a:pt x="18" y="103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9" y="104"/>
                      <a:pt x="19" y="104"/>
                      <a:pt x="19" y="103"/>
                    </a:cubicBezTo>
                    <a:cubicBezTo>
                      <a:pt x="20" y="103"/>
                      <a:pt x="20" y="103"/>
                      <a:pt x="21" y="103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2" y="103"/>
                      <a:pt x="22" y="103"/>
                      <a:pt x="22" y="104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3" y="105"/>
                      <a:pt x="23" y="105"/>
                      <a:pt x="23" y="105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5"/>
                      <a:pt x="22" y="104"/>
                      <a:pt x="21" y="104"/>
                    </a:cubicBezTo>
                    <a:cubicBezTo>
                      <a:pt x="21" y="104"/>
                      <a:pt x="20" y="104"/>
                      <a:pt x="20" y="104"/>
                    </a:cubicBezTo>
                    <a:cubicBezTo>
                      <a:pt x="20" y="104"/>
                      <a:pt x="20" y="104"/>
                      <a:pt x="20" y="105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1" y="106"/>
                      <a:pt x="21" y="105"/>
                      <a:pt x="21" y="106"/>
                    </a:cubicBezTo>
                    <a:cubicBezTo>
                      <a:pt x="21" y="106"/>
                      <a:pt x="20" y="106"/>
                      <a:pt x="20" y="106"/>
                    </a:cubicBezTo>
                    <a:cubicBezTo>
                      <a:pt x="20" y="107"/>
                      <a:pt x="21" y="106"/>
                      <a:pt x="21" y="107"/>
                    </a:cubicBezTo>
                    <a:cubicBezTo>
                      <a:pt x="22" y="107"/>
                      <a:pt x="22" y="107"/>
                      <a:pt x="23" y="107"/>
                    </a:cubicBezTo>
                    <a:cubicBezTo>
                      <a:pt x="23" y="107"/>
                      <a:pt x="23" y="107"/>
                      <a:pt x="23" y="107"/>
                    </a:cubicBezTo>
                    <a:cubicBezTo>
                      <a:pt x="24" y="107"/>
                      <a:pt x="24" y="107"/>
                      <a:pt x="24" y="10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4" name="Freeform 331">
                <a:extLst>
                  <a:ext uri="{FF2B5EF4-FFF2-40B4-BE49-F238E27FC236}">
                    <a16:creationId xmlns:a16="http://schemas.microsoft.com/office/drawing/2014/main" id="{2191716F-2AA3-4BFC-92BC-BA9679D896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0214" y="3076576"/>
                <a:ext cx="20638" cy="42863"/>
              </a:xfrm>
              <a:custGeom>
                <a:avLst/>
                <a:gdLst>
                  <a:gd name="T0" fmla="*/ 1 w 2"/>
                  <a:gd name="T1" fmla="*/ 1 h 4"/>
                  <a:gd name="T2" fmla="*/ 0 w 2"/>
                  <a:gd name="T3" fmla="*/ 0 h 4"/>
                  <a:gd name="T4" fmla="*/ 0 w 2"/>
                  <a:gd name="T5" fmla="*/ 1 h 4"/>
                  <a:gd name="T6" fmla="*/ 0 w 2"/>
                  <a:gd name="T7" fmla="*/ 2 h 4"/>
                  <a:gd name="T8" fmla="*/ 0 w 2"/>
                  <a:gd name="T9" fmla="*/ 2 h 4"/>
                  <a:gd name="T10" fmla="*/ 0 w 2"/>
                  <a:gd name="T11" fmla="*/ 3 h 4"/>
                  <a:gd name="T12" fmla="*/ 0 w 2"/>
                  <a:gd name="T13" fmla="*/ 4 h 4"/>
                  <a:gd name="T14" fmla="*/ 0 w 2"/>
                  <a:gd name="T15" fmla="*/ 4 h 4"/>
                  <a:gd name="T16" fmla="*/ 1 w 2"/>
                  <a:gd name="T17" fmla="*/ 4 h 4"/>
                  <a:gd name="T18" fmla="*/ 2 w 2"/>
                  <a:gd name="T19" fmla="*/ 3 h 4"/>
                  <a:gd name="T20" fmla="*/ 2 w 2"/>
                  <a:gd name="T21" fmla="*/ 2 h 4"/>
                  <a:gd name="T22" fmla="*/ 1 w 2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" h="4">
                    <a:moveTo>
                      <a:pt x="1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2" y="2"/>
                      <a:pt x="2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5" name="Freeform 332">
                <a:extLst>
                  <a:ext uri="{FF2B5EF4-FFF2-40B4-BE49-F238E27FC236}">
                    <a16:creationId xmlns:a16="http://schemas.microsoft.com/office/drawing/2014/main" id="{3E62A59B-3973-4C7C-B034-9B9CF476F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964" y="3097214"/>
                <a:ext cx="11113" cy="2222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  <a:gd name="T6" fmla="*/ 0 w 1"/>
                  <a:gd name="T7" fmla="*/ 1 h 2"/>
                  <a:gd name="T8" fmla="*/ 0 w 1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6" name="Freeform 333">
                <a:extLst>
                  <a:ext uri="{FF2B5EF4-FFF2-40B4-BE49-F238E27FC236}">
                    <a16:creationId xmlns:a16="http://schemas.microsoft.com/office/drawing/2014/main" id="{E3B64B39-8D1C-4A67-AE0F-5686AF8FA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189" y="3108326"/>
                <a:ext cx="11113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7" name="Freeform 334">
                <a:extLst>
                  <a:ext uri="{FF2B5EF4-FFF2-40B4-BE49-F238E27FC236}">
                    <a16:creationId xmlns:a16="http://schemas.microsoft.com/office/drawing/2014/main" id="{2DB8A58B-DE62-4332-93D1-9C4ED77051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9026" y="4384676"/>
                <a:ext cx="20638" cy="53975"/>
              </a:xfrm>
              <a:custGeom>
                <a:avLst/>
                <a:gdLst>
                  <a:gd name="T0" fmla="*/ 2 w 2"/>
                  <a:gd name="T1" fmla="*/ 5 h 5"/>
                  <a:gd name="T2" fmla="*/ 2 w 2"/>
                  <a:gd name="T3" fmla="*/ 4 h 5"/>
                  <a:gd name="T4" fmla="*/ 2 w 2"/>
                  <a:gd name="T5" fmla="*/ 3 h 5"/>
                  <a:gd name="T6" fmla="*/ 2 w 2"/>
                  <a:gd name="T7" fmla="*/ 2 h 5"/>
                  <a:gd name="T8" fmla="*/ 2 w 2"/>
                  <a:gd name="T9" fmla="*/ 1 h 5"/>
                  <a:gd name="T10" fmla="*/ 1 w 2"/>
                  <a:gd name="T11" fmla="*/ 1 h 5"/>
                  <a:gd name="T12" fmla="*/ 0 w 2"/>
                  <a:gd name="T13" fmla="*/ 1 h 5"/>
                  <a:gd name="T14" fmla="*/ 0 w 2"/>
                  <a:gd name="T15" fmla="*/ 1 h 5"/>
                  <a:gd name="T16" fmla="*/ 0 w 2"/>
                  <a:gd name="T17" fmla="*/ 2 h 5"/>
                  <a:gd name="T18" fmla="*/ 0 w 2"/>
                  <a:gd name="T19" fmla="*/ 3 h 5"/>
                  <a:gd name="T20" fmla="*/ 0 w 2"/>
                  <a:gd name="T21" fmla="*/ 4 h 5"/>
                  <a:gd name="T22" fmla="*/ 0 w 2"/>
                  <a:gd name="T23" fmla="*/ 5 h 5"/>
                  <a:gd name="T24" fmla="*/ 1 w 2"/>
                  <a:gd name="T25" fmla="*/ 5 h 5"/>
                  <a:gd name="T26" fmla="*/ 2 w 2"/>
                  <a:gd name="T2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cubicBezTo>
                      <a:pt x="2" y="5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8" name="Freeform 335">
                <a:extLst>
                  <a:ext uri="{FF2B5EF4-FFF2-40B4-BE49-F238E27FC236}">
                    <a16:creationId xmlns:a16="http://schemas.microsoft.com/office/drawing/2014/main" id="{DFFDA5DA-D9E8-471E-B8D4-BAA0D7A85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1889" y="4470401"/>
                <a:ext cx="11113" cy="1111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  <a:gd name="T8" fmla="*/ 1 w 1"/>
                  <a:gd name="T9" fmla="*/ 1 h 1"/>
                  <a:gd name="T10" fmla="*/ 1 w 1"/>
                  <a:gd name="T11" fmla="*/ 1 h 1"/>
                  <a:gd name="T12" fmla="*/ 1 w 1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29" name="Freeform 336">
                <a:extLst>
                  <a:ext uri="{FF2B5EF4-FFF2-40B4-BE49-F238E27FC236}">
                    <a16:creationId xmlns:a16="http://schemas.microsoft.com/office/drawing/2014/main" id="{6ECE6537-A83E-4391-A2AB-DB7B91226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9664" y="4481514"/>
                <a:ext cx="22225" cy="20638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0 h 2"/>
                  <a:gd name="T4" fmla="*/ 0 w 2"/>
                  <a:gd name="T5" fmla="*/ 1 h 2"/>
                  <a:gd name="T6" fmla="*/ 1 w 2"/>
                  <a:gd name="T7" fmla="*/ 2 h 2"/>
                  <a:gd name="T8" fmla="*/ 2 w 2"/>
                  <a:gd name="T9" fmla="*/ 1 h 2"/>
                  <a:gd name="T10" fmla="*/ 2 w 2"/>
                  <a:gd name="T11" fmla="*/ 1 h 2"/>
                  <a:gd name="T12" fmla="*/ 1 w 2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0" name="Freeform 337">
                <a:extLst>
                  <a:ext uri="{FF2B5EF4-FFF2-40B4-BE49-F238E27FC236}">
                    <a16:creationId xmlns:a16="http://schemas.microsoft.com/office/drawing/2014/main" id="{64C28AF0-B39E-4711-985A-E86561BF40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8551" y="4513264"/>
                <a:ext cx="44450" cy="22225"/>
              </a:xfrm>
              <a:custGeom>
                <a:avLst/>
                <a:gdLst>
                  <a:gd name="T0" fmla="*/ 3 w 4"/>
                  <a:gd name="T1" fmla="*/ 2 h 2"/>
                  <a:gd name="T2" fmla="*/ 4 w 4"/>
                  <a:gd name="T3" fmla="*/ 2 h 2"/>
                  <a:gd name="T4" fmla="*/ 4 w 4"/>
                  <a:gd name="T5" fmla="*/ 1 h 2"/>
                  <a:gd name="T6" fmla="*/ 3 w 4"/>
                  <a:gd name="T7" fmla="*/ 0 h 2"/>
                  <a:gd name="T8" fmla="*/ 2 w 4"/>
                  <a:gd name="T9" fmla="*/ 0 h 2"/>
                  <a:gd name="T10" fmla="*/ 2 w 4"/>
                  <a:gd name="T11" fmla="*/ 1 h 2"/>
                  <a:gd name="T12" fmla="*/ 1 w 4"/>
                  <a:gd name="T13" fmla="*/ 1 h 2"/>
                  <a:gd name="T14" fmla="*/ 0 w 4"/>
                  <a:gd name="T15" fmla="*/ 2 h 2"/>
                  <a:gd name="T16" fmla="*/ 1 w 4"/>
                  <a:gd name="T17" fmla="*/ 2 h 2"/>
                  <a:gd name="T18" fmla="*/ 2 w 4"/>
                  <a:gd name="T19" fmla="*/ 2 h 2"/>
                  <a:gd name="T20" fmla="*/ 3 w 4"/>
                  <a:gd name="T2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3" y="2"/>
                      <a:pt x="3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1" name="Freeform 338">
                <a:extLst>
                  <a:ext uri="{FF2B5EF4-FFF2-40B4-BE49-F238E27FC236}">
                    <a16:creationId xmlns:a16="http://schemas.microsoft.com/office/drawing/2014/main" id="{4EBDBDDF-7C57-4F1D-8474-93BFA7A3F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0776" y="4578351"/>
                <a:ext cx="11113" cy="1111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  <a:gd name="T8" fmla="*/ 0 w 1"/>
                  <a:gd name="T9" fmla="*/ 0 h 1"/>
                  <a:gd name="T10" fmla="*/ 0 w 1"/>
                  <a:gd name="T11" fmla="*/ 1 h 1"/>
                  <a:gd name="T12" fmla="*/ 1 w 1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2" name="Freeform 339">
                <a:extLst>
                  <a:ext uri="{FF2B5EF4-FFF2-40B4-BE49-F238E27FC236}">
                    <a16:creationId xmlns:a16="http://schemas.microsoft.com/office/drawing/2014/main" id="{BB7EA0C0-F718-4D12-8621-96071A23E4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0776" y="4600576"/>
                <a:ext cx="31750" cy="31750"/>
              </a:xfrm>
              <a:custGeom>
                <a:avLst/>
                <a:gdLst>
                  <a:gd name="T0" fmla="*/ 3 w 3"/>
                  <a:gd name="T1" fmla="*/ 0 h 3"/>
                  <a:gd name="T2" fmla="*/ 2 w 3"/>
                  <a:gd name="T3" fmla="*/ 0 h 3"/>
                  <a:gd name="T4" fmla="*/ 0 w 3"/>
                  <a:gd name="T5" fmla="*/ 0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3 h 3"/>
                  <a:gd name="T12" fmla="*/ 3 w 3"/>
                  <a:gd name="T13" fmla="*/ 3 h 3"/>
                  <a:gd name="T14" fmla="*/ 2 w 3"/>
                  <a:gd name="T15" fmla="*/ 2 h 3"/>
                  <a:gd name="T16" fmla="*/ 2 w 3"/>
                  <a:gd name="T17" fmla="*/ 1 h 3"/>
                  <a:gd name="T18" fmla="*/ 3 w 3"/>
                  <a:gd name="T19" fmla="*/ 1 h 3"/>
                  <a:gd name="T20" fmla="*/ 3 w 3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1" y="3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3" name="Freeform 340">
                <a:extLst>
                  <a:ext uri="{FF2B5EF4-FFF2-40B4-BE49-F238E27FC236}">
                    <a16:creationId xmlns:a16="http://schemas.microsoft.com/office/drawing/2014/main" id="{F0D664EC-7C4D-479E-AFC7-093FF5972C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3639" y="4686301"/>
                <a:ext cx="22225" cy="1111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1 w 2"/>
                  <a:gd name="T7" fmla="*/ 0 h 1"/>
                  <a:gd name="T8" fmla="*/ 1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4" name="Freeform 341">
                <a:extLst>
                  <a:ext uri="{FF2B5EF4-FFF2-40B4-BE49-F238E27FC236}">
                    <a16:creationId xmlns:a16="http://schemas.microsoft.com/office/drawing/2014/main" id="{FB9BB9F9-FBD3-44DB-A0CC-C0398FEA3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6976" y="4719639"/>
                <a:ext cx="42863" cy="20638"/>
              </a:xfrm>
              <a:custGeom>
                <a:avLst/>
                <a:gdLst>
                  <a:gd name="T0" fmla="*/ 3 w 4"/>
                  <a:gd name="T1" fmla="*/ 1 h 2"/>
                  <a:gd name="T2" fmla="*/ 2 w 4"/>
                  <a:gd name="T3" fmla="*/ 0 h 2"/>
                  <a:gd name="T4" fmla="*/ 1 w 4"/>
                  <a:gd name="T5" fmla="*/ 0 h 2"/>
                  <a:gd name="T6" fmla="*/ 0 w 4"/>
                  <a:gd name="T7" fmla="*/ 0 h 2"/>
                  <a:gd name="T8" fmla="*/ 0 w 4"/>
                  <a:gd name="T9" fmla="*/ 1 h 2"/>
                  <a:gd name="T10" fmla="*/ 1 w 4"/>
                  <a:gd name="T11" fmla="*/ 1 h 2"/>
                  <a:gd name="T12" fmla="*/ 3 w 4"/>
                  <a:gd name="T13" fmla="*/ 1 h 2"/>
                  <a:gd name="T14" fmla="*/ 4 w 4"/>
                  <a:gd name="T15" fmla="*/ 1 h 2"/>
                  <a:gd name="T16" fmla="*/ 3 w 4"/>
                  <a:gd name="T1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2">
                    <a:moveTo>
                      <a:pt x="3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3" y="1"/>
                      <a:pt x="3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5" name="Freeform 342">
                <a:extLst>
                  <a:ext uri="{FF2B5EF4-FFF2-40B4-BE49-F238E27FC236}">
                    <a16:creationId xmlns:a16="http://schemas.microsoft.com/office/drawing/2014/main" id="{0363C63C-698C-465B-9A52-2A72568587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8726" y="4740276"/>
                <a:ext cx="31750" cy="22225"/>
              </a:xfrm>
              <a:custGeom>
                <a:avLst/>
                <a:gdLst>
                  <a:gd name="T0" fmla="*/ 2 w 3"/>
                  <a:gd name="T1" fmla="*/ 1 h 2"/>
                  <a:gd name="T2" fmla="*/ 2 w 3"/>
                  <a:gd name="T3" fmla="*/ 0 h 2"/>
                  <a:gd name="T4" fmla="*/ 1 w 3"/>
                  <a:gd name="T5" fmla="*/ 0 h 2"/>
                  <a:gd name="T6" fmla="*/ 1 w 3"/>
                  <a:gd name="T7" fmla="*/ 1 h 2"/>
                  <a:gd name="T8" fmla="*/ 2 w 3"/>
                  <a:gd name="T9" fmla="*/ 1 h 2"/>
                  <a:gd name="T10" fmla="*/ 2 w 3"/>
                  <a:gd name="T11" fmla="*/ 2 h 2"/>
                  <a:gd name="T12" fmla="*/ 3 w 3"/>
                  <a:gd name="T13" fmla="*/ 2 h 2"/>
                  <a:gd name="T14" fmla="*/ 3 w 3"/>
                  <a:gd name="T15" fmla="*/ 1 h 2"/>
                  <a:gd name="T16" fmla="*/ 2 w 3"/>
                  <a:gd name="T1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2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6" name="Freeform 343">
                <a:extLst>
                  <a:ext uri="{FF2B5EF4-FFF2-40B4-BE49-F238E27FC236}">
                    <a16:creationId xmlns:a16="http://schemas.microsoft.com/office/drawing/2014/main" id="{D2020AC6-1080-4889-8EE2-E84D366AC9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3814" y="4729164"/>
                <a:ext cx="20638" cy="22225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2 h 2"/>
                  <a:gd name="T6" fmla="*/ 1 w 2"/>
                  <a:gd name="T7" fmla="*/ 2 h 2"/>
                  <a:gd name="T8" fmla="*/ 2 w 2"/>
                  <a:gd name="T9" fmla="*/ 1 h 2"/>
                  <a:gd name="T10" fmla="*/ 1 w 2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7" name="Freeform 344">
                <a:extLst>
                  <a:ext uri="{FF2B5EF4-FFF2-40B4-BE49-F238E27FC236}">
                    <a16:creationId xmlns:a16="http://schemas.microsoft.com/office/drawing/2014/main" id="{DEE302C6-61DC-460D-B5BF-E598A0B7B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1764" y="4794251"/>
                <a:ext cx="42863" cy="22225"/>
              </a:xfrm>
              <a:custGeom>
                <a:avLst/>
                <a:gdLst>
                  <a:gd name="T0" fmla="*/ 2 w 4"/>
                  <a:gd name="T1" fmla="*/ 0 h 2"/>
                  <a:gd name="T2" fmla="*/ 1 w 4"/>
                  <a:gd name="T3" fmla="*/ 1 h 2"/>
                  <a:gd name="T4" fmla="*/ 0 w 4"/>
                  <a:gd name="T5" fmla="*/ 1 h 2"/>
                  <a:gd name="T6" fmla="*/ 1 w 4"/>
                  <a:gd name="T7" fmla="*/ 1 h 2"/>
                  <a:gd name="T8" fmla="*/ 2 w 4"/>
                  <a:gd name="T9" fmla="*/ 1 h 2"/>
                  <a:gd name="T10" fmla="*/ 3 w 4"/>
                  <a:gd name="T11" fmla="*/ 1 h 2"/>
                  <a:gd name="T12" fmla="*/ 3 w 4"/>
                  <a:gd name="T13" fmla="*/ 0 h 2"/>
                  <a:gd name="T14" fmla="*/ 2 w 4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2" y="0"/>
                      <a:pt x="2" y="0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8" name="Freeform 345">
                <a:extLst>
                  <a:ext uri="{FF2B5EF4-FFF2-40B4-BE49-F238E27FC236}">
                    <a16:creationId xmlns:a16="http://schemas.microsoft.com/office/drawing/2014/main" id="{1AF27BA6-04EF-4B7C-BEBF-0CD8B776D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8901" y="4784726"/>
                <a:ext cx="53975" cy="20638"/>
              </a:xfrm>
              <a:custGeom>
                <a:avLst/>
                <a:gdLst>
                  <a:gd name="T0" fmla="*/ 4 w 5"/>
                  <a:gd name="T1" fmla="*/ 0 h 2"/>
                  <a:gd name="T2" fmla="*/ 4 w 5"/>
                  <a:gd name="T3" fmla="*/ 0 h 2"/>
                  <a:gd name="T4" fmla="*/ 3 w 5"/>
                  <a:gd name="T5" fmla="*/ 0 h 2"/>
                  <a:gd name="T6" fmla="*/ 1 w 5"/>
                  <a:gd name="T7" fmla="*/ 0 h 2"/>
                  <a:gd name="T8" fmla="*/ 1 w 5"/>
                  <a:gd name="T9" fmla="*/ 1 h 2"/>
                  <a:gd name="T10" fmla="*/ 0 w 5"/>
                  <a:gd name="T11" fmla="*/ 1 h 2"/>
                  <a:gd name="T12" fmla="*/ 0 w 5"/>
                  <a:gd name="T13" fmla="*/ 2 h 2"/>
                  <a:gd name="T14" fmla="*/ 1 w 5"/>
                  <a:gd name="T15" fmla="*/ 2 h 2"/>
                  <a:gd name="T16" fmla="*/ 2 w 5"/>
                  <a:gd name="T17" fmla="*/ 2 h 2"/>
                  <a:gd name="T18" fmla="*/ 3 w 5"/>
                  <a:gd name="T19" fmla="*/ 2 h 2"/>
                  <a:gd name="T20" fmla="*/ 3 w 5"/>
                  <a:gd name="T21" fmla="*/ 1 h 2"/>
                  <a:gd name="T22" fmla="*/ 4 w 5"/>
                  <a:gd name="T23" fmla="*/ 1 h 2"/>
                  <a:gd name="T24" fmla="*/ 5 w 5"/>
                  <a:gd name="T25" fmla="*/ 1 h 2"/>
                  <a:gd name="T26" fmla="*/ 4 w 5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2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4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39" name="Freeform 346">
                <a:extLst>
                  <a:ext uri="{FF2B5EF4-FFF2-40B4-BE49-F238E27FC236}">
                    <a16:creationId xmlns:a16="http://schemas.microsoft.com/office/drawing/2014/main" id="{3E8DEB48-ECDF-4F95-ACE8-669BA03ABB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3814" y="4719639"/>
                <a:ext cx="85725" cy="65088"/>
              </a:xfrm>
              <a:custGeom>
                <a:avLst/>
                <a:gdLst>
                  <a:gd name="T0" fmla="*/ 7 w 8"/>
                  <a:gd name="T1" fmla="*/ 6 h 6"/>
                  <a:gd name="T2" fmla="*/ 8 w 8"/>
                  <a:gd name="T3" fmla="*/ 6 h 6"/>
                  <a:gd name="T4" fmla="*/ 8 w 8"/>
                  <a:gd name="T5" fmla="*/ 6 h 6"/>
                  <a:gd name="T6" fmla="*/ 8 w 8"/>
                  <a:gd name="T7" fmla="*/ 5 h 6"/>
                  <a:gd name="T8" fmla="*/ 7 w 8"/>
                  <a:gd name="T9" fmla="*/ 5 h 6"/>
                  <a:gd name="T10" fmla="*/ 6 w 8"/>
                  <a:gd name="T11" fmla="*/ 3 h 6"/>
                  <a:gd name="T12" fmla="*/ 6 w 8"/>
                  <a:gd name="T13" fmla="*/ 2 h 6"/>
                  <a:gd name="T14" fmla="*/ 5 w 8"/>
                  <a:gd name="T15" fmla="*/ 1 h 6"/>
                  <a:gd name="T16" fmla="*/ 5 w 8"/>
                  <a:gd name="T17" fmla="*/ 0 h 6"/>
                  <a:gd name="T18" fmla="*/ 4 w 8"/>
                  <a:gd name="T19" fmla="*/ 0 h 6"/>
                  <a:gd name="T20" fmla="*/ 4 w 8"/>
                  <a:gd name="T21" fmla="*/ 0 h 6"/>
                  <a:gd name="T22" fmla="*/ 3 w 8"/>
                  <a:gd name="T23" fmla="*/ 0 h 6"/>
                  <a:gd name="T24" fmla="*/ 2 w 8"/>
                  <a:gd name="T25" fmla="*/ 0 h 6"/>
                  <a:gd name="T26" fmla="*/ 2 w 8"/>
                  <a:gd name="T27" fmla="*/ 1 h 6"/>
                  <a:gd name="T28" fmla="*/ 2 w 8"/>
                  <a:gd name="T29" fmla="*/ 2 h 6"/>
                  <a:gd name="T30" fmla="*/ 2 w 8"/>
                  <a:gd name="T31" fmla="*/ 2 h 6"/>
                  <a:gd name="T32" fmla="*/ 3 w 8"/>
                  <a:gd name="T33" fmla="*/ 2 h 6"/>
                  <a:gd name="T34" fmla="*/ 4 w 8"/>
                  <a:gd name="T35" fmla="*/ 2 h 6"/>
                  <a:gd name="T36" fmla="*/ 4 w 8"/>
                  <a:gd name="T37" fmla="*/ 2 h 6"/>
                  <a:gd name="T38" fmla="*/ 3 w 8"/>
                  <a:gd name="T39" fmla="*/ 3 h 6"/>
                  <a:gd name="T40" fmla="*/ 3 w 8"/>
                  <a:gd name="T41" fmla="*/ 4 h 6"/>
                  <a:gd name="T42" fmla="*/ 4 w 8"/>
                  <a:gd name="T43" fmla="*/ 4 h 6"/>
                  <a:gd name="T44" fmla="*/ 5 w 8"/>
                  <a:gd name="T45" fmla="*/ 4 h 6"/>
                  <a:gd name="T46" fmla="*/ 4 w 8"/>
                  <a:gd name="T47" fmla="*/ 5 h 6"/>
                  <a:gd name="T48" fmla="*/ 3 w 8"/>
                  <a:gd name="T49" fmla="*/ 5 h 6"/>
                  <a:gd name="T50" fmla="*/ 3 w 8"/>
                  <a:gd name="T51" fmla="*/ 4 h 6"/>
                  <a:gd name="T52" fmla="*/ 1 w 8"/>
                  <a:gd name="T53" fmla="*/ 4 h 6"/>
                  <a:gd name="T54" fmla="*/ 0 w 8"/>
                  <a:gd name="T55" fmla="*/ 4 h 6"/>
                  <a:gd name="T56" fmla="*/ 0 w 8"/>
                  <a:gd name="T57" fmla="*/ 5 h 6"/>
                  <a:gd name="T58" fmla="*/ 1 w 8"/>
                  <a:gd name="T59" fmla="*/ 5 h 6"/>
                  <a:gd name="T60" fmla="*/ 2 w 8"/>
                  <a:gd name="T61" fmla="*/ 6 h 6"/>
                  <a:gd name="T62" fmla="*/ 4 w 8"/>
                  <a:gd name="T63" fmla="*/ 6 h 6"/>
                  <a:gd name="T64" fmla="*/ 5 w 8"/>
                  <a:gd name="T65" fmla="*/ 6 h 6"/>
                  <a:gd name="T66" fmla="*/ 6 w 8"/>
                  <a:gd name="T67" fmla="*/ 6 h 6"/>
                  <a:gd name="T68" fmla="*/ 7 w 8"/>
                  <a:gd name="T6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" h="6">
                    <a:moveTo>
                      <a:pt x="7" y="6"/>
                    </a:moveTo>
                    <a:cubicBezTo>
                      <a:pt x="7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6" y="2"/>
                      <a:pt x="6" y="2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2" y="4"/>
                      <a:pt x="2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7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0" name="Freeform 347">
                <a:extLst>
                  <a:ext uri="{FF2B5EF4-FFF2-40B4-BE49-F238E27FC236}">
                    <a16:creationId xmlns:a16="http://schemas.microsoft.com/office/drawing/2014/main" id="{586EBB7B-EC1D-4218-83FB-B73A91E86E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1189" y="19304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1" name="Freeform 348">
                <a:extLst>
                  <a:ext uri="{FF2B5EF4-FFF2-40B4-BE49-F238E27FC236}">
                    <a16:creationId xmlns:a16="http://schemas.microsoft.com/office/drawing/2014/main" id="{3BFE8C95-248B-42EF-9CFC-696094780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8964" y="1908176"/>
                <a:ext cx="107950" cy="238125"/>
              </a:xfrm>
              <a:custGeom>
                <a:avLst/>
                <a:gdLst>
                  <a:gd name="T0" fmla="*/ 9 w 10"/>
                  <a:gd name="T1" fmla="*/ 13 h 22"/>
                  <a:gd name="T2" fmla="*/ 9 w 10"/>
                  <a:gd name="T3" fmla="*/ 12 h 22"/>
                  <a:gd name="T4" fmla="*/ 9 w 10"/>
                  <a:gd name="T5" fmla="*/ 12 h 22"/>
                  <a:gd name="T6" fmla="*/ 8 w 10"/>
                  <a:gd name="T7" fmla="*/ 12 h 22"/>
                  <a:gd name="T8" fmla="*/ 8 w 10"/>
                  <a:gd name="T9" fmla="*/ 12 h 22"/>
                  <a:gd name="T10" fmla="*/ 7 w 10"/>
                  <a:gd name="T11" fmla="*/ 11 h 22"/>
                  <a:gd name="T12" fmla="*/ 6 w 10"/>
                  <a:gd name="T13" fmla="*/ 11 h 22"/>
                  <a:gd name="T14" fmla="*/ 6 w 10"/>
                  <a:gd name="T15" fmla="*/ 10 h 22"/>
                  <a:gd name="T16" fmla="*/ 7 w 10"/>
                  <a:gd name="T17" fmla="*/ 9 h 22"/>
                  <a:gd name="T18" fmla="*/ 7 w 10"/>
                  <a:gd name="T19" fmla="*/ 9 h 22"/>
                  <a:gd name="T20" fmla="*/ 8 w 10"/>
                  <a:gd name="T21" fmla="*/ 8 h 22"/>
                  <a:gd name="T22" fmla="*/ 9 w 10"/>
                  <a:gd name="T23" fmla="*/ 7 h 22"/>
                  <a:gd name="T24" fmla="*/ 9 w 10"/>
                  <a:gd name="T25" fmla="*/ 6 h 22"/>
                  <a:gd name="T26" fmla="*/ 8 w 10"/>
                  <a:gd name="T27" fmla="*/ 6 h 22"/>
                  <a:gd name="T28" fmla="*/ 8 w 10"/>
                  <a:gd name="T29" fmla="*/ 5 h 22"/>
                  <a:gd name="T30" fmla="*/ 7 w 10"/>
                  <a:gd name="T31" fmla="*/ 5 h 22"/>
                  <a:gd name="T32" fmla="*/ 8 w 10"/>
                  <a:gd name="T33" fmla="*/ 3 h 22"/>
                  <a:gd name="T34" fmla="*/ 8 w 10"/>
                  <a:gd name="T35" fmla="*/ 2 h 22"/>
                  <a:gd name="T36" fmla="*/ 8 w 10"/>
                  <a:gd name="T37" fmla="*/ 2 h 22"/>
                  <a:gd name="T38" fmla="*/ 8 w 10"/>
                  <a:gd name="T39" fmla="*/ 2 h 22"/>
                  <a:gd name="T40" fmla="*/ 7 w 10"/>
                  <a:gd name="T41" fmla="*/ 3 h 22"/>
                  <a:gd name="T42" fmla="*/ 7 w 10"/>
                  <a:gd name="T43" fmla="*/ 2 h 22"/>
                  <a:gd name="T44" fmla="*/ 6 w 10"/>
                  <a:gd name="T45" fmla="*/ 2 h 22"/>
                  <a:gd name="T46" fmla="*/ 5 w 10"/>
                  <a:gd name="T47" fmla="*/ 1 h 22"/>
                  <a:gd name="T48" fmla="*/ 4 w 10"/>
                  <a:gd name="T49" fmla="*/ 1 h 22"/>
                  <a:gd name="T50" fmla="*/ 3 w 10"/>
                  <a:gd name="T51" fmla="*/ 1 h 22"/>
                  <a:gd name="T52" fmla="*/ 3 w 10"/>
                  <a:gd name="T53" fmla="*/ 2 h 22"/>
                  <a:gd name="T54" fmla="*/ 2 w 10"/>
                  <a:gd name="T55" fmla="*/ 2 h 22"/>
                  <a:gd name="T56" fmla="*/ 2 w 10"/>
                  <a:gd name="T57" fmla="*/ 3 h 22"/>
                  <a:gd name="T58" fmla="*/ 2 w 10"/>
                  <a:gd name="T59" fmla="*/ 4 h 22"/>
                  <a:gd name="T60" fmla="*/ 1 w 10"/>
                  <a:gd name="T61" fmla="*/ 5 h 22"/>
                  <a:gd name="T62" fmla="*/ 2 w 10"/>
                  <a:gd name="T63" fmla="*/ 7 h 22"/>
                  <a:gd name="T64" fmla="*/ 2 w 10"/>
                  <a:gd name="T65" fmla="*/ 8 h 22"/>
                  <a:gd name="T66" fmla="*/ 1 w 10"/>
                  <a:gd name="T67" fmla="*/ 10 h 22"/>
                  <a:gd name="T68" fmla="*/ 0 w 10"/>
                  <a:gd name="T69" fmla="*/ 11 h 22"/>
                  <a:gd name="T70" fmla="*/ 0 w 10"/>
                  <a:gd name="T71" fmla="*/ 12 h 22"/>
                  <a:gd name="T72" fmla="*/ 0 w 10"/>
                  <a:gd name="T73" fmla="*/ 13 h 22"/>
                  <a:gd name="T74" fmla="*/ 1 w 10"/>
                  <a:gd name="T75" fmla="*/ 13 h 22"/>
                  <a:gd name="T76" fmla="*/ 2 w 10"/>
                  <a:gd name="T77" fmla="*/ 14 h 22"/>
                  <a:gd name="T78" fmla="*/ 2 w 10"/>
                  <a:gd name="T79" fmla="*/ 15 h 22"/>
                  <a:gd name="T80" fmla="*/ 3 w 10"/>
                  <a:gd name="T81" fmla="*/ 16 h 22"/>
                  <a:gd name="T82" fmla="*/ 4 w 10"/>
                  <a:gd name="T83" fmla="*/ 16 h 22"/>
                  <a:gd name="T84" fmla="*/ 4 w 10"/>
                  <a:gd name="T85" fmla="*/ 18 h 22"/>
                  <a:gd name="T86" fmla="*/ 5 w 10"/>
                  <a:gd name="T87" fmla="*/ 19 h 22"/>
                  <a:gd name="T88" fmla="*/ 5 w 10"/>
                  <a:gd name="T89" fmla="*/ 21 h 22"/>
                  <a:gd name="T90" fmla="*/ 5 w 10"/>
                  <a:gd name="T91" fmla="*/ 22 h 22"/>
                  <a:gd name="T92" fmla="*/ 5 w 10"/>
                  <a:gd name="T93" fmla="*/ 22 h 22"/>
                  <a:gd name="T94" fmla="*/ 6 w 10"/>
                  <a:gd name="T95" fmla="*/ 22 h 22"/>
                  <a:gd name="T96" fmla="*/ 7 w 10"/>
                  <a:gd name="T97" fmla="*/ 21 h 22"/>
                  <a:gd name="T98" fmla="*/ 7 w 10"/>
                  <a:gd name="T99" fmla="*/ 19 h 22"/>
                  <a:gd name="T100" fmla="*/ 7 w 10"/>
                  <a:gd name="T101" fmla="*/ 18 h 22"/>
                  <a:gd name="T102" fmla="*/ 7 w 10"/>
                  <a:gd name="T103" fmla="*/ 18 h 22"/>
                  <a:gd name="T104" fmla="*/ 8 w 10"/>
                  <a:gd name="T105" fmla="*/ 17 h 22"/>
                  <a:gd name="T106" fmla="*/ 9 w 10"/>
                  <a:gd name="T107" fmla="*/ 16 h 22"/>
                  <a:gd name="T108" fmla="*/ 9 w 10"/>
                  <a:gd name="T109" fmla="*/ 16 h 22"/>
                  <a:gd name="T110" fmla="*/ 10 w 10"/>
                  <a:gd name="T111" fmla="*/ 16 h 22"/>
                  <a:gd name="T112" fmla="*/ 10 w 10"/>
                  <a:gd name="T113" fmla="*/ 15 h 22"/>
                  <a:gd name="T114" fmla="*/ 10 w 10"/>
                  <a:gd name="T115" fmla="*/ 13 h 22"/>
                  <a:gd name="T116" fmla="*/ 10 w 10"/>
                  <a:gd name="T117" fmla="*/ 13 h 22"/>
                  <a:gd name="T118" fmla="*/ 9 w 10"/>
                  <a:gd name="T119" fmla="*/ 1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" h="22">
                    <a:moveTo>
                      <a:pt x="9" y="13"/>
                    </a:moveTo>
                    <a:cubicBezTo>
                      <a:pt x="9" y="13"/>
                      <a:pt x="9" y="13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7" y="12"/>
                      <a:pt x="7" y="12"/>
                      <a:pt x="7" y="11"/>
                    </a:cubicBezTo>
                    <a:cubicBezTo>
                      <a:pt x="7" y="11"/>
                      <a:pt x="7" y="11"/>
                      <a:pt x="6" y="11"/>
                    </a:cubicBezTo>
                    <a:cubicBezTo>
                      <a:pt x="6" y="11"/>
                      <a:pt x="6" y="10"/>
                      <a:pt x="6" y="10"/>
                    </a:cubicBezTo>
                    <a:cubicBezTo>
                      <a:pt x="6" y="10"/>
                      <a:pt x="6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9"/>
                      <a:pt x="8" y="8"/>
                      <a:pt x="8" y="8"/>
                    </a:cubicBezTo>
                    <a:cubicBezTo>
                      <a:pt x="8" y="8"/>
                      <a:pt x="8" y="8"/>
                      <a:pt x="9" y="7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9" y="6"/>
                      <a:pt x="8" y="6"/>
                      <a:pt x="8" y="6"/>
                    </a:cubicBezTo>
                    <a:cubicBezTo>
                      <a:pt x="8" y="5"/>
                      <a:pt x="8" y="6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8" y="3"/>
                    </a:cubicBezTo>
                    <a:cubicBezTo>
                      <a:pt x="8" y="3"/>
                      <a:pt x="8" y="3"/>
                      <a:pt x="8" y="2"/>
                    </a:cubicBezTo>
                    <a:cubicBezTo>
                      <a:pt x="8" y="2"/>
                      <a:pt x="9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1"/>
                      <a:pt x="5" y="0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1" y="6"/>
                      <a:pt x="2" y="6"/>
                      <a:pt x="2" y="7"/>
                    </a:cubicBezTo>
                    <a:cubicBezTo>
                      <a:pt x="2" y="7"/>
                      <a:pt x="2" y="8"/>
                      <a:pt x="2" y="8"/>
                    </a:cubicBezTo>
                    <a:cubicBezTo>
                      <a:pt x="2" y="9"/>
                      <a:pt x="2" y="9"/>
                      <a:pt x="1" y="10"/>
                    </a:cubicBezTo>
                    <a:cubicBezTo>
                      <a:pt x="1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3"/>
                      <a:pt x="0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6"/>
                      <a:pt x="3" y="16"/>
                    </a:cubicBezTo>
                    <a:cubicBezTo>
                      <a:pt x="3" y="16"/>
                      <a:pt x="3" y="16"/>
                      <a:pt x="4" y="16"/>
                    </a:cubicBezTo>
                    <a:cubicBezTo>
                      <a:pt x="4" y="17"/>
                      <a:pt x="4" y="17"/>
                      <a:pt x="4" y="18"/>
                    </a:cubicBezTo>
                    <a:cubicBezTo>
                      <a:pt x="4" y="18"/>
                      <a:pt x="4" y="19"/>
                      <a:pt x="5" y="19"/>
                    </a:cubicBezTo>
                    <a:cubicBezTo>
                      <a:pt x="5" y="20"/>
                      <a:pt x="5" y="20"/>
                      <a:pt x="5" y="21"/>
                    </a:cubicBezTo>
                    <a:cubicBezTo>
                      <a:pt x="5" y="21"/>
                      <a:pt x="5" y="21"/>
                      <a:pt x="5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1"/>
                      <a:pt x="7" y="21"/>
                      <a:pt x="7" y="21"/>
                    </a:cubicBezTo>
                    <a:cubicBezTo>
                      <a:pt x="7" y="20"/>
                      <a:pt x="7" y="20"/>
                      <a:pt x="7" y="19"/>
                    </a:cubicBezTo>
                    <a:cubicBezTo>
                      <a:pt x="7" y="19"/>
                      <a:pt x="6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6"/>
                      <a:pt x="8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4"/>
                      <a:pt x="10" y="14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9" y="1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2" name="Freeform 349">
                <a:extLst>
                  <a:ext uri="{FF2B5EF4-FFF2-40B4-BE49-F238E27FC236}">
                    <a16:creationId xmlns:a16="http://schemas.microsoft.com/office/drawing/2014/main" id="{AA88ABDC-3B33-4CC0-ABBE-AD6768EBF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4664" y="2276476"/>
                <a:ext cx="20638" cy="42863"/>
              </a:xfrm>
              <a:custGeom>
                <a:avLst/>
                <a:gdLst>
                  <a:gd name="T0" fmla="*/ 2 w 2"/>
                  <a:gd name="T1" fmla="*/ 1 h 4"/>
                  <a:gd name="T2" fmla="*/ 1 w 2"/>
                  <a:gd name="T3" fmla="*/ 0 h 4"/>
                  <a:gd name="T4" fmla="*/ 1 w 2"/>
                  <a:gd name="T5" fmla="*/ 0 h 4"/>
                  <a:gd name="T6" fmla="*/ 0 w 2"/>
                  <a:gd name="T7" fmla="*/ 1 h 4"/>
                  <a:gd name="T8" fmla="*/ 0 w 2"/>
                  <a:gd name="T9" fmla="*/ 2 h 4"/>
                  <a:gd name="T10" fmla="*/ 1 w 2"/>
                  <a:gd name="T11" fmla="*/ 2 h 4"/>
                  <a:gd name="T12" fmla="*/ 0 w 2"/>
                  <a:gd name="T13" fmla="*/ 3 h 4"/>
                  <a:gd name="T14" fmla="*/ 2 w 2"/>
                  <a:gd name="T15" fmla="*/ 4 h 4"/>
                  <a:gd name="T16" fmla="*/ 2 w 2"/>
                  <a:gd name="T17" fmla="*/ 3 h 4"/>
                  <a:gd name="T18" fmla="*/ 2 w 2"/>
                  <a:gd name="T19" fmla="*/ 2 h 4"/>
                  <a:gd name="T20" fmla="*/ 2 w 2"/>
                  <a:gd name="T21" fmla="*/ 2 h 4"/>
                  <a:gd name="T22" fmla="*/ 2 w 2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3" name="Freeform 350">
                <a:extLst>
                  <a:ext uri="{FF2B5EF4-FFF2-40B4-BE49-F238E27FC236}">
                    <a16:creationId xmlns:a16="http://schemas.microsoft.com/office/drawing/2014/main" id="{20426F95-D0EC-4940-A934-805C215D64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9" y="3011489"/>
                <a:ext cx="53975" cy="42863"/>
              </a:xfrm>
              <a:custGeom>
                <a:avLst/>
                <a:gdLst>
                  <a:gd name="T0" fmla="*/ 4 w 5"/>
                  <a:gd name="T1" fmla="*/ 0 h 4"/>
                  <a:gd name="T2" fmla="*/ 2 w 5"/>
                  <a:gd name="T3" fmla="*/ 0 h 4"/>
                  <a:gd name="T4" fmla="*/ 1 w 5"/>
                  <a:gd name="T5" fmla="*/ 0 h 4"/>
                  <a:gd name="T6" fmla="*/ 1 w 5"/>
                  <a:gd name="T7" fmla="*/ 0 h 4"/>
                  <a:gd name="T8" fmla="*/ 1 w 5"/>
                  <a:gd name="T9" fmla="*/ 2 h 4"/>
                  <a:gd name="T10" fmla="*/ 0 w 5"/>
                  <a:gd name="T11" fmla="*/ 3 h 4"/>
                  <a:gd name="T12" fmla="*/ 0 w 5"/>
                  <a:gd name="T13" fmla="*/ 4 h 4"/>
                  <a:gd name="T14" fmla="*/ 1 w 5"/>
                  <a:gd name="T15" fmla="*/ 4 h 4"/>
                  <a:gd name="T16" fmla="*/ 2 w 5"/>
                  <a:gd name="T17" fmla="*/ 3 h 4"/>
                  <a:gd name="T18" fmla="*/ 3 w 5"/>
                  <a:gd name="T19" fmla="*/ 3 h 4"/>
                  <a:gd name="T20" fmla="*/ 4 w 5"/>
                  <a:gd name="T21" fmla="*/ 3 h 4"/>
                  <a:gd name="T22" fmla="*/ 5 w 5"/>
                  <a:gd name="T23" fmla="*/ 3 h 4"/>
                  <a:gd name="T24" fmla="*/ 5 w 5"/>
                  <a:gd name="T25" fmla="*/ 1 h 4"/>
                  <a:gd name="T26" fmla="*/ 5 w 5"/>
                  <a:gd name="T27" fmla="*/ 0 h 4"/>
                  <a:gd name="T28" fmla="*/ 5 w 5"/>
                  <a:gd name="T29" fmla="*/ 0 h 4"/>
                  <a:gd name="T30" fmla="*/ 4 w 5"/>
                  <a:gd name="T3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" h="4">
                    <a:moveTo>
                      <a:pt x="4" y="0"/>
                    </a:move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4" y="3"/>
                      <a:pt x="5" y="3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4" name="Freeform 351">
                <a:extLst>
                  <a:ext uri="{FF2B5EF4-FFF2-40B4-BE49-F238E27FC236}">
                    <a16:creationId xmlns:a16="http://schemas.microsoft.com/office/drawing/2014/main" id="{D9BC6E14-C030-440F-9BA1-ECFB901227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0151" y="2643189"/>
                <a:ext cx="87313" cy="33338"/>
              </a:xfrm>
              <a:custGeom>
                <a:avLst/>
                <a:gdLst>
                  <a:gd name="T0" fmla="*/ 7 w 8"/>
                  <a:gd name="T1" fmla="*/ 1 h 3"/>
                  <a:gd name="T2" fmla="*/ 6 w 8"/>
                  <a:gd name="T3" fmla="*/ 1 h 3"/>
                  <a:gd name="T4" fmla="*/ 5 w 8"/>
                  <a:gd name="T5" fmla="*/ 1 h 3"/>
                  <a:gd name="T6" fmla="*/ 4 w 8"/>
                  <a:gd name="T7" fmla="*/ 1 h 3"/>
                  <a:gd name="T8" fmla="*/ 3 w 8"/>
                  <a:gd name="T9" fmla="*/ 1 h 3"/>
                  <a:gd name="T10" fmla="*/ 2 w 8"/>
                  <a:gd name="T11" fmla="*/ 1 h 3"/>
                  <a:gd name="T12" fmla="*/ 0 w 8"/>
                  <a:gd name="T13" fmla="*/ 1 h 3"/>
                  <a:gd name="T14" fmla="*/ 0 w 8"/>
                  <a:gd name="T15" fmla="*/ 1 h 3"/>
                  <a:gd name="T16" fmla="*/ 0 w 8"/>
                  <a:gd name="T17" fmla="*/ 3 h 3"/>
                  <a:gd name="T18" fmla="*/ 1 w 8"/>
                  <a:gd name="T19" fmla="*/ 2 h 3"/>
                  <a:gd name="T20" fmla="*/ 2 w 8"/>
                  <a:gd name="T21" fmla="*/ 2 h 3"/>
                  <a:gd name="T22" fmla="*/ 3 w 8"/>
                  <a:gd name="T23" fmla="*/ 2 h 3"/>
                  <a:gd name="T24" fmla="*/ 3 w 8"/>
                  <a:gd name="T25" fmla="*/ 2 h 3"/>
                  <a:gd name="T26" fmla="*/ 4 w 8"/>
                  <a:gd name="T27" fmla="*/ 2 h 3"/>
                  <a:gd name="T28" fmla="*/ 5 w 8"/>
                  <a:gd name="T29" fmla="*/ 2 h 3"/>
                  <a:gd name="T30" fmla="*/ 5 w 8"/>
                  <a:gd name="T31" fmla="*/ 2 h 3"/>
                  <a:gd name="T32" fmla="*/ 6 w 8"/>
                  <a:gd name="T33" fmla="*/ 2 h 3"/>
                  <a:gd name="T34" fmla="*/ 7 w 8"/>
                  <a:gd name="T35" fmla="*/ 2 h 3"/>
                  <a:gd name="T36" fmla="*/ 8 w 8"/>
                  <a:gd name="T37" fmla="*/ 2 h 3"/>
                  <a:gd name="T38" fmla="*/ 7 w 8"/>
                  <a:gd name="T3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3">
                    <a:moveTo>
                      <a:pt x="7" y="1"/>
                    </a:move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7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5" name="Freeform 352">
                <a:extLst>
                  <a:ext uri="{FF2B5EF4-FFF2-40B4-BE49-F238E27FC236}">
                    <a16:creationId xmlns:a16="http://schemas.microsoft.com/office/drawing/2014/main" id="{DD563E58-0974-4C32-AA2E-934DF99CAB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7464" y="2795589"/>
                <a:ext cx="9525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6" name="Freeform 353">
                <a:extLst>
                  <a:ext uri="{FF2B5EF4-FFF2-40B4-BE49-F238E27FC236}">
                    <a16:creationId xmlns:a16="http://schemas.microsoft.com/office/drawing/2014/main" id="{2B767F52-B297-4951-9C0E-1DDFE958DD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1439" y="28702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7" name="Freeform 354">
                <a:extLst>
                  <a:ext uri="{FF2B5EF4-FFF2-40B4-BE49-F238E27FC236}">
                    <a16:creationId xmlns:a16="http://schemas.microsoft.com/office/drawing/2014/main" id="{C847AFE3-323D-4389-B846-DA88570819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7464" y="2773364"/>
                <a:ext cx="85725" cy="96838"/>
              </a:xfrm>
              <a:custGeom>
                <a:avLst/>
                <a:gdLst>
                  <a:gd name="T0" fmla="*/ 8 w 8"/>
                  <a:gd name="T1" fmla="*/ 3 h 9"/>
                  <a:gd name="T2" fmla="*/ 8 w 8"/>
                  <a:gd name="T3" fmla="*/ 3 h 9"/>
                  <a:gd name="T4" fmla="*/ 7 w 8"/>
                  <a:gd name="T5" fmla="*/ 2 h 9"/>
                  <a:gd name="T6" fmla="*/ 7 w 8"/>
                  <a:gd name="T7" fmla="*/ 1 h 9"/>
                  <a:gd name="T8" fmla="*/ 6 w 8"/>
                  <a:gd name="T9" fmla="*/ 0 h 9"/>
                  <a:gd name="T10" fmla="*/ 5 w 8"/>
                  <a:gd name="T11" fmla="*/ 0 h 9"/>
                  <a:gd name="T12" fmla="*/ 4 w 8"/>
                  <a:gd name="T13" fmla="*/ 0 h 9"/>
                  <a:gd name="T14" fmla="*/ 3 w 8"/>
                  <a:gd name="T15" fmla="*/ 0 h 9"/>
                  <a:gd name="T16" fmla="*/ 2 w 8"/>
                  <a:gd name="T17" fmla="*/ 1 h 9"/>
                  <a:gd name="T18" fmla="*/ 2 w 8"/>
                  <a:gd name="T19" fmla="*/ 2 h 9"/>
                  <a:gd name="T20" fmla="*/ 1 w 8"/>
                  <a:gd name="T21" fmla="*/ 2 h 9"/>
                  <a:gd name="T22" fmla="*/ 0 w 8"/>
                  <a:gd name="T23" fmla="*/ 3 h 9"/>
                  <a:gd name="T24" fmla="*/ 1 w 8"/>
                  <a:gd name="T25" fmla="*/ 4 h 9"/>
                  <a:gd name="T26" fmla="*/ 1 w 8"/>
                  <a:gd name="T27" fmla="*/ 5 h 9"/>
                  <a:gd name="T28" fmla="*/ 2 w 8"/>
                  <a:gd name="T29" fmla="*/ 6 h 9"/>
                  <a:gd name="T30" fmla="*/ 3 w 8"/>
                  <a:gd name="T31" fmla="*/ 6 h 9"/>
                  <a:gd name="T32" fmla="*/ 3 w 8"/>
                  <a:gd name="T33" fmla="*/ 7 h 9"/>
                  <a:gd name="T34" fmla="*/ 4 w 8"/>
                  <a:gd name="T35" fmla="*/ 8 h 9"/>
                  <a:gd name="T36" fmla="*/ 5 w 8"/>
                  <a:gd name="T37" fmla="*/ 8 h 9"/>
                  <a:gd name="T38" fmla="*/ 5 w 8"/>
                  <a:gd name="T39" fmla="*/ 9 h 9"/>
                  <a:gd name="T40" fmla="*/ 6 w 8"/>
                  <a:gd name="T41" fmla="*/ 8 h 9"/>
                  <a:gd name="T42" fmla="*/ 6 w 8"/>
                  <a:gd name="T43" fmla="*/ 7 h 9"/>
                  <a:gd name="T44" fmla="*/ 7 w 8"/>
                  <a:gd name="T45" fmla="*/ 6 h 9"/>
                  <a:gd name="T46" fmla="*/ 8 w 8"/>
                  <a:gd name="T47" fmla="*/ 5 h 9"/>
                  <a:gd name="T48" fmla="*/ 8 w 8"/>
                  <a:gd name="T49" fmla="*/ 4 h 9"/>
                  <a:gd name="T50" fmla="*/ 8 w 8"/>
                  <a:gd name="T51" fmla="*/ 4 h 9"/>
                  <a:gd name="T52" fmla="*/ 7 w 8"/>
                  <a:gd name="T53" fmla="*/ 4 h 9"/>
                  <a:gd name="T54" fmla="*/ 8 w 8"/>
                  <a:gd name="T5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" h="9"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0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5" y="8"/>
                      <a:pt x="4" y="8"/>
                      <a:pt x="5" y="8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8" y="5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8" y="3"/>
                      <a:pt x="8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8" name="Freeform 355">
                <a:extLst>
                  <a:ext uri="{FF2B5EF4-FFF2-40B4-BE49-F238E27FC236}">
                    <a16:creationId xmlns:a16="http://schemas.microsoft.com/office/drawing/2014/main" id="{C327A210-E068-4B63-9C63-932AB84DD2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4814" y="2740026"/>
                <a:ext cx="33338" cy="152400"/>
              </a:xfrm>
              <a:custGeom>
                <a:avLst/>
                <a:gdLst>
                  <a:gd name="T0" fmla="*/ 3 w 3"/>
                  <a:gd name="T1" fmla="*/ 10 h 14"/>
                  <a:gd name="T2" fmla="*/ 3 w 3"/>
                  <a:gd name="T3" fmla="*/ 8 h 14"/>
                  <a:gd name="T4" fmla="*/ 3 w 3"/>
                  <a:gd name="T5" fmla="*/ 6 h 14"/>
                  <a:gd name="T6" fmla="*/ 3 w 3"/>
                  <a:gd name="T7" fmla="*/ 5 h 14"/>
                  <a:gd name="T8" fmla="*/ 3 w 3"/>
                  <a:gd name="T9" fmla="*/ 3 h 14"/>
                  <a:gd name="T10" fmla="*/ 2 w 3"/>
                  <a:gd name="T11" fmla="*/ 2 h 14"/>
                  <a:gd name="T12" fmla="*/ 1 w 3"/>
                  <a:gd name="T13" fmla="*/ 1 h 14"/>
                  <a:gd name="T14" fmla="*/ 1 w 3"/>
                  <a:gd name="T15" fmla="*/ 0 h 14"/>
                  <a:gd name="T16" fmla="*/ 1 w 3"/>
                  <a:gd name="T17" fmla="*/ 0 h 14"/>
                  <a:gd name="T18" fmla="*/ 0 w 3"/>
                  <a:gd name="T19" fmla="*/ 0 h 14"/>
                  <a:gd name="T20" fmla="*/ 0 w 3"/>
                  <a:gd name="T21" fmla="*/ 0 h 14"/>
                  <a:gd name="T22" fmla="*/ 0 w 3"/>
                  <a:gd name="T23" fmla="*/ 1 h 14"/>
                  <a:gd name="T24" fmla="*/ 0 w 3"/>
                  <a:gd name="T25" fmla="*/ 2 h 14"/>
                  <a:gd name="T26" fmla="*/ 0 w 3"/>
                  <a:gd name="T27" fmla="*/ 4 h 14"/>
                  <a:gd name="T28" fmla="*/ 0 w 3"/>
                  <a:gd name="T29" fmla="*/ 5 h 14"/>
                  <a:gd name="T30" fmla="*/ 1 w 3"/>
                  <a:gd name="T31" fmla="*/ 7 h 14"/>
                  <a:gd name="T32" fmla="*/ 1 w 3"/>
                  <a:gd name="T33" fmla="*/ 9 h 14"/>
                  <a:gd name="T34" fmla="*/ 1 w 3"/>
                  <a:gd name="T35" fmla="*/ 10 h 14"/>
                  <a:gd name="T36" fmla="*/ 1 w 3"/>
                  <a:gd name="T37" fmla="*/ 11 h 14"/>
                  <a:gd name="T38" fmla="*/ 1 w 3"/>
                  <a:gd name="T39" fmla="*/ 13 h 14"/>
                  <a:gd name="T40" fmla="*/ 1 w 3"/>
                  <a:gd name="T41" fmla="*/ 14 h 14"/>
                  <a:gd name="T42" fmla="*/ 1 w 3"/>
                  <a:gd name="T43" fmla="*/ 14 h 14"/>
                  <a:gd name="T44" fmla="*/ 2 w 3"/>
                  <a:gd name="T45" fmla="*/ 14 h 14"/>
                  <a:gd name="T46" fmla="*/ 3 w 3"/>
                  <a:gd name="T47" fmla="*/ 13 h 14"/>
                  <a:gd name="T48" fmla="*/ 3 w 3"/>
                  <a:gd name="T49" fmla="*/ 13 h 14"/>
                  <a:gd name="T50" fmla="*/ 3 w 3"/>
                  <a:gd name="T51" fmla="*/ 12 h 14"/>
                  <a:gd name="T52" fmla="*/ 3 w 3"/>
                  <a:gd name="T53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" h="14">
                    <a:moveTo>
                      <a:pt x="3" y="10"/>
                    </a:moveTo>
                    <a:cubicBezTo>
                      <a:pt x="3" y="9"/>
                      <a:pt x="3" y="9"/>
                      <a:pt x="3" y="8"/>
                    </a:cubicBezTo>
                    <a:cubicBezTo>
                      <a:pt x="3" y="7"/>
                      <a:pt x="3" y="7"/>
                      <a:pt x="3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4"/>
                      <a:pt x="3" y="4"/>
                      <a:pt x="3" y="3"/>
                    </a:cubicBezTo>
                    <a:cubicBezTo>
                      <a:pt x="3" y="3"/>
                      <a:pt x="2" y="3"/>
                      <a:pt x="2" y="2"/>
                    </a:cubicBezTo>
                    <a:cubicBezTo>
                      <a:pt x="2" y="2"/>
                      <a:pt x="2" y="2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10"/>
                    </a:cubicBezTo>
                    <a:cubicBezTo>
                      <a:pt x="1" y="10"/>
                      <a:pt x="0" y="11"/>
                      <a:pt x="1" y="11"/>
                    </a:cubicBezTo>
                    <a:cubicBezTo>
                      <a:pt x="1" y="12"/>
                      <a:pt x="1" y="12"/>
                      <a:pt x="1" y="13"/>
                    </a:cubicBezTo>
                    <a:cubicBezTo>
                      <a:pt x="1" y="13"/>
                      <a:pt x="1" y="13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2" y="13"/>
                      <a:pt x="2" y="14"/>
                      <a:pt x="2" y="14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3" y="12"/>
                      <a:pt x="3" y="12"/>
                    </a:cubicBezTo>
                    <a:cubicBezTo>
                      <a:pt x="3" y="11"/>
                      <a:pt x="3" y="11"/>
                      <a:pt x="3" y="1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49" name="Freeform 356">
                <a:extLst>
                  <a:ext uri="{FF2B5EF4-FFF2-40B4-BE49-F238E27FC236}">
                    <a16:creationId xmlns:a16="http://schemas.microsoft.com/office/drawing/2014/main" id="{C47EA74A-B78E-44E8-A4BC-4FE9BF7767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1576" y="3119439"/>
                <a:ext cx="65088" cy="53975"/>
              </a:xfrm>
              <a:custGeom>
                <a:avLst/>
                <a:gdLst>
                  <a:gd name="T0" fmla="*/ 5 w 6"/>
                  <a:gd name="T1" fmla="*/ 1 h 5"/>
                  <a:gd name="T2" fmla="*/ 4 w 6"/>
                  <a:gd name="T3" fmla="*/ 1 h 5"/>
                  <a:gd name="T4" fmla="*/ 4 w 6"/>
                  <a:gd name="T5" fmla="*/ 0 h 5"/>
                  <a:gd name="T6" fmla="*/ 3 w 6"/>
                  <a:gd name="T7" fmla="*/ 1 h 5"/>
                  <a:gd name="T8" fmla="*/ 2 w 6"/>
                  <a:gd name="T9" fmla="*/ 0 h 5"/>
                  <a:gd name="T10" fmla="*/ 2 w 6"/>
                  <a:gd name="T11" fmla="*/ 1 h 5"/>
                  <a:gd name="T12" fmla="*/ 1 w 6"/>
                  <a:gd name="T13" fmla="*/ 1 h 5"/>
                  <a:gd name="T14" fmla="*/ 1 w 6"/>
                  <a:gd name="T15" fmla="*/ 2 h 5"/>
                  <a:gd name="T16" fmla="*/ 0 w 6"/>
                  <a:gd name="T17" fmla="*/ 3 h 5"/>
                  <a:gd name="T18" fmla="*/ 0 w 6"/>
                  <a:gd name="T19" fmla="*/ 4 h 5"/>
                  <a:gd name="T20" fmla="*/ 1 w 6"/>
                  <a:gd name="T21" fmla="*/ 5 h 5"/>
                  <a:gd name="T22" fmla="*/ 1 w 6"/>
                  <a:gd name="T23" fmla="*/ 4 h 5"/>
                  <a:gd name="T24" fmla="*/ 2 w 6"/>
                  <a:gd name="T25" fmla="*/ 5 h 5"/>
                  <a:gd name="T26" fmla="*/ 3 w 6"/>
                  <a:gd name="T27" fmla="*/ 4 h 5"/>
                  <a:gd name="T28" fmla="*/ 3 w 6"/>
                  <a:gd name="T29" fmla="*/ 4 h 5"/>
                  <a:gd name="T30" fmla="*/ 4 w 6"/>
                  <a:gd name="T31" fmla="*/ 3 h 5"/>
                  <a:gd name="T32" fmla="*/ 5 w 6"/>
                  <a:gd name="T33" fmla="*/ 4 h 5"/>
                  <a:gd name="T34" fmla="*/ 5 w 6"/>
                  <a:gd name="T35" fmla="*/ 3 h 5"/>
                  <a:gd name="T36" fmla="*/ 5 w 6"/>
                  <a:gd name="T37" fmla="*/ 2 h 5"/>
                  <a:gd name="T38" fmla="*/ 5 w 6"/>
                  <a:gd name="T3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5">
                    <a:moveTo>
                      <a:pt x="5" y="1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2" y="5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6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0" name="Freeform 357">
                <a:extLst>
                  <a:ext uri="{FF2B5EF4-FFF2-40B4-BE49-F238E27FC236}">
                    <a16:creationId xmlns:a16="http://schemas.microsoft.com/office/drawing/2014/main" id="{909E5BD5-77FA-414E-8345-BDA1DA7E9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0464" y="3778251"/>
                <a:ext cx="1111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1" name="Freeform 358">
                <a:extLst>
                  <a:ext uri="{FF2B5EF4-FFF2-40B4-BE49-F238E27FC236}">
                    <a16:creationId xmlns:a16="http://schemas.microsoft.com/office/drawing/2014/main" id="{8BF295EA-901C-481D-940D-8CD4A71FE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2814" y="3638551"/>
                <a:ext cx="247650" cy="280988"/>
              </a:xfrm>
              <a:custGeom>
                <a:avLst/>
                <a:gdLst>
                  <a:gd name="T0" fmla="*/ 23 w 23"/>
                  <a:gd name="T1" fmla="*/ 13 h 26"/>
                  <a:gd name="T2" fmla="*/ 22 w 23"/>
                  <a:gd name="T3" fmla="*/ 11 h 26"/>
                  <a:gd name="T4" fmla="*/ 21 w 23"/>
                  <a:gd name="T5" fmla="*/ 11 h 26"/>
                  <a:gd name="T6" fmla="*/ 20 w 23"/>
                  <a:gd name="T7" fmla="*/ 10 h 26"/>
                  <a:gd name="T8" fmla="*/ 19 w 23"/>
                  <a:gd name="T9" fmla="*/ 9 h 26"/>
                  <a:gd name="T10" fmla="*/ 19 w 23"/>
                  <a:gd name="T11" fmla="*/ 8 h 26"/>
                  <a:gd name="T12" fmla="*/ 18 w 23"/>
                  <a:gd name="T13" fmla="*/ 7 h 26"/>
                  <a:gd name="T14" fmla="*/ 17 w 23"/>
                  <a:gd name="T15" fmla="*/ 7 h 26"/>
                  <a:gd name="T16" fmla="*/ 16 w 23"/>
                  <a:gd name="T17" fmla="*/ 6 h 26"/>
                  <a:gd name="T18" fmla="*/ 16 w 23"/>
                  <a:gd name="T19" fmla="*/ 5 h 26"/>
                  <a:gd name="T20" fmla="*/ 15 w 23"/>
                  <a:gd name="T21" fmla="*/ 3 h 26"/>
                  <a:gd name="T22" fmla="*/ 15 w 23"/>
                  <a:gd name="T23" fmla="*/ 2 h 26"/>
                  <a:gd name="T24" fmla="*/ 14 w 23"/>
                  <a:gd name="T25" fmla="*/ 1 h 26"/>
                  <a:gd name="T26" fmla="*/ 14 w 23"/>
                  <a:gd name="T27" fmla="*/ 0 h 26"/>
                  <a:gd name="T28" fmla="*/ 13 w 23"/>
                  <a:gd name="T29" fmla="*/ 0 h 26"/>
                  <a:gd name="T30" fmla="*/ 12 w 23"/>
                  <a:gd name="T31" fmla="*/ 0 h 26"/>
                  <a:gd name="T32" fmla="*/ 12 w 23"/>
                  <a:gd name="T33" fmla="*/ 1 h 26"/>
                  <a:gd name="T34" fmla="*/ 11 w 23"/>
                  <a:gd name="T35" fmla="*/ 1 h 26"/>
                  <a:gd name="T36" fmla="*/ 10 w 23"/>
                  <a:gd name="T37" fmla="*/ 2 h 26"/>
                  <a:gd name="T38" fmla="*/ 9 w 23"/>
                  <a:gd name="T39" fmla="*/ 1 h 26"/>
                  <a:gd name="T40" fmla="*/ 8 w 23"/>
                  <a:gd name="T41" fmla="*/ 0 h 26"/>
                  <a:gd name="T42" fmla="*/ 8 w 23"/>
                  <a:gd name="T43" fmla="*/ 1 h 26"/>
                  <a:gd name="T44" fmla="*/ 6 w 23"/>
                  <a:gd name="T45" fmla="*/ 1 h 26"/>
                  <a:gd name="T46" fmla="*/ 5 w 23"/>
                  <a:gd name="T47" fmla="*/ 1 h 26"/>
                  <a:gd name="T48" fmla="*/ 3 w 23"/>
                  <a:gd name="T49" fmla="*/ 1 h 26"/>
                  <a:gd name="T50" fmla="*/ 3 w 23"/>
                  <a:gd name="T51" fmla="*/ 2 h 26"/>
                  <a:gd name="T52" fmla="*/ 3 w 23"/>
                  <a:gd name="T53" fmla="*/ 2 h 26"/>
                  <a:gd name="T54" fmla="*/ 3 w 23"/>
                  <a:gd name="T55" fmla="*/ 4 h 26"/>
                  <a:gd name="T56" fmla="*/ 3 w 23"/>
                  <a:gd name="T57" fmla="*/ 6 h 26"/>
                  <a:gd name="T58" fmla="*/ 3 w 23"/>
                  <a:gd name="T59" fmla="*/ 12 h 26"/>
                  <a:gd name="T60" fmla="*/ 1 w 23"/>
                  <a:gd name="T61" fmla="*/ 12 h 26"/>
                  <a:gd name="T62" fmla="*/ 0 w 23"/>
                  <a:gd name="T63" fmla="*/ 20 h 26"/>
                  <a:gd name="T64" fmla="*/ 1 w 23"/>
                  <a:gd name="T65" fmla="*/ 20 h 26"/>
                  <a:gd name="T66" fmla="*/ 1 w 23"/>
                  <a:gd name="T67" fmla="*/ 22 h 26"/>
                  <a:gd name="T68" fmla="*/ 2 w 23"/>
                  <a:gd name="T69" fmla="*/ 23 h 26"/>
                  <a:gd name="T70" fmla="*/ 2 w 23"/>
                  <a:gd name="T71" fmla="*/ 24 h 26"/>
                  <a:gd name="T72" fmla="*/ 1 w 23"/>
                  <a:gd name="T73" fmla="*/ 25 h 26"/>
                  <a:gd name="T74" fmla="*/ 1 w 23"/>
                  <a:gd name="T75" fmla="*/ 25 h 26"/>
                  <a:gd name="T76" fmla="*/ 3 w 23"/>
                  <a:gd name="T77" fmla="*/ 26 h 26"/>
                  <a:gd name="T78" fmla="*/ 4 w 23"/>
                  <a:gd name="T79" fmla="*/ 26 h 26"/>
                  <a:gd name="T80" fmla="*/ 5 w 23"/>
                  <a:gd name="T81" fmla="*/ 24 h 26"/>
                  <a:gd name="T82" fmla="*/ 6 w 23"/>
                  <a:gd name="T83" fmla="*/ 24 h 26"/>
                  <a:gd name="T84" fmla="*/ 7 w 23"/>
                  <a:gd name="T85" fmla="*/ 22 h 26"/>
                  <a:gd name="T86" fmla="*/ 7 w 23"/>
                  <a:gd name="T87" fmla="*/ 21 h 26"/>
                  <a:gd name="T88" fmla="*/ 8 w 23"/>
                  <a:gd name="T89" fmla="*/ 22 h 26"/>
                  <a:gd name="T90" fmla="*/ 10 w 23"/>
                  <a:gd name="T91" fmla="*/ 22 h 26"/>
                  <a:gd name="T92" fmla="*/ 11 w 23"/>
                  <a:gd name="T93" fmla="*/ 23 h 26"/>
                  <a:gd name="T94" fmla="*/ 12 w 23"/>
                  <a:gd name="T95" fmla="*/ 23 h 26"/>
                  <a:gd name="T96" fmla="*/ 14 w 23"/>
                  <a:gd name="T97" fmla="*/ 22 h 26"/>
                  <a:gd name="T98" fmla="*/ 14 w 23"/>
                  <a:gd name="T99" fmla="*/ 21 h 26"/>
                  <a:gd name="T100" fmla="*/ 14 w 23"/>
                  <a:gd name="T101" fmla="*/ 20 h 26"/>
                  <a:gd name="T102" fmla="*/ 15 w 23"/>
                  <a:gd name="T103" fmla="*/ 19 h 26"/>
                  <a:gd name="T104" fmla="*/ 16 w 23"/>
                  <a:gd name="T105" fmla="*/ 18 h 26"/>
                  <a:gd name="T106" fmla="*/ 18 w 23"/>
                  <a:gd name="T107" fmla="*/ 18 h 26"/>
                  <a:gd name="T108" fmla="*/ 19 w 23"/>
                  <a:gd name="T109" fmla="*/ 16 h 26"/>
                  <a:gd name="T110" fmla="*/ 21 w 23"/>
                  <a:gd name="T111" fmla="*/ 15 h 26"/>
                  <a:gd name="T112" fmla="*/ 23 w 23"/>
                  <a:gd name="T113" fmla="*/ 14 h 26"/>
                  <a:gd name="T114" fmla="*/ 23 w 23"/>
                  <a:gd name="T115" fmla="*/ 13 h 26"/>
                  <a:gd name="T116" fmla="*/ 23 w 23"/>
                  <a:gd name="T117" fmla="*/ 1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3" h="26">
                    <a:moveTo>
                      <a:pt x="23" y="13"/>
                    </a:moveTo>
                    <a:cubicBezTo>
                      <a:pt x="23" y="12"/>
                      <a:pt x="23" y="12"/>
                      <a:pt x="22" y="11"/>
                    </a:cubicBezTo>
                    <a:cubicBezTo>
                      <a:pt x="22" y="11"/>
                      <a:pt x="22" y="11"/>
                      <a:pt x="21" y="11"/>
                    </a:cubicBezTo>
                    <a:cubicBezTo>
                      <a:pt x="20" y="11"/>
                      <a:pt x="20" y="11"/>
                      <a:pt x="20" y="10"/>
                    </a:cubicBezTo>
                    <a:cubicBezTo>
                      <a:pt x="19" y="10"/>
                      <a:pt x="19" y="9"/>
                      <a:pt x="19" y="9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8"/>
                      <a:pt x="19" y="8"/>
                      <a:pt x="18" y="7"/>
                    </a:cubicBezTo>
                    <a:cubicBezTo>
                      <a:pt x="18" y="7"/>
                      <a:pt x="18" y="7"/>
                      <a:pt x="17" y="7"/>
                    </a:cubicBezTo>
                    <a:cubicBezTo>
                      <a:pt x="17" y="7"/>
                      <a:pt x="17" y="6"/>
                      <a:pt x="16" y="6"/>
                    </a:cubicBezTo>
                    <a:cubicBezTo>
                      <a:pt x="16" y="6"/>
                      <a:pt x="16" y="5"/>
                      <a:pt x="16" y="5"/>
                    </a:cubicBezTo>
                    <a:cubicBezTo>
                      <a:pt x="15" y="4"/>
                      <a:pt x="15" y="4"/>
                      <a:pt x="15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1"/>
                      <a:pt x="14" y="0"/>
                      <a:pt x="1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2" y="0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0" y="2"/>
                      <a:pt x="10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9" y="0"/>
                      <a:pt x="8" y="0"/>
                    </a:cubicBezTo>
                    <a:cubicBezTo>
                      <a:pt x="8" y="0"/>
                      <a:pt x="8" y="1"/>
                      <a:pt x="8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1"/>
                      <a:pt x="1" y="21"/>
                      <a:pt x="1" y="22"/>
                    </a:cubicBezTo>
                    <a:cubicBezTo>
                      <a:pt x="1" y="22"/>
                      <a:pt x="2" y="22"/>
                      <a:pt x="2" y="23"/>
                    </a:cubicBezTo>
                    <a:cubicBezTo>
                      <a:pt x="2" y="23"/>
                      <a:pt x="2" y="24"/>
                      <a:pt x="2" y="24"/>
                    </a:cubicBezTo>
                    <a:cubicBezTo>
                      <a:pt x="1" y="24"/>
                      <a:pt x="1" y="24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6"/>
                      <a:pt x="2" y="26"/>
                      <a:pt x="3" y="26"/>
                    </a:cubicBezTo>
                    <a:cubicBezTo>
                      <a:pt x="3" y="26"/>
                      <a:pt x="3" y="26"/>
                      <a:pt x="4" y="26"/>
                    </a:cubicBezTo>
                    <a:cubicBezTo>
                      <a:pt x="4" y="25"/>
                      <a:pt x="4" y="25"/>
                      <a:pt x="5" y="24"/>
                    </a:cubicBezTo>
                    <a:cubicBezTo>
                      <a:pt x="5" y="24"/>
                      <a:pt x="6" y="24"/>
                      <a:pt x="6" y="24"/>
                    </a:cubicBezTo>
                    <a:cubicBezTo>
                      <a:pt x="6" y="23"/>
                      <a:pt x="6" y="23"/>
                      <a:pt x="7" y="22"/>
                    </a:cubicBezTo>
                    <a:cubicBezTo>
                      <a:pt x="7" y="22"/>
                      <a:pt x="7" y="22"/>
                      <a:pt x="7" y="21"/>
                    </a:cubicBezTo>
                    <a:cubicBezTo>
                      <a:pt x="8" y="21"/>
                      <a:pt x="8" y="21"/>
                      <a:pt x="8" y="22"/>
                    </a:cubicBezTo>
                    <a:cubicBezTo>
                      <a:pt x="9" y="22"/>
                      <a:pt x="9" y="22"/>
                      <a:pt x="10" y="22"/>
                    </a:cubicBezTo>
                    <a:cubicBezTo>
                      <a:pt x="10" y="23"/>
                      <a:pt x="10" y="23"/>
                      <a:pt x="11" y="23"/>
                    </a:cubicBezTo>
                    <a:cubicBezTo>
                      <a:pt x="11" y="23"/>
                      <a:pt x="12" y="23"/>
                      <a:pt x="12" y="23"/>
                    </a:cubicBezTo>
                    <a:cubicBezTo>
                      <a:pt x="13" y="23"/>
                      <a:pt x="13" y="23"/>
                      <a:pt x="14" y="22"/>
                    </a:cubicBezTo>
                    <a:cubicBezTo>
                      <a:pt x="14" y="22"/>
                      <a:pt x="14" y="22"/>
                      <a:pt x="14" y="21"/>
                    </a:cubicBezTo>
                    <a:cubicBezTo>
                      <a:pt x="14" y="21"/>
                      <a:pt x="14" y="21"/>
                      <a:pt x="14" y="20"/>
                    </a:cubicBezTo>
                    <a:cubicBezTo>
                      <a:pt x="14" y="20"/>
                      <a:pt x="15" y="20"/>
                      <a:pt x="15" y="19"/>
                    </a:cubicBezTo>
                    <a:cubicBezTo>
                      <a:pt x="16" y="19"/>
                      <a:pt x="16" y="18"/>
                      <a:pt x="16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7"/>
                      <a:pt x="19" y="17"/>
                      <a:pt x="19" y="16"/>
                    </a:cubicBezTo>
                    <a:cubicBezTo>
                      <a:pt x="20" y="16"/>
                      <a:pt x="21" y="16"/>
                      <a:pt x="21" y="15"/>
                    </a:cubicBezTo>
                    <a:cubicBezTo>
                      <a:pt x="22" y="15"/>
                      <a:pt x="22" y="14"/>
                      <a:pt x="23" y="14"/>
                    </a:cubicBezTo>
                    <a:cubicBezTo>
                      <a:pt x="23" y="14"/>
                      <a:pt x="23" y="14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2" name="Freeform 359">
                <a:extLst>
                  <a:ext uri="{FF2B5EF4-FFF2-40B4-BE49-F238E27FC236}">
                    <a16:creationId xmlns:a16="http://schemas.microsoft.com/office/drawing/2014/main" id="{3F6C6B82-1F96-453F-AADE-C26A2777B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6364" y="2524126"/>
                <a:ext cx="184150" cy="173038"/>
              </a:xfrm>
              <a:custGeom>
                <a:avLst/>
                <a:gdLst>
                  <a:gd name="T0" fmla="*/ 16 w 17"/>
                  <a:gd name="T1" fmla="*/ 16 h 16"/>
                  <a:gd name="T2" fmla="*/ 17 w 17"/>
                  <a:gd name="T3" fmla="*/ 15 h 16"/>
                  <a:gd name="T4" fmla="*/ 17 w 17"/>
                  <a:gd name="T5" fmla="*/ 15 h 16"/>
                  <a:gd name="T6" fmla="*/ 16 w 17"/>
                  <a:gd name="T7" fmla="*/ 15 h 16"/>
                  <a:gd name="T8" fmla="*/ 16 w 17"/>
                  <a:gd name="T9" fmla="*/ 14 h 16"/>
                  <a:gd name="T10" fmla="*/ 15 w 17"/>
                  <a:gd name="T11" fmla="*/ 13 h 16"/>
                  <a:gd name="T12" fmla="*/ 15 w 17"/>
                  <a:gd name="T13" fmla="*/ 12 h 16"/>
                  <a:gd name="T14" fmla="*/ 14 w 17"/>
                  <a:gd name="T15" fmla="*/ 12 h 16"/>
                  <a:gd name="T16" fmla="*/ 12 w 17"/>
                  <a:gd name="T17" fmla="*/ 11 h 16"/>
                  <a:gd name="T18" fmla="*/ 12 w 17"/>
                  <a:gd name="T19" fmla="*/ 10 h 16"/>
                  <a:gd name="T20" fmla="*/ 11 w 17"/>
                  <a:gd name="T21" fmla="*/ 9 h 16"/>
                  <a:gd name="T22" fmla="*/ 10 w 17"/>
                  <a:gd name="T23" fmla="*/ 9 h 16"/>
                  <a:gd name="T24" fmla="*/ 9 w 17"/>
                  <a:gd name="T25" fmla="*/ 8 h 16"/>
                  <a:gd name="T26" fmla="*/ 8 w 17"/>
                  <a:gd name="T27" fmla="*/ 7 h 16"/>
                  <a:gd name="T28" fmla="*/ 8 w 17"/>
                  <a:gd name="T29" fmla="*/ 7 h 16"/>
                  <a:gd name="T30" fmla="*/ 7 w 17"/>
                  <a:gd name="T31" fmla="*/ 6 h 16"/>
                  <a:gd name="T32" fmla="*/ 7 w 17"/>
                  <a:gd name="T33" fmla="*/ 5 h 16"/>
                  <a:gd name="T34" fmla="*/ 6 w 17"/>
                  <a:gd name="T35" fmla="*/ 3 h 16"/>
                  <a:gd name="T36" fmla="*/ 6 w 17"/>
                  <a:gd name="T37" fmla="*/ 1 h 16"/>
                  <a:gd name="T38" fmla="*/ 6 w 17"/>
                  <a:gd name="T39" fmla="*/ 0 h 16"/>
                  <a:gd name="T40" fmla="*/ 5 w 17"/>
                  <a:gd name="T41" fmla="*/ 0 h 16"/>
                  <a:gd name="T42" fmla="*/ 5 w 17"/>
                  <a:gd name="T43" fmla="*/ 0 h 16"/>
                  <a:gd name="T44" fmla="*/ 5 w 17"/>
                  <a:gd name="T45" fmla="*/ 1 h 16"/>
                  <a:gd name="T46" fmla="*/ 4 w 17"/>
                  <a:gd name="T47" fmla="*/ 2 h 16"/>
                  <a:gd name="T48" fmla="*/ 3 w 17"/>
                  <a:gd name="T49" fmla="*/ 2 h 16"/>
                  <a:gd name="T50" fmla="*/ 2 w 17"/>
                  <a:gd name="T51" fmla="*/ 2 h 16"/>
                  <a:gd name="T52" fmla="*/ 2 w 17"/>
                  <a:gd name="T53" fmla="*/ 3 h 16"/>
                  <a:gd name="T54" fmla="*/ 1 w 17"/>
                  <a:gd name="T55" fmla="*/ 3 h 16"/>
                  <a:gd name="T56" fmla="*/ 1 w 17"/>
                  <a:gd name="T57" fmla="*/ 4 h 16"/>
                  <a:gd name="T58" fmla="*/ 1 w 17"/>
                  <a:gd name="T59" fmla="*/ 4 h 16"/>
                  <a:gd name="T60" fmla="*/ 1 w 17"/>
                  <a:gd name="T61" fmla="*/ 5 h 16"/>
                  <a:gd name="T62" fmla="*/ 1 w 17"/>
                  <a:gd name="T63" fmla="*/ 6 h 16"/>
                  <a:gd name="T64" fmla="*/ 0 w 17"/>
                  <a:gd name="T65" fmla="*/ 8 h 16"/>
                  <a:gd name="T66" fmla="*/ 0 w 17"/>
                  <a:gd name="T67" fmla="*/ 9 h 16"/>
                  <a:gd name="T68" fmla="*/ 0 w 17"/>
                  <a:gd name="T69" fmla="*/ 10 h 16"/>
                  <a:gd name="T70" fmla="*/ 0 w 17"/>
                  <a:gd name="T71" fmla="*/ 11 h 16"/>
                  <a:gd name="T72" fmla="*/ 0 w 17"/>
                  <a:gd name="T73" fmla="*/ 12 h 16"/>
                  <a:gd name="T74" fmla="*/ 0 w 17"/>
                  <a:gd name="T75" fmla="*/ 12 h 16"/>
                  <a:gd name="T76" fmla="*/ 0 w 17"/>
                  <a:gd name="T77" fmla="*/ 13 h 16"/>
                  <a:gd name="T78" fmla="*/ 1 w 17"/>
                  <a:gd name="T79" fmla="*/ 12 h 16"/>
                  <a:gd name="T80" fmla="*/ 2 w 17"/>
                  <a:gd name="T81" fmla="*/ 12 h 16"/>
                  <a:gd name="T82" fmla="*/ 3 w 17"/>
                  <a:gd name="T83" fmla="*/ 13 h 16"/>
                  <a:gd name="T84" fmla="*/ 3 w 17"/>
                  <a:gd name="T85" fmla="*/ 12 h 16"/>
                  <a:gd name="T86" fmla="*/ 3 w 17"/>
                  <a:gd name="T87" fmla="*/ 11 h 16"/>
                  <a:gd name="T88" fmla="*/ 4 w 17"/>
                  <a:gd name="T89" fmla="*/ 10 h 16"/>
                  <a:gd name="T90" fmla="*/ 5 w 17"/>
                  <a:gd name="T91" fmla="*/ 11 h 16"/>
                  <a:gd name="T92" fmla="*/ 5 w 17"/>
                  <a:gd name="T93" fmla="*/ 11 h 16"/>
                  <a:gd name="T94" fmla="*/ 6 w 17"/>
                  <a:gd name="T95" fmla="*/ 11 h 16"/>
                  <a:gd name="T96" fmla="*/ 7 w 17"/>
                  <a:gd name="T97" fmla="*/ 11 h 16"/>
                  <a:gd name="T98" fmla="*/ 8 w 17"/>
                  <a:gd name="T99" fmla="*/ 10 h 16"/>
                  <a:gd name="T100" fmla="*/ 9 w 17"/>
                  <a:gd name="T101" fmla="*/ 11 h 16"/>
                  <a:gd name="T102" fmla="*/ 9 w 17"/>
                  <a:gd name="T103" fmla="*/ 11 h 16"/>
                  <a:gd name="T104" fmla="*/ 11 w 17"/>
                  <a:gd name="T105" fmla="*/ 12 h 16"/>
                  <a:gd name="T106" fmla="*/ 12 w 17"/>
                  <a:gd name="T107" fmla="*/ 12 h 16"/>
                  <a:gd name="T108" fmla="*/ 13 w 17"/>
                  <a:gd name="T109" fmla="*/ 13 h 16"/>
                  <a:gd name="T110" fmla="*/ 13 w 17"/>
                  <a:gd name="T111" fmla="*/ 14 h 16"/>
                  <a:gd name="T112" fmla="*/ 14 w 17"/>
                  <a:gd name="T113" fmla="*/ 15 h 16"/>
                  <a:gd name="T114" fmla="*/ 15 w 17"/>
                  <a:gd name="T115" fmla="*/ 16 h 16"/>
                  <a:gd name="T116" fmla="*/ 15 w 17"/>
                  <a:gd name="T117" fmla="*/ 16 h 16"/>
                  <a:gd name="T118" fmla="*/ 16 w 17"/>
                  <a:gd name="T11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" h="16">
                    <a:moveTo>
                      <a:pt x="16" y="16"/>
                    </a:moveTo>
                    <a:cubicBezTo>
                      <a:pt x="16" y="16"/>
                      <a:pt x="16" y="16"/>
                      <a:pt x="17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5"/>
                      <a:pt x="17" y="15"/>
                      <a:pt x="16" y="15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6" y="14"/>
                      <a:pt x="15" y="13"/>
                      <a:pt x="15" y="13"/>
                    </a:cubicBezTo>
                    <a:cubicBezTo>
                      <a:pt x="15" y="13"/>
                      <a:pt x="15" y="12"/>
                      <a:pt x="15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3" y="11"/>
                      <a:pt x="13" y="12"/>
                      <a:pt x="12" y="11"/>
                    </a:cubicBezTo>
                    <a:cubicBezTo>
                      <a:pt x="12" y="11"/>
                      <a:pt x="12" y="10"/>
                      <a:pt x="12" y="10"/>
                    </a:cubicBezTo>
                    <a:cubicBezTo>
                      <a:pt x="12" y="10"/>
                      <a:pt x="11" y="10"/>
                      <a:pt x="11" y="9"/>
                    </a:cubicBezTo>
                    <a:cubicBezTo>
                      <a:pt x="11" y="9"/>
                      <a:pt x="11" y="9"/>
                      <a:pt x="10" y="9"/>
                    </a:cubicBezTo>
                    <a:cubicBezTo>
                      <a:pt x="10" y="8"/>
                      <a:pt x="10" y="8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7" y="7"/>
                      <a:pt x="7" y="6"/>
                    </a:cubicBezTo>
                    <a:cubicBezTo>
                      <a:pt x="7" y="6"/>
                      <a:pt x="7" y="6"/>
                      <a:pt x="7" y="5"/>
                    </a:cubicBezTo>
                    <a:cubicBezTo>
                      <a:pt x="7" y="4"/>
                      <a:pt x="7" y="4"/>
                      <a:pt x="6" y="3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2"/>
                      <a:pt x="1" y="12"/>
                    </a:cubicBezTo>
                    <a:cubicBezTo>
                      <a:pt x="1" y="12"/>
                      <a:pt x="2" y="12"/>
                      <a:pt x="2" y="12"/>
                    </a:cubicBezTo>
                    <a:cubicBezTo>
                      <a:pt x="2" y="12"/>
                      <a:pt x="2" y="13"/>
                      <a:pt x="3" y="13"/>
                    </a:cubicBezTo>
                    <a:cubicBezTo>
                      <a:pt x="3" y="13"/>
                      <a:pt x="3" y="12"/>
                      <a:pt x="3" y="12"/>
                    </a:cubicBezTo>
                    <a:cubicBezTo>
                      <a:pt x="3" y="12"/>
                      <a:pt x="3" y="11"/>
                      <a:pt x="3" y="11"/>
                    </a:cubicBezTo>
                    <a:cubicBezTo>
                      <a:pt x="3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2"/>
                      <a:pt x="6" y="11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1"/>
                      <a:pt x="8" y="10"/>
                      <a:pt x="8" y="10"/>
                    </a:cubicBezTo>
                    <a:cubicBezTo>
                      <a:pt x="8" y="10"/>
                      <a:pt x="8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10" y="11"/>
                      <a:pt x="10" y="11"/>
                      <a:pt x="11" y="12"/>
                    </a:cubicBezTo>
                    <a:cubicBezTo>
                      <a:pt x="11" y="12"/>
                      <a:pt x="11" y="12"/>
                      <a:pt x="12" y="12"/>
                    </a:cubicBezTo>
                    <a:cubicBezTo>
                      <a:pt x="12" y="13"/>
                      <a:pt x="12" y="13"/>
                      <a:pt x="13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4" y="16"/>
                      <a:pt x="14" y="16"/>
                      <a:pt x="15" y="16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5" y="16"/>
                      <a:pt x="16" y="16"/>
                      <a:pt x="16" y="1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3" name="Freeform 360">
                <a:extLst>
                  <a:ext uri="{FF2B5EF4-FFF2-40B4-BE49-F238E27FC236}">
                    <a16:creationId xmlns:a16="http://schemas.microsoft.com/office/drawing/2014/main" id="{0F0534BE-F303-4371-B7A0-5D1D838D8A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1189" y="2957514"/>
                <a:ext cx="20638" cy="20638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2 h 2"/>
                  <a:gd name="T8" fmla="*/ 2 w 2"/>
                  <a:gd name="T9" fmla="*/ 1 h 2"/>
                  <a:gd name="T10" fmla="*/ 1 w 2"/>
                  <a:gd name="T11" fmla="*/ 0 h 2"/>
                  <a:gd name="T12" fmla="*/ 1 w 2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1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4" name="Freeform 361">
                <a:extLst>
                  <a:ext uri="{FF2B5EF4-FFF2-40B4-BE49-F238E27FC236}">
                    <a16:creationId xmlns:a16="http://schemas.microsoft.com/office/drawing/2014/main" id="{BAE8C69F-D3F2-4FE6-94BC-FB0FC585E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6476" y="2600326"/>
                <a:ext cx="20638" cy="22225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1 h 2"/>
                  <a:gd name="T4" fmla="*/ 0 w 2"/>
                  <a:gd name="T5" fmla="*/ 1 h 2"/>
                  <a:gd name="T6" fmla="*/ 1 w 2"/>
                  <a:gd name="T7" fmla="*/ 1 h 2"/>
                  <a:gd name="T8" fmla="*/ 1 w 2"/>
                  <a:gd name="T9" fmla="*/ 2 h 2"/>
                  <a:gd name="T10" fmla="*/ 1 w 2"/>
                  <a:gd name="T11" fmla="*/ 2 h 2"/>
                  <a:gd name="T12" fmla="*/ 2 w 2"/>
                  <a:gd name="T13" fmla="*/ 1 h 2"/>
                  <a:gd name="T14" fmla="*/ 2 w 2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5" name="Freeform 362">
                <a:extLst>
                  <a:ext uri="{FF2B5EF4-FFF2-40B4-BE49-F238E27FC236}">
                    <a16:creationId xmlns:a16="http://schemas.microsoft.com/office/drawing/2014/main" id="{48A0E5C2-0233-400A-B204-A36A69F06F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6476" y="2568576"/>
                <a:ext cx="11113" cy="9525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6" name="Oval 363">
                <a:extLst>
                  <a:ext uri="{FF2B5EF4-FFF2-40B4-BE49-F238E27FC236}">
                    <a16:creationId xmlns:a16="http://schemas.microsoft.com/office/drawing/2014/main" id="{D438931B-AEF2-435A-8C6C-070235DDDA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5926" y="3184526"/>
                <a:ext cx="22225" cy="9525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7" name="Freeform 364">
                <a:extLst>
                  <a:ext uri="{FF2B5EF4-FFF2-40B4-BE49-F238E27FC236}">
                    <a16:creationId xmlns:a16="http://schemas.microsoft.com/office/drawing/2014/main" id="{2E9758E7-1746-4711-AAE5-753FC96C61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8289" y="3465514"/>
                <a:ext cx="215900" cy="420688"/>
              </a:xfrm>
              <a:custGeom>
                <a:avLst/>
                <a:gdLst>
                  <a:gd name="T0" fmla="*/ 19 w 20"/>
                  <a:gd name="T1" fmla="*/ 7 h 39"/>
                  <a:gd name="T2" fmla="*/ 19 w 20"/>
                  <a:gd name="T3" fmla="*/ 3 h 39"/>
                  <a:gd name="T4" fmla="*/ 18 w 20"/>
                  <a:gd name="T5" fmla="*/ 0 h 39"/>
                  <a:gd name="T6" fmla="*/ 16 w 20"/>
                  <a:gd name="T7" fmla="*/ 0 h 39"/>
                  <a:gd name="T8" fmla="*/ 16 w 20"/>
                  <a:gd name="T9" fmla="*/ 2 h 39"/>
                  <a:gd name="T10" fmla="*/ 15 w 20"/>
                  <a:gd name="T11" fmla="*/ 4 h 39"/>
                  <a:gd name="T12" fmla="*/ 13 w 20"/>
                  <a:gd name="T13" fmla="*/ 5 h 39"/>
                  <a:gd name="T14" fmla="*/ 13 w 20"/>
                  <a:gd name="T15" fmla="*/ 7 h 39"/>
                  <a:gd name="T16" fmla="*/ 11 w 20"/>
                  <a:gd name="T17" fmla="*/ 7 h 39"/>
                  <a:gd name="T18" fmla="*/ 10 w 20"/>
                  <a:gd name="T19" fmla="*/ 8 h 39"/>
                  <a:gd name="T20" fmla="*/ 8 w 20"/>
                  <a:gd name="T21" fmla="*/ 10 h 39"/>
                  <a:gd name="T22" fmla="*/ 6 w 20"/>
                  <a:gd name="T23" fmla="*/ 11 h 39"/>
                  <a:gd name="T24" fmla="*/ 5 w 20"/>
                  <a:gd name="T25" fmla="*/ 12 h 39"/>
                  <a:gd name="T26" fmla="*/ 4 w 20"/>
                  <a:gd name="T27" fmla="*/ 13 h 39"/>
                  <a:gd name="T28" fmla="*/ 2 w 20"/>
                  <a:gd name="T29" fmla="*/ 16 h 39"/>
                  <a:gd name="T30" fmla="*/ 3 w 20"/>
                  <a:gd name="T31" fmla="*/ 19 h 39"/>
                  <a:gd name="T32" fmla="*/ 4 w 20"/>
                  <a:gd name="T33" fmla="*/ 21 h 39"/>
                  <a:gd name="T34" fmla="*/ 3 w 20"/>
                  <a:gd name="T35" fmla="*/ 24 h 39"/>
                  <a:gd name="T36" fmla="*/ 1 w 20"/>
                  <a:gd name="T37" fmla="*/ 26 h 39"/>
                  <a:gd name="T38" fmla="*/ 0 w 20"/>
                  <a:gd name="T39" fmla="*/ 30 h 39"/>
                  <a:gd name="T40" fmla="*/ 1 w 20"/>
                  <a:gd name="T41" fmla="*/ 33 h 39"/>
                  <a:gd name="T42" fmla="*/ 1 w 20"/>
                  <a:gd name="T43" fmla="*/ 35 h 39"/>
                  <a:gd name="T44" fmla="*/ 3 w 20"/>
                  <a:gd name="T45" fmla="*/ 38 h 39"/>
                  <a:gd name="T46" fmla="*/ 5 w 20"/>
                  <a:gd name="T47" fmla="*/ 39 h 39"/>
                  <a:gd name="T48" fmla="*/ 9 w 20"/>
                  <a:gd name="T49" fmla="*/ 37 h 39"/>
                  <a:gd name="T50" fmla="*/ 10 w 20"/>
                  <a:gd name="T51" fmla="*/ 34 h 39"/>
                  <a:gd name="T52" fmla="*/ 12 w 20"/>
                  <a:gd name="T53" fmla="*/ 31 h 39"/>
                  <a:gd name="T54" fmla="*/ 12 w 20"/>
                  <a:gd name="T55" fmla="*/ 28 h 39"/>
                  <a:gd name="T56" fmla="*/ 13 w 20"/>
                  <a:gd name="T57" fmla="*/ 25 h 39"/>
                  <a:gd name="T58" fmla="*/ 14 w 20"/>
                  <a:gd name="T59" fmla="*/ 23 h 39"/>
                  <a:gd name="T60" fmla="*/ 15 w 20"/>
                  <a:gd name="T61" fmla="*/ 20 h 39"/>
                  <a:gd name="T62" fmla="*/ 16 w 20"/>
                  <a:gd name="T63" fmla="*/ 18 h 39"/>
                  <a:gd name="T64" fmla="*/ 17 w 20"/>
                  <a:gd name="T65" fmla="*/ 15 h 39"/>
                  <a:gd name="T66" fmla="*/ 18 w 20"/>
                  <a:gd name="T67" fmla="*/ 12 h 39"/>
                  <a:gd name="T68" fmla="*/ 18 w 20"/>
                  <a:gd name="T69" fmla="*/ 11 h 39"/>
                  <a:gd name="T70" fmla="*/ 19 w 20"/>
                  <a:gd name="T71" fmla="*/ 1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" h="39">
                    <a:moveTo>
                      <a:pt x="20" y="8"/>
                    </a:moveTo>
                    <a:cubicBezTo>
                      <a:pt x="20" y="7"/>
                      <a:pt x="19" y="7"/>
                      <a:pt x="19" y="7"/>
                    </a:cubicBezTo>
                    <a:cubicBezTo>
                      <a:pt x="19" y="6"/>
                      <a:pt x="19" y="5"/>
                      <a:pt x="19" y="4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9" y="2"/>
                      <a:pt x="19" y="2"/>
                      <a:pt x="18" y="2"/>
                    </a:cubicBezTo>
                    <a:cubicBezTo>
                      <a:pt x="18" y="1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"/>
                      <a:pt x="15" y="1"/>
                      <a:pt x="16" y="1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3"/>
                      <a:pt x="16" y="3"/>
                    </a:cubicBezTo>
                    <a:cubicBezTo>
                      <a:pt x="15" y="3"/>
                      <a:pt x="15" y="4"/>
                      <a:pt x="15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4" y="5"/>
                      <a:pt x="13" y="5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1" y="7"/>
                    </a:cubicBezTo>
                    <a:cubicBezTo>
                      <a:pt x="11" y="7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9"/>
                      <a:pt x="10" y="9"/>
                    </a:cubicBezTo>
                    <a:cubicBezTo>
                      <a:pt x="10" y="10"/>
                      <a:pt x="9" y="10"/>
                      <a:pt x="8" y="10"/>
                    </a:cubicBezTo>
                    <a:cubicBezTo>
                      <a:pt x="8" y="10"/>
                      <a:pt x="8" y="10"/>
                      <a:pt x="7" y="10"/>
                    </a:cubicBezTo>
                    <a:cubicBezTo>
                      <a:pt x="7" y="10"/>
                      <a:pt x="7" y="11"/>
                      <a:pt x="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11"/>
                      <a:pt x="5" y="12"/>
                      <a:pt x="5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3"/>
                      <a:pt x="4" y="13"/>
                    </a:cubicBezTo>
                    <a:cubicBezTo>
                      <a:pt x="4" y="14"/>
                      <a:pt x="3" y="14"/>
                      <a:pt x="3" y="14"/>
                    </a:cubicBezTo>
                    <a:cubicBezTo>
                      <a:pt x="3" y="15"/>
                      <a:pt x="2" y="15"/>
                      <a:pt x="2" y="16"/>
                    </a:cubicBezTo>
                    <a:cubicBezTo>
                      <a:pt x="2" y="17"/>
                      <a:pt x="2" y="17"/>
                      <a:pt x="2" y="18"/>
                    </a:cubicBezTo>
                    <a:cubicBezTo>
                      <a:pt x="2" y="18"/>
                      <a:pt x="3" y="18"/>
                      <a:pt x="3" y="19"/>
                    </a:cubicBezTo>
                    <a:cubicBezTo>
                      <a:pt x="3" y="19"/>
                      <a:pt x="3" y="20"/>
                      <a:pt x="3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4" y="22"/>
                      <a:pt x="4" y="22"/>
                      <a:pt x="3" y="23"/>
                    </a:cubicBezTo>
                    <a:cubicBezTo>
                      <a:pt x="3" y="23"/>
                      <a:pt x="3" y="23"/>
                      <a:pt x="3" y="24"/>
                    </a:cubicBezTo>
                    <a:cubicBezTo>
                      <a:pt x="2" y="25"/>
                      <a:pt x="2" y="25"/>
                      <a:pt x="2" y="26"/>
                    </a:cubicBezTo>
                    <a:cubicBezTo>
                      <a:pt x="2" y="26"/>
                      <a:pt x="2" y="26"/>
                      <a:pt x="1" y="26"/>
                    </a:cubicBezTo>
                    <a:cubicBezTo>
                      <a:pt x="1" y="27"/>
                      <a:pt x="0" y="27"/>
                      <a:pt x="0" y="28"/>
                    </a:cubicBezTo>
                    <a:cubicBezTo>
                      <a:pt x="0" y="29"/>
                      <a:pt x="0" y="29"/>
                      <a:pt x="0" y="3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2"/>
                      <a:pt x="1" y="32"/>
                      <a:pt x="1" y="33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4"/>
                      <a:pt x="1" y="35"/>
                      <a:pt x="1" y="35"/>
                    </a:cubicBezTo>
                    <a:cubicBezTo>
                      <a:pt x="2" y="36"/>
                      <a:pt x="2" y="36"/>
                      <a:pt x="2" y="37"/>
                    </a:cubicBezTo>
                    <a:cubicBezTo>
                      <a:pt x="2" y="37"/>
                      <a:pt x="2" y="37"/>
                      <a:pt x="3" y="38"/>
                    </a:cubicBezTo>
                    <a:cubicBezTo>
                      <a:pt x="3" y="38"/>
                      <a:pt x="3" y="38"/>
                      <a:pt x="4" y="39"/>
                    </a:cubicBezTo>
                    <a:cubicBezTo>
                      <a:pt x="4" y="39"/>
                      <a:pt x="5" y="39"/>
                      <a:pt x="5" y="39"/>
                    </a:cubicBezTo>
                    <a:cubicBezTo>
                      <a:pt x="6" y="39"/>
                      <a:pt x="6" y="38"/>
                      <a:pt x="7" y="38"/>
                    </a:cubicBezTo>
                    <a:cubicBezTo>
                      <a:pt x="8" y="38"/>
                      <a:pt x="8" y="37"/>
                      <a:pt x="9" y="37"/>
                    </a:cubicBezTo>
                    <a:cubicBezTo>
                      <a:pt x="9" y="36"/>
                      <a:pt x="10" y="36"/>
                      <a:pt x="10" y="36"/>
                    </a:cubicBezTo>
                    <a:cubicBezTo>
                      <a:pt x="10" y="36"/>
                      <a:pt x="10" y="35"/>
                      <a:pt x="10" y="34"/>
                    </a:cubicBezTo>
                    <a:cubicBezTo>
                      <a:pt x="11" y="33"/>
                      <a:pt x="10" y="33"/>
                      <a:pt x="11" y="32"/>
                    </a:cubicBezTo>
                    <a:cubicBezTo>
                      <a:pt x="11" y="31"/>
                      <a:pt x="11" y="31"/>
                      <a:pt x="12" y="31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29"/>
                      <a:pt x="12" y="28"/>
                      <a:pt x="12" y="28"/>
                    </a:cubicBezTo>
                    <a:cubicBezTo>
                      <a:pt x="13" y="27"/>
                      <a:pt x="13" y="27"/>
                      <a:pt x="13" y="26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4" y="24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5" y="22"/>
                      <a:pt x="15" y="22"/>
                      <a:pt x="15" y="21"/>
                    </a:cubicBezTo>
                    <a:cubicBezTo>
                      <a:pt x="15" y="21"/>
                      <a:pt x="15" y="21"/>
                      <a:pt x="15" y="20"/>
                    </a:cubicBezTo>
                    <a:cubicBezTo>
                      <a:pt x="15" y="20"/>
                      <a:pt x="16" y="20"/>
                      <a:pt x="16" y="19"/>
                    </a:cubicBezTo>
                    <a:cubicBezTo>
                      <a:pt x="16" y="19"/>
                      <a:pt x="16" y="19"/>
                      <a:pt x="16" y="18"/>
                    </a:cubicBezTo>
                    <a:cubicBezTo>
                      <a:pt x="16" y="18"/>
                      <a:pt x="16" y="17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8" y="13"/>
                      <a:pt x="18" y="13"/>
                      <a:pt x="18" y="12"/>
                    </a:cubicBezTo>
                    <a:cubicBezTo>
                      <a:pt x="18" y="12"/>
                      <a:pt x="18" y="12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0"/>
                      <a:pt x="19" y="11"/>
                      <a:pt x="19" y="11"/>
                    </a:cubicBezTo>
                    <a:cubicBezTo>
                      <a:pt x="20" y="11"/>
                      <a:pt x="19" y="10"/>
                      <a:pt x="19" y="10"/>
                    </a:cubicBezTo>
                    <a:cubicBezTo>
                      <a:pt x="20" y="9"/>
                      <a:pt x="20" y="9"/>
                      <a:pt x="20" y="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8" name="Freeform 365">
                <a:extLst>
                  <a:ext uri="{FF2B5EF4-FFF2-40B4-BE49-F238E27FC236}">
                    <a16:creationId xmlns:a16="http://schemas.microsoft.com/office/drawing/2014/main" id="{21C4AA29-C987-4A94-928C-841FF479D8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4489" y="2146301"/>
                <a:ext cx="53975" cy="42863"/>
              </a:xfrm>
              <a:custGeom>
                <a:avLst/>
                <a:gdLst>
                  <a:gd name="T0" fmla="*/ 2 w 5"/>
                  <a:gd name="T1" fmla="*/ 4 h 4"/>
                  <a:gd name="T2" fmla="*/ 3 w 5"/>
                  <a:gd name="T3" fmla="*/ 4 h 4"/>
                  <a:gd name="T4" fmla="*/ 4 w 5"/>
                  <a:gd name="T5" fmla="*/ 4 h 4"/>
                  <a:gd name="T6" fmla="*/ 5 w 5"/>
                  <a:gd name="T7" fmla="*/ 4 h 4"/>
                  <a:gd name="T8" fmla="*/ 5 w 5"/>
                  <a:gd name="T9" fmla="*/ 4 h 4"/>
                  <a:gd name="T10" fmla="*/ 5 w 5"/>
                  <a:gd name="T11" fmla="*/ 3 h 4"/>
                  <a:gd name="T12" fmla="*/ 4 w 5"/>
                  <a:gd name="T13" fmla="*/ 3 h 4"/>
                  <a:gd name="T14" fmla="*/ 3 w 5"/>
                  <a:gd name="T15" fmla="*/ 2 h 4"/>
                  <a:gd name="T16" fmla="*/ 3 w 5"/>
                  <a:gd name="T17" fmla="*/ 2 h 4"/>
                  <a:gd name="T18" fmla="*/ 4 w 5"/>
                  <a:gd name="T19" fmla="*/ 1 h 4"/>
                  <a:gd name="T20" fmla="*/ 4 w 5"/>
                  <a:gd name="T21" fmla="*/ 1 h 4"/>
                  <a:gd name="T22" fmla="*/ 3 w 5"/>
                  <a:gd name="T23" fmla="*/ 0 h 4"/>
                  <a:gd name="T24" fmla="*/ 2 w 5"/>
                  <a:gd name="T25" fmla="*/ 0 h 4"/>
                  <a:gd name="T26" fmla="*/ 2 w 5"/>
                  <a:gd name="T27" fmla="*/ 0 h 4"/>
                  <a:gd name="T28" fmla="*/ 2 w 5"/>
                  <a:gd name="T29" fmla="*/ 1 h 4"/>
                  <a:gd name="T30" fmla="*/ 1 w 5"/>
                  <a:gd name="T31" fmla="*/ 1 h 4"/>
                  <a:gd name="T32" fmla="*/ 0 w 5"/>
                  <a:gd name="T33" fmla="*/ 2 h 4"/>
                  <a:gd name="T34" fmla="*/ 0 w 5"/>
                  <a:gd name="T35" fmla="*/ 2 h 4"/>
                  <a:gd name="T36" fmla="*/ 1 w 5"/>
                  <a:gd name="T37" fmla="*/ 3 h 4"/>
                  <a:gd name="T38" fmla="*/ 2 w 5"/>
                  <a:gd name="T39" fmla="*/ 3 h 4"/>
                  <a:gd name="T40" fmla="*/ 2 w 5"/>
                  <a:gd name="T4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4" y="3"/>
                    </a:cubicBezTo>
                    <a:cubicBezTo>
                      <a:pt x="4" y="2"/>
                      <a:pt x="4" y="3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59" name="Freeform 366">
                <a:extLst>
                  <a:ext uri="{FF2B5EF4-FFF2-40B4-BE49-F238E27FC236}">
                    <a16:creationId xmlns:a16="http://schemas.microsoft.com/office/drawing/2014/main" id="{6CF30449-86ED-4D6D-9906-298062B9BD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8401" y="1054101"/>
                <a:ext cx="215900" cy="87313"/>
              </a:xfrm>
              <a:custGeom>
                <a:avLst/>
                <a:gdLst>
                  <a:gd name="T0" fmla="*/ 20 w 20"/>
                  <a:gd name="T1" fmla="*/ 2 h 8"/>
                  <a:gd name="T2" fmla="*/ 19 w 20"/>
                  <a:gd name="T3" fmla="*/ 2 h 8"/>
                  <a:gd name="T4" fmla="*/ 18 w 20"/>
                  <a:gd name="T5" fmla="*/ 1 h 8"/>
                  <a:gd name="T6" fmla="*/ 18 w 20"/>
                  <a:gd name="T7" fmla="*/ 1 h 8"/>
                  <a:gd name="T8" fmla="*/ 16 w 20"/>
                  <a:gd name="T9" fmla="*/ 1 h 8"/>
                  <a:gd name="T10" fmla="*/ 16 w 20"/>
                  <a:gd name="T11" fmla="*/ 0 h 8"/>
                  <a:gd name="T12" fmla="*/ 15 w 20"/>
                  <a:gd name="T13" fmla="*/ 0 h 8"/>
                  <a:gd name="T14" fmla="*/ 15 w 20"/>
                  <a:gd name="T15" fmla="*/ 1 h 8"/>
                  <a:gd name="T16" fmla="*/ 14 w 20"/>
                  <a:gd name="T17" fmla="*/ 1 h 8"/>
                  <a:gd name="T18" fmla="*/ 13 w 20"/>
                  <a:gd name="T19" fmla="*/ 1 h 8"/>
                  <a:gd name="T20" fmla="*/ 12 w 20"/>
                  <a:gd name="T21" fmla="*/ 1 h 8"/>
                  <a:gd name="T22" fmla="*/ 11 w 20"/>
                  <a:gd name="T23" fmla="*/ 1 h 8"/>
                  <a:gd name="T24" fmla="*/ 10 w 20"/>
                  <a:gd name="T25" fmla="*/ 1 h 8"/>
                  <a:gd name="T26" fmla="*/ 9 w 20"/>
                  <a:gd name="T27" fmla="*/ 1 h 8"/>
                  <a:gd name="T28" fmla="*/ 9 w 20"/>
                  <a:gd name="T29" fmla="*/ 2 h 8"/>
                  <a:gd name="T30" fmla="*/ 9 w 20"/>
                  <a:gd name="T31" fmla="*/ 2 h 8"/>
                  <a:gd name="T32" fmla="*/ 8 w 20"/>
                  <a:gd name="T33" fmla="*/ 2 h 8"/>
                  <a:gd name="T34" fmla="*/ 7 w 20"/>
                  <a:gd name="T35" fmla="*/ 1 h 8"/>
                  <a:gd name="T36" fmla="*/ 7 w 20"/>
                  <a:gd name="T37" fmla="*/ 1 h 8"/>
                  <a:gd name="T38" fmla="*/ 7 w 20"/>
                  <a:gd name="T39" fmla="*/ 2 h 8"/>
                  <a:gd name="T40" fmla="*/ 6 w 20"/>
                  <a:gd name="T41" fmla="*/ 3 h 8"/>
                  <a:gd name="T42" fmla="*/ 6 w 20"/>
                  <a:gd name="T43" fmla="*/ 3 h 8"/>
                  <a:gd name="T44" fmla="*/ 5 w 20"/>
                  <a:gd name="T45" fmla="*/ 2 h 8"/>
                  <a:gd name="T46" fmla="*/ 5 w 20"/>
                  <a:gd name="T47" fmla="*/ 1 h 8"/>
                  <a:gd name="T48" fmla="*/ 4 w 20"/>
                  <a:gd name="T49" fmla="*/ 1 h 8"/>
                  <a:gd name="T50" fmla="*/ 3 w 20"/>
                  <a:gd name="T51" fmla="*/ 1 h 8"/>
                  <a:gd name="T52" fmla="*/ 3 w 20"/>
                  <a:gd name="T53" fmla="*/ 1 h 8"/>
                  <a:gd name="T54" fmla="*/ 2 w 20"/>
                  <a:gd name="T55" fmla="*/ 1 h 8"/>
                  <a:gd name="T56" fmla="*/ 2 w 20"/>
                  <a:gd name="T57" fmla="*/ 1 h 8"/>
                  <a:gd name="T58" fmla="*/ 1 w 20"/>
                  <a:gd name="T59" fmla="*/ 2 h 8"/>
                  <a:gd name="T60" fmla="*/ 0 w 20"/>
                  <a:gd name="T61" fmla="*/ 3 h 8"/>
                  <a:gd name="T62" fmla="*/ 0 w 20"/>
                  <a:gd name="T63" fmla="*/ 3 h 8"/>
                  <a:gd name="T64" fmla="*/ 2 w 20"/>
                  <a:gd name="T65" fmla="*/ 3 h 8"/>
                  <a:gd name="T66" fmla="*/ 3 w 20"/>
                  <a:gd name="T67" fmla="*/ 2 h 8"/>
                  <a:gd name="T68" fmla="*/ 4 w 20"/>
                  <a:gd name="T69" fmla="*/ 3 h 8"/>
                  <a:gd name="T70" fmla="*/ 4 w 20"/>
                  <a:gd name="T71" fmla="*/ 3 h 8"/>
                  <a:gd name="T72" fmla="*/ 3 w 20"/>
                  <a:gd name="T73" fmla="*/ 4 h 8"/>
                  <a:gd name="T74" fmla="*/ 2 w 20"/>
                  <a:gd name="T75" fmla="*/ 4 h 8"/>
                  <a:gd name="T76" fmla="*/ 0 w 20"/>
                  <a:gd name="T77" fmla="*/ 4 h 8"/>
                  <a:gd name="T78" fmla="*/ 0 w 20"/>
                  <a:gd name="T79" fmla="*/ 5 h 8"/>
                  <a:gd name="T80" fmla="*/ 1 w 20"/>
                  <a:gd name="T81" fmla="*/ 5 h 8"/>
                  <a:gd name="T82" fmla="*/ 2 w 20"/>
                  <a:gd name="T83" fmla="*/ 6 h 8"/>
                  <a:gd name="T84" fmla="*/ 3 w 20"/>
                  <a:gd name="T85" fmla="*/ 7 h 8"/>
                  <a:gd name="T86" fmla="*/ 4 w 20"/>
                  <a:gd name="T87" fmla="*/ 7 h 8"/>
                  <a:gd name="T88" fmla="*/ 6 w 20"/>
                  <a:gd name="T89" fmla="*/ 7 h 8"/>
                  <a:gd name="T90" fmla="*/ 8 w 20"/>
                  <a:gd name="T91" fmla="*/ 8 h 8"/>
                  <a:gd name="T92" fmla="*/ 9 w 20"/>
                  <a:gd name="T93" fmla="*/ 7 h 8"/>
                  <a:gd name="T94" fmla="*/ 12 w 20"/>
                  <a:gd name="T95" fmla="*/ 7 h 8"/>
                  <a:gd name="T96" fmla="*/ 15 w 20"/>
                  <a:gd name="T97" fmla="*/ 7 h 8"/>
                  <a:gd name="T98" fmla="*/ 15 w 20"/>
                  <a:gd name="T99" fmla="*/ 7 h 8"/>
                  <a:gd name="T100" fmla="*/ 16 w 20"/>
                  <a:gd name="T101" fmla="*/ 7 h 8"/>
                  <a:gd name="T102" fmla="*/ 17 w 20"/>
                  <a:gd name="T103" fmla="*/ 7 h 8"/>
                  <a:gd name="T104" fmla="*/ 18 w 20"/>
                  <a:gd name="T105" fmla="*/ 6 h 8"/>
                  <a:gd name="T106" fmla="*/ 18 w 20"/>
                  <a:gd name="T107" fmla="*/ 5 h 8"/>
                  <a:gd name="T108" fmla="*/ 19 w 20"/>
                  <a:gd name="T109" fmla="*/ 4 h 8"/>
                  <a:gd name="T110" fmla="*/ 20 w 20"/>
                  <a:gd name="T111" fmla="*/ 4 h 8"/>
                  <a:gd name="T112" fmla="*/ 20 w 20"/>
                  <a:gd name="T113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0" h="8">
                    <a:moveTo>
                      <a:pt x="20" y="2"/>
                    </a:moveTo>
                    <a:cubicBezTo>
                      <a:pt x="19" y="2"/>
                      <a:pt x="19" y="3"/>
                      <a:pt x="19" y="2"/>
                    </a:cubicBezTo>
                    <a:cubicBezTo>
                      <a:pt x="18" y="2"/>
                      <a:pt x="19" y="2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6" y="1"/>
                    </a:cubicBezTo>
                    <a:cubicBezTo>
                      <a:pt x="16" y="1"/>
                      <a:pt x="16" y="0"/>
                      <a:pt x="16" y="0"/>
                    </a:cubicBez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5" y="1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2" y="1"/>
                    </a:cubicBezTo>
                    <a:cubicBezTo>
                      <a:pt x="12" y="1"/>
                      <a:pt x="12" y="1"/>
                      <a:pt x="11" y="1"/>
                    </a:cubicBezTo>
                    <a:cubicBezTo>
                      <a:pt x="11" y="1"/>
                      <a:pt x="11" y="1"/>
                      <a:pt x="10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1"/>
                      <a:pt x="10" y="1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2"/>
                      <a:pt x="7" y="2"/>
                    </a:cubicBezTo>
                    <a:cubicBezTo>
                      <a:pt x="7" y="3"/>
                      <a:pt x="6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6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2" y="3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3" y="4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1" y="4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3" y="6"/>
                      <a:pt x="2" y="7"/>
                      <a:pt x="3" y="7"/>
                    </a:cubicBezTo>
                    <a:cubicBezTo>
                      <a:pt x="3" y="8"/>
                      <a:pt x="3" y="7"/>
                      <a:pt x="4" y="7"/>
                    </a:cubicBezTo>
                    <a:cubicBezTo>
                      <a:pt x="5" y="8"/>
                      <a:pt x="5" y="7"/>
                      <a:pt x="6" y="7"/>
                    </a:cubicBezTo>
                    <a:cubicBezTo>
                      <a:pt x="6" y="7"/>
                      <a:pt x="7" y="8"/>
                      <a:pt x="8" y="8"/>
                    </a:cubicBezTo>
                    <a:cubicBezTo>
                      <a:pt x="8" y="8"/>
                      <a:pt x="8" y="7"/>
                      <a:pt x="9" y="7"/>
                    </a:cubicBezTo>
                    <a:cubicBezTo>
                      <a:pt x="10" y="7"/>
                      <a:pt x="11" y="7"/>
                      <a:pt x="12" y="7"/>
                    </a:cubicBezTo>
                    <a:cubicBezTo>
                      <a:pt x="13" y="7"/>
                      <a:pt x="13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8" y="7"/>
                      <a:pt x="18" y="7"/>
                      <a:pt x="18" y="6"/>
                    </a:cubicBezTo>
                    <a:cubicBezTo>
                      <a:pt x="18" y="6"/>
                      <a:pt x="18" y="6"/>
                      <a:pt x="18" y="5"/>
                    </a:cubicBezTo>
                    <a:cubicBezTo>
                      <a:pt x="18" y="5"/>
                      <a:pt x="19" y="4"/>
                      <a:pt x="19" y="4"/>
                    </a:cubicBezTo>
                    <a:cubicBezTo>
                      <a:pt x="19" y="4"/>
                      <a:pt x="20" y="4"/>
                      <a:pt x="20" y="4"/>
                    </a:cubicBezTo>
                    <a:cubicBezTo>
                      <a:pt x="20" y="3"/>
                      <a:pt x="20" y="3"/>
                      <a:pt x="20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0" name="Freeform 367">
                <a:extLst>
                  <a:ext uri="{FF2B5EF4-FFF2-40B4-BE49-F238E27FC236}">
                    <a16:creationId xmlns:a16="http://schemas.microsoft.com/office/drawing/2014/main" id="{0191DBB9-50BB-4C56-84AF-4304D5701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3364" y="1162051"/>
                <a:ext cx="20638" cy="2222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0 w 2"/>
                  <a:gd name="T5" fmla="*/ 1 h 2"/>
                  <a:gd name="T6" fmla="*/ 1 w 2"/>
                  <a:gd name="T7" fmla="*/ 1 h 2"/>
                  <a:gd name="T8" fmla="*/ 1 w 2"/>
                  <a:gd name="T9" fmla="*/ 2 h 2"/>
                  <a:gd name="T10" fmla="*/ 2 w 2"/>
                  <a:gd name="T11" fmla="*/ 2 h 2"/>
                  <a:gd name="T12" fmla="*/ 2 w 2"/>
                  <a:gd name="T13" fmla="*/ 1 h 2"/>
                  <a:gd name="T14" fmla="*/ 2 w 2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1" name="Freeform 368">
                <a:extLst>
                  <a:ext uri="{FF2B5EF4-FFF2-40B4-BE49-F238E27FC236}">
                    <a16:creationId xmlns:a16="http://schemas.microsoft.com/office/drawing/2014/main" id="{0A24F92E-4129-4675-86F8-B4C0499EA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8664" y="16589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2" name="Freeform 369">
                <a:extLst>
                  <a:ext uri="{FF2B5EF4-FFF2-40B4-BE49-F238E27FC236}">
                    <a16:creationId xmlns:a16="http://schemas.microsoft.com/office/drawing/2014/main" id="{CAC70CA6-8C35-4B75-8578-CC2AF6A81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9139" y="1627189"/>
                <a:ext cx="85725" cy="31750"/>
              </a:xfrm>
              <a:custGeom>
                <a:avLst/>
                <a:gdLst>
                  <a:gd name="T0" fmla="*/ 7 w 8"/>
                  <a:gd name="T1" fmla="*/ 0 h 3"/>
                  <a:gd name="T2" fmla="*/ 7 w 8"/>
                  <a:gd name="T3" fmla="*/ 0 h 3"/>
                  <a:gd name="T4" fmla="*/ 6 w 8"/>
                  <a:gd name="T5" fmla="*/ 0 h 3"/>
                  <a:gd name="T6" fmla="*/ 6 w 8"/>
                  <a:gd name="T7" fmla="*/ 1 h 3"/>
                  <a:gd name="T8" fmla="*/ 5 w 8"/>
                  <a:gd name="T9" fmla="*/ 0 h 3"/>
                  <a:gd name="T10" fmla="*/ 5 w 8"/>
                  <a:gd name="T11" fmla="*/ 0 h 3"/>
                  <a:gd name="T12" fmla="*/ 4 w 8"/>
                  <a:gd name="T13" fmla="*/ 1 h 3"/>
                  <a:gd name="T14" fmla="*/ 3 w 8"/>
                  <a:gd name="T15" fmla="*/ 1 h 3"/>
                  <a:gd name="T16" fmla="*/ 2 w 8"/>
                  <a:gd name="T17" fmla="*/ 1 h 3"/>
                  <a:gd name="T18" fmla="*/ 2 w 8"/>
                  <a:gd name="T19" fmla="*/ 1 h 3"/>
                  <a:gd name="T20" fmla="*/ 1 w 8"/>
                  <a:gd name="T21" fmla="*/ 1 h 3"/>
                  <a:gd name="T22" fmla="*/ 0 w 8"/>
                  <a:gd name="T23" fmla="*/ 1 h 3"/>
                  <a:gd name="T24" fmla="*/ 1 w 8"/>
                  <a:gd name="T25" fmla="*/ 2 h 3"/>
                  <a:gd name="T26" fmla="*/ 1 w 8"/>
                  <a:gd name="T27" fmla="*/ 3 h 3"/>
                  <a:gd name="T28" fmla="*/ 2 w 8"/>
                  <a:gd name="T29" fmla="*/ 3 h 3"/>
                  <a:gd name="T30" fmla="*/ 3 w 8"/>
                  <a:gd name="T31" fmla="*/ 3 h 3"/>
                  <a:gd name="T32" fmla="*/ 4 w 8"/>
                  <a:gd name="T33" fmla="*/ 2 h 3"/>
                  <a:gd name="T34" fmla="*/ 5 w 8"/>
                  <a:gd name="T35" fmla="*/ 2 h 3"/>
                  <a:gd name="T36" fmla="*/ 5 w 8"/>
                  <a:gd name="T37" fmla="*/ 2 h 3"/>
                  <a:gd name="T38" fmla="*/ 6 w 8"/>
                  <a:gd name="T39" fmla="*/ 2 h 3"/>
                  <a:gd name="T40" fmla="*/ 7 w 8"/>
                  <a:gd name="T41" fmla="*/ 2 h 3"/>
                  <a:gd name="T42" fmla="*/ 7 w 8"/>
                  <a:gd name="T43" fmla="*/ 1 h 3"/>
                  <a:gd name="T44" fmla="*/ 8 w 8"/>
                  <a:gd name="T45" fmla="*/ 1 h 3"/>
                  <a:gd name="T46" fmla="*/ 7 w 8"/>
                  <a:gd name="T4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" h="3"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1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3" name="Freeform 370">
                <a:extLst>
                  <a:ext uri="{FF2B5EF4-FFF2-40B4-BE49-F238E27FC236}">
                    <a16:creationId xmlns:a16="http://schemas.microsoft.com/office/drawing/2014/main" id="{094B9BF6-8368-4F62-B6EF-AA85EDC8D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4051" y="1346201"/>
                <a:ext cx="31750" cy="31750"/>
              </a:xfrm>
              <a:custGeom>
                <a:avLst/>
                <a:gdLst>
                  <a:gd name="T0" fmla="*/ 1 w 3"/>
                  <a:gd name="T1" fmla="*/ 2 h 3"/>
                  <a:gd name="T2" fmla="*/ 1 w 3"/>
                  <a:gd name="T3" fmla="*/ 3 h 3"/>
                  <a:gd name="T4" fmla="*/ 2 w 3"/>
                  <a:gd name="T5" fmla="*/ 3 h 3"/>
                  <a:gd name="T6" fmla="*/ 2 w 3"/>
                  <a:gd name="T7" fmla="*/ 2 h 3"/>
                  <a:gd name="T8" fmla="*/ 2 w 3"/>
                  <a:gd name="T9" fmla="*/ 2 h 3"/>
                  <a:gd name="T10" fmla="*/ 3 w 3"/>
                  <a:gd name="T11" fmla="*/ 1 h 3"/>
                  <a:gd name="T12" fmla="*/ 3 w 3"/>
                  <a:gd name="T13" fmla="*/ 0 h 3"/>
                  <a:gd name="T14" fmla="*/ 2 w 3"/>
                  <a:gd name="T15" fmla="*/ 0 h 3"/>
                  <a:gd name="T16" fmla="*/ 2 w 3"/>
                  <a:gd name="T17" fmla="*/ 1 h 3"/>
                  <a:gd name="T18" fmla="*/ 1 w 3"/>
                  <a:gd name="T19" fmla="*/ 1 h 3"/>
                  <a:gd name="T20" fmla="*/ 0 w 3"/>
                  <a:gd name="T21" fmla="*/ 1 h 3"/>
                  <a:gd name="T22" fmla="*/ 0 w 3"/>
                  <a:gd name="T23" fmla="*/ 2 h 3"/>
                  <a:gd name="T24" fmla="*/ 1 w 3"/>
                  <a:gd name="T2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4" name="Freeform 371">
                <a:extLst>
                  <a:ext uri="{FF2B5EF4-FFF2-40B4-BE49-F238E27FC236}">
                    <a16:creationId xmlns:a16="http://schemas.microsoft.com/office/drawing/2014/main" id="{BE6A7014-9426-41CE-9974-46E94A9380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4051" y="1377951"/>
                <a:ext cx="20638" cy="1111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1 h 1"/>
                  <a:gd name="T4" fmla="*/ 1 w 2"/>
                  <a:gd name="T5" fmla="*/ 1 h 1"/>
                  <a:gd name="T6" fmla="*/ 1 w 2"/>
                  <a:gd name="T7" fmla="*/ 0 h 1"/>
                  <a:gd name="T8" fmla="*/ 0 w 2"/>
                  <a:gd name="T9" fmla="*/ 0 h 1"/>
                  <a:gd name="T10" fmla="*/ 0 w 2"/>
                  <a:gd name="T11" fmla="*/ 0 h 1"/>
                  <a:gd name="T12" fmla="*/ 0 w 2"/>
                  <a:gd name="T13" fmla="*/ 1 h 1"/>
                  <a:gd name="T14" fmla="*/ 0 w 2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5" name="Freeform 372">
                <a:extLst>
                  <a:ext uri="{FF2B5EF4-FFF2-40B4-BE49-F238E27FC236}">
                    <a16:creationId xmlns:a16="http://schemas.microsoft.com/office/drawing/2014/main" id="{C62F2170-2BBC-4EEF-BDDB-5328810B8A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9951" y="1292226"/>
                <a:ext cx="128588" cy="76200"/>
              </a:xfrm>
              <a:custGeom>
                <a:avLst/>
                <a:gdLst>
                  <a:gd name="T0" fmla="*/ 1 w 12"/>
                  <a:gd name="T1" fmla="*/ 5 h 7"/>
                  <a:gd name="T2" fmla="*/ 1 w 12"/>
                  <a:gd name="T3" fmla="*/ 5 h 7"/>
                  <a:gd name="T4" fmla="*/ 1 w 12"/>
                  <a:gd name="T5" fmla="*/ 5 h 7"/>
                  <a:gd name="T6" fmla="*/ 2 w 12"/>
                  <a:gd name="T7" fmla="*/ 5 h 7"/>
                  <a:gd name="T8" fmla="*/ 3 w 12"/>
                  <a:gd name="T9" fmla="*/ 5 h 7"/>
                  <a:gd name="T10" fmla="*/ 4 w 12"/>
                  <a:gd name="T11" fmla="*/ 5 h 7"/>
                  <a:gd name="T12" fmla="*/ 5 w 12"/>
                  <a:gd name="T13" fmla="*/ 5 h 7"/>
                  <a:gd name="T14" fmla="*/ 7 w 12"/>
                  <a:gd name="T15" fmla="*/ 6 h 7"/>
                  <a:gd name="T16" fmla="*/ 8 w 12"/>
                  <a:gd name="T17" fmla="*/ 7 h 7"/>
                  <a:gd name="T18" fmla="*/ 10 w 12"/>
                  <a:gd name="T19" fmla="*/ 7 h 7"/>
                  <a:gd name="T20" fmla="*/ 10 w 12"/>
                  <a:gd name="T21" fmla="*/ 7 h 7"/>
                  <a:gd name="T22" fmla="*/ 11 w 12"/>
                  <a:gd name="T23" fmla="*/ 7 h 7"/>
                  <a:gd name="T24" fmla="*/ 12 w 12"/>
                  <a:gd name="T25" fmla="*/ 7 h 7"/>
                  <a:gd name="T26" fmla="*/ 12 w 12"/>
                  <a:gd name="T27" fmla="*/ 7 h 7"/>
                  <a:gd name="T28" fmla="*/ 12 w 12"/>
                  <a:gd name="T29" fmla="*/ 6 h 7"/>
                  <a:gd name="T30" fmla="*/ 12 w 12"/>
                  <a:gd name="T31" fmla="*/ 5 h 7"/>
                  <a:gd name="T32" fmla="*/ 11 w 12"/>
                  <a:gd name="T33" fmla="*/ 4 h 7"/>
                  <a:gd name="T34" fmla="*/ 12 w 12"/>
                  <a:gd name="T35" fmla="*/ 2 h 7"/>
                  <a:gd name="T36" fmla="*/ 11 w 12"/>
                  <a:gd name="T37" fmla="*/ 1 h 7"/>
                  <a:gd name="T38" fmla="*/ 9 w 12"/>
                  <a:gd name="T39" fmla="*/ 2 h 7"/>
                  <a:gd name="T40" fmla="*/ 9 w 12"/>
                  <a:gd name="T41" fmla="*/ 1 h 7"/>
                  <a:gd name="T42" fmla="*/ 8 w 12"/>
                  <a:gd name="T43" fmla="*/ 0 h 7"/>
                  <a:gd name="T44" fmla="*/ 7 w 12"/>
                  <a:gd name="T45" fmla="*/ 0 h 7"/>
                  <a:gd name="T46" fmla="*/ 7 w 12"/>
                  <a:gd name="T47" fmla="*/ 0 h 7"/>
                  <a:gd name="T48" fmla="*/ 7 w 12"/>
                  <a:gd name="T49" fmla="*/ 1 h 7"/>
                  <a:gd name="T50" fmla="*/ 7 w 12"/>
                  <a:gd name="T51" fmla="*/ 2 h 7"/>
                  <a:gd name="T52" fmla="*/ 6 w 12"/>
                  <a:gd name="T53" fmla="*/ 2 h 7"/>
                  <a:gd name="T54" fmla="*/ 5 w 12"/>
                  <a:gd name="T55" fmla="*/ 3 h 7"/>
                  <a:gd name="T56" fmla="*/ 4 w 12"/>
                  <a:gd name="T57" fmla="*/ 2 h 7"/>
                  <a:gd name="T58" fmla="*/ 4 w 12"/>
                  <a:gd name="T59" fmla="*/ 1 h 7"/>
                  <a:gd name="T60" fmla="*/ 3 w 12"/>
                  <a:gd name="T61" fmla="*/ 1 h 7"/>
                  <a:gd name="T62" fmla="*/ 2 w 12"/>
                  <a:gd name="T63" fmla="*/ 1 h 7"/>
                  <a:gd name="T64" fmla="*/ 1 w 12"/>
                  <a:gd name="T65" fmla="*/ 2 h 7"/>
                  <a:gd name="T66" fmla="*/ 0 w 12"/>
                  <a:gd name="T67" fmla="*/ 3 h 7"/>
                  <a:gd name="T68" fmla="*/ 0 w 12"/>
                  <a:gd name="T69" fmla="*/ 4 h 7"/>
                  <a:gd name="T70" fmla="*/ 1 w 12"/>
                  <a:gd name="T71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" h="7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7" y="6"/>
                    </a:cubicBezTo>
                    <a:cubicBezTo>
                      <a:pt x="7" y="6"/>
                      <a:pt x="7" y="6"/>
                      <a:pt x="8" y="7"/>
                    </a:cubicBezTo>
                    <a:cubicBezTo>
                      <a:pt x="9" y="7"/>
                      <a:pt x="9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0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6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3"/>
                      <a:pt x="12" y="3"/>
                      <a:pt x="12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0" y="1"/>
                      <a:pt x="10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2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6" y="2"/>
                      <a:pt x="6" y="3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0" y="2"/>
                      <a:pt x="1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6" name="Freeform 373">
                <a:extLst>
                  <a:ext uri="{FF2B5EF4-FFF2-40B4-BE49-F238E27FC236}">
                    <a16:creationId xmlns:a16="http://schemas.microsoft.com/office/drawing/2014/main" id="{9BBB0619-B7CA-499C-B76E-4855FEE4BD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8664" y="1389064"/>
                <a:ext cx="238125" cy="173038"/>
              </a:xfrm>
              <a:custGeom>
                <a:avLst/>
                <a:gdLst>
                  <a:gd name="T0" fmla="*/ 20 w 22"/>
                  <a:gd name="T1" fmla="*/ 15 h 16"/>
                  <a:gd name="T2" fmla="*/ 20 w 22"/>
                  <a:gd name="T3" fmla="*/ 15 h 16"/>
                  <a:gd name="T4" fmla="*/ 19 w 22"/>
                  <a:gd name="T5" fmla="*/ 13 h 16"/>
                  <a:gd name="T6" fmla="*/ 20 w 22"/>
                  <a:gd name="T7" fmla="*/ 13 h 16"/>
                  <a:gd name="T8" fmla="*/ 21 w 22"/>
                  <a:gd name="T9" fmla="*/ 12 h 16"/>
                  <a:gd name="T10" fmla="*/ 22 w 22"/>
                  <a:gd name="T11" fmla="*/ 11 h 16"/>
                  <a:gd name="T12" fmla="*/ 21 w 22"/>
                  <a:gd name="T13" fmla="*/ 10 h 16"/>
                  <a:gd name="T14" fmla="*/ 20 w 22"/>
                  <a:gd name="T15" fmla="*/ 9 h 16"/>
                  <a:gd name="T16" fmla="*/ 20 w 22"/>
                  <a:gd name="T17" fmla="*/ 7 h 16"/>
                  <a:gd name="T18" fmla="*/ 20 w 22"/>
                  <a:gd name="T19" fmla="*/ 7 h 16"/>
                  <a:gd name="T20" fmla="*/ 20 w 22"/>
                  <a:gd name="T21" fmla="*/ 6 h 16"/>
                  <a:gd name="T22" fmla="*/ 21 w 22"/>
                  <a:gd name="T23" fmla="*/ 6 h 16"/>
                  <a:gd name="T24" fmla="*/ 21 w 22"/>
                  <a:gd name="T25" fmla="*/ 5 h 16"/>
                  <a:gd name="T26" fmla="*/ 20 w 22"/>
                  <a:gd name="T27" fmla="*/ 4 h 16"/>
                  <a:gd name="T28" fmla="*/ 20 w 22"/>
                  <a:gd name="T29" fmla="*/ 3 h 16"/>
                  <a:gd name="T30" fmla="*/ 20 w 22"/>
                  <a:gd name="T31" fmla="*/ 2 h 16"/>
                  <a:gd name="T32" fmla="*/ 19 w 22"/>
                  <a:gd name="T33" fmla="*/ 2 h 16"/>
                  <a:gd name="T34" fmla="*/ 18 w 22"/>
                  <a:gd name="T35" fmla="*/ 2 h 16"/>
                  <a:gd name="T36" fmla="*/ 17 w 22"/>
                  <a:gd name="T37" fmla="*/ 2 h 16"/>
                  <a:gd name="T38" fmla="*/ 15 w 22"/>
                  <a:gd name="T39" fmla="*/ 2 h 16"/>
                  <a:gd name="T40" fmla="*/ 14 w 22"/>
                  <a:gd name="T41" fmla="*/ 1 h 16"/>
                  <a:gd name="T42" fmla="*/ 14 w 22"/>
                  <a:gd name="T43" fmla="*/ 1 h 16"/>
                  <a:gd name="T44" fmla="*/ 13 w 22"/>
                  <a:gd name="T45" fmla="*/ 1 h 16"/>
                  <a:gd name="T46" fmla="*/ 12 w 22"/>
                  <a:gd name="T47" fmla="*/ 1 h 16"/>
                  <a:gd name="T48" fmla="*/ 11 w 22"/>
                  <a:gd name="T49" fmla="*/ 1 h 16"/>
                  <a:gd name="T50" fmla="*/ 11 w 22"/>
                  <a:gd name="T51" fmla="*/ 0 h 16"/>
                  <a:gd name="T52" fmla="*/ 10 w 22"/>
                  <a:gd name="T53" fmla="*/ 1 h 16"/>
                  <a:gd name="T54" fmla="*/ 9 w 22"/>
                  <a:gd name="T55" fmla="*/ 1 h 16"/>
                  <a:gd name="T56" fmla="*/ 9 w 22"/>
                  <a:gd name="T57" fmla="*/ 1 h 16"/>
                  <a:gd name="T58" fmla="*/ 9 w 22"/>
                  <a:gd name="T59" fmla="*/ 0 h 16"/>
                  <a:gd name="T60" fmla="*/ 8 w 22"/>
                  <a:gd name="T61" fmla="*/ 0 h 16"/>
                  <a:gd name="T62" fmla="*/ 7 w 22"/>
                  <a:gd name="T63" fmla="*/ 0 h 16"/>
                  <a:gd name="T64" fmla="*/ 5 w 22"/>
                  <a:gd name="T65" fmla="*/ 0 h 16"/>
                  <a:gd name="T66" fmla="*/ 5 w 22"/>
                  <a:gd name="T67" fmla="*/ 0 h 16"/>
                  <a:gd name="T68" fmla="*/ 4 w 22"/>
                  <a:gd name="T69" fmla="*/ 1 h 16"/>
                  <a:gd name="T70" fmla="*/ 3 w 22"/>
                  <a:gd name="T71" fmla="*/ 1 h 16"/>
                  <a:gd name="T72" fmla="*/ 1 w 22"/>
                  <a:gd name="T73" fmla="*/ 1 h 16"/>
                  <a:gd name="T74" fmla="*/ 1 w 22"/>
                  <a:gd name="T75" fmla="*/ 2 h 16"/>
                  <a:gd name="T76" fmla="*/ 0 w 22"/>
                  <a:gd name="T77" fmla="*/ 2 h 16"/>
                  <a:gd name="T78" fmla="*/ 0 w 22"/>
                  <a:gd name="T79" fmla="*/ 2 h 16"/>
                  <a:gd name="T80" fmla="*/ 0 w 22"/>
                  <a:gd name="T81" fmla="*/ 3 h 16"/>
                  <a:gd name="T82" fmla="*/ 1 w 22"/>
                  <a:gd name="T83" fmla="*/ 4 h 16"/>
                  <a:gd name="T84" fmla="*/ 0 w 22"/>
                  <a:gd name="T85" fmla="*/ 5 h 16"/>
                  <a:gd name="T86" fmla="*/ 1 w 22"/>
                  <a:gd name="T87" fmla="*/ 6 h 16"/>
                  <a:gd name="T88" fmla="*/ 1 w 22"/>
                  <a:gd name="T89" fmla="*/ 7 h 16"/>
                  <a:gd name="T90" fmla="*/ 1 w 22"/>
                  <a:gd name="T91" fmla="*/ 8 h 16"/>
                  <a:gd name="T92" fmla="*/ 2 w 22"/>
                  <a:gd name="T93" fmla="*/ 9 h 16"/>
                  <a:gd name="T94" fmla="*/ 2 w 22"/>
                  <a:gd name="T95" fmla="*/ 10 h 16"/>
                  <a:gd name="T96" fmla="*/ 2 w 22"/>
                  <a:gd name="T97" fmla="*/ 10 h 16"/>
                  <a:gd name="T98" fmla="*/ 2 w 22"/>
                  <a:gd name="T99" fmla="*/ 10 h 16"/>
                  <a:gd name="T100" fmla="*/ 3 w 22"/>
                  <a:gd name="T101" fmla="*/ 10 h 16"/>
                  <a:gd name="T102" fmla="*/ 4 w 22"/>
                  <a:gd name="T103" fmla="*/ 11 h 16"/>
                  <a:gd name="T104" fmla="*/ 5 w 22"/>
                  <a:gd name="T105" fmla="*/ 12 h 16"/>
                  <a:gd name="T106" fmla="*/ 6 w 22"/>
                  <a:gd name="T107" fmla="*/ 12 h 16"/>
                  <a:gd name="T108" fmla="*/ 7 w 22"/>
                  <a:gd name="T109" fmla="*/ 13 h 16"/>
                  <a:gd name="T110" fmla="*/ 9 w 22"/>
                  <a:gd name="T111" fmla="*/ 14 h 16"/>
                  <a:gd name="T112" fmla="*/ 10 w 22"/>
                  <a:gd name="T113" fmla="*/ 14 h 16"/>
                  <a:gd name="T114" fmla="*/ 19 w 22"/>
                  <a:gd name="T115" fmla="*/ 16 h 16"/>
                  <a:gd name="T116" fmla="*/ 20 w 22"/>
                  <a:gd name="T117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2" h="16">
                    <a:moveTo>
                      <a:pt x="20" y="15"/>
                    </a:move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4"/>
                      <a:pt x="19" y="14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2"/>
                      <a:pt x="22" y="11"/>
                      <a:pt x="22" y="11"/>
                    </a:cubicBezTo>
                    <a:cubicBezTo>
                      <a:pt x="22" y="11"/>
                      <a:pt x="22" y="10"/>
                      <a:pt x="21" y="10"/>
                    </a:cubicBezTo>
                    <a:cubicBezTo>
                      <a:pt x="21" y="9"/>
                      <a:pt x="21" y="9"/>
                      <a:pt x="20" y="9"/>
                    </a:cubicBezTo>
                    <a:cubicBezTo>
                      <a:pt x="20" y="8"/>
                      <a:pt x="21" y="8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1" y="6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6" y="2"/>
                      <a:pt x="15" y="3"/>
                      <a:pt x="15" y="2"/>
                    </a:cubicBezTo>
                    <a:cubicBezTo>
                      <a:pt x="15" y="2"/>
                      <a:pt x="15" y="2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3" y="1"/>
                      <a:pt x="13" y="1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"/>
                      <a:pt x="11" y="1"/>
                      <a:pt x="10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9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5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0" y="5"/>
                      <a:pt x="0" y="4"/>
                      <a:pt x="0" y="5"/>
                    </a:cubicBezTo>
                    <a:cubicBezTo>
                      <a:pt x="0" y="5"/>
                      <a:pt x="0" y="5"/>
                      <a:pt x="1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2" y="9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1"/>
                      <a:pt x="4" y="11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7" y="12"/>
                      <a:pt x="7" y="13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9" y="14"/>
                      <a:pt x="9" y="14"/>
                      <a:pt x="10" y="14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20" y="1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7" name="Freeform 374">
                <a:extLst>
                  <a:ext uri="{FF2B5EF4-FFF2-40B4-BE49-F238E27FC236}">
                    <a16:creationId xmlns:a16="http://schemas.microsoft.com/office/drawing/2014/main" id="{0B0DB8BC-5B68-4369-A143-9D56A7BAEB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8789" y="1487489"/>
                <a:ext cx="87313" cy="31750"/>
              </a:xfrm>
              <a:custGeom>
                <a:avLst/>
                <a:gdLst>
                  <a:gd name="T0" fmla="*/ 8 w 8"/>
                  <a:gd name="T1" fmla="*/ 2 h 3"/>
                  <a:gd name="T2" fmla="*/ 8 w 8"/>
                  <a:gd name="T3" fmla="*/ 1 h 3"/>
                  <a:gd name="T4" fmla="*/ 8 w 8"/>
                  <a:gd name="T5" fmla="*/ 1 h 3"/>
                  <a:gd name="T6" fmla="*/ 8 w 8"/>
                  <a:gd name="T7" fmla="*/ 1 h 3"/>
                  <a:gd name="T8" fmla="*/ 6 w 8"/>
                  <a:gd name="T9" fmla="*/ 0 h 3"/>
                  <a:gd name="T10" fmla="*/ 5 w 8"/>
                  <a:gd name="T11" fmla="*/ 0 h 3"/>
                  <a:gd name="T12" fmla="*/ 4 w 8"/>
                  <a:gd name="T13" fmla="*/ 0 h 3"/>
                  <a:gd name="T14" fmla="*/ 3 w 8"/>
                  <a:gd name="T15" fmla="*/ 0 h 3"/>
                  <a:gd name="T16" fmla="*/ 3 w 8"/>
                  <a:gd name="T17" fmla="*/ 0 h 3"/>
                  <a:gd name="T18" fmla="*/ 2 w 8"/>
                  <a:gd name="T19" fmla="*/ 0 h 3"/>
                  <a:gd name="T20" fmla="*/ 1 w 8"/>
                  <a:gd name="T21" fmla="*/ 0 h 3"/>
                  <a:gd name="T22" fmla="*/ 0 w 8"/>
                  <a:gd name="T23" fmla="*/ 1 h 3"/>
                  <a:gd name="T24" fmla="*/ 0 w 8"/>
                  <a:gd name="T25" fmla="*/ 1 h 3"/>
                  <a:gd name="T26" fmla="*/ 0 w 8"/>
                  <a:gd name="T27" fmla="*/ 2 h 3"/>
                  <a:gd name="T28" fmla="*/ 1 w 8"/>
                  <a:gd name="T29" fmla="*/ 2 h 3"/>
                  <a:gd name="T30" fmla="*/ 2 w 8"/>
                  <a:gd name="T31" fmla="*/ 3 h 3"/>
                  <a:gd name="T32" fmla="*/ 4 w 8"/>
                  <a:gd name="T33" fmla="*/ 3 h 3"/>
                  <a:gd name="T34" fmla="*/ 6 w 8"/>
                  <a:gd name="T35" fmla="*/ 3 h 3"/>
                  <a:gd name="T36" fmla="*/ 8 w 8"/>
                  <a:gd name="T37" fmla="*/ 3 h 3"/>
                  <a:gd name="T38" fmla="*/ 8 w 8"/>
                  <a:gd name="T39" fmla="*/ 3 h 3"/>
                  <a:gd name="T40" fmla="*/ 8 w 8"/>
                  <a:gd name="T4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8" y="2"/>
                      <a:pt x="8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5" y="3"/>
                      <a:pt x="5" y="3"/>
                      <a:pt x="6" y="3"/>
                    </a:cubicBezTo>
                    <a:cubicBezTo>
                      <a:pt x="7" y="3"/>
                      <a:pt x="7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8" name="Freeform 375">
                <a:extLst>
                  <a:ext uri="{FF2B5EF4-FFF2-40B4-BE49-F238E27FC236}">
                    <a16:creationId xmlns:a16="http://schemas.microsoft.com/office/drawing/2014/main" id="{3EAC0F96-2865-4DA0-AEF8-11AC48829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7851" y="1303339"/>
                <a:ext cx="65088" cy="85725"/>
              </a:xfrm>
              <a:custGeom>
                <a:avLst/>
                <a:gdLst>
                  <a:gd name="T0" fmla="*/ 2 w 6"/>
                  <a:gd name="T1" fmla="*/ 8 h 8"/>
                  <a:gd name="T2" fmla="*/ 2 w 6"/>
                  <a:gd name="T3" fmla="*/ 8 h 8"/>
                  <a:gd name="T4" fmla="*/ 3 w 6"/>
                  <a:gd name="T5" fmla="*/ 8 h 8"/>
                  <a:gd name="T6" fmla="*/ 3 w 6"/>
                  <a:gd name="T7" fmla="*/ 8 h 8"/>
                  <a:gd name="T8" fmla="*/ 4 w 6"/>
                  <a:gd name="T9" fmla="*/ 7 h 8"/>
                  <a:gd name="T10" fmla="*/ 4 w 6"/>
                  <a:gd name="T11" fmla="*/ 7 h 8"/>
                  <a:gd name="T12" fmla="*/ 4 w 6"/>
                  <a:gd name="T13" fmla="*/ 6 h 8"/>
                  <a:gd name="T14" fmla="*/ 4 w 6"/>
                  <a:gd name="T15" fmla="*/ 6 h 8"/>
                  <a:gd name="T16" fmla="*/ 4 w 6"/>
                  <a:gd name="T17" fmla="*/ 5 h 8"/>
                  <a:gd name="T18" fmla="*/ 4 w 6"/>
                  <a:gd name="T19" fmla="*/ 5 h 8"/>
                  <a:gd name="T20" fmla="*/ 5 w 6"/>
                  <a:gd name="T21" fmla="*/ 4 h 8"/>
                  <a:gd name="T22" fmla="*/ 6 w 6"/>
                  <a:gd name="T23" fmla="*/ 4 h 8"/>
                  <a:gd name="T24" fmla="*/ 6 w 6"/>
                  <a:gd name="T25" fmla="*/ 3 h 8"/>
                  <a:gd name="T26" fmla="*/ 5 w 6"/>
                  <a:gd name="T27" fmla="*/ 3 h 8"/>
                  <a:gd name="T28" fmla="*/ 5 w 6"/>
                  <a:gd name="T29" fmla="*/ 2 h 8"/>
                  <a:gd name="T30" fmla="*/ 5 w 6"/>
                  <a:gd name="T31" fmla="*/ 1 h 8"/>
                  <a:gd name="T32" fmla="*/ 5 w 6"/>
                  <a:gd name="T33" fmla="*/ 0 h 8"/>
                  <a:gd name="T34" fmla="*/ 5 w 6"/>
                  <a:gd name="T35" fmla="*/ 0 h 8"/>
                  <a:gd name="T36" fmla="*/ 4 w 6"/>
                  <a:gd name="T37" fmla="*/ 1 h 8"/>
                  <a:gd name="T38" fmla="*/ 3 w 6"/>
                  <a:gd name="T39" fmla="*/ 1 h 8"/>
                  <a:gd name="T40" fmla="*/ 2 w 6"/>
                  <a:gd name="T41" fmla="*/ 1 h 8"/>
                  <a:gd name="T42" fmla="*/ 1 w 6"/>
                  <a:gd name="T43" fmla="*/ 2 h 8"/>
                  <a:gd name="T44" fmla="*/ 0 w 6"/>
                  <a:gd name="T45" fmla="*/ 3 h 8"/>
                  <a:gd name="T46" fmla="*/ 0 w 6"/>
                  <a:gd name="T47" fmla="*/ 4 h 8"/>
                  <a:gd name="T48" fmla="*/ 0 w 6"/>
                  <a:gd name="T49" fmla="*/ 5 h 8"/>
                  <a:gd name="T50" fmla="*/ 1 w 6"/>
                  <a:gd name="T51" fmla="*/ 6 h 8"/>
                  <a:gd name="T52" fmla="*/ 1 w 6"/>
                  <a:gd name="T53" fmla="*/ 7 h 8"/>
                  <a:gd name="T54" fmla="*/ 2 w 6"/>
                  <a:gd name="T5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" h="8"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8"/>
                      <a:pt x="4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7"/>
                      <a:pt x="4" y="6"/>
                    </a:cubicBezTo>
                    <a:cubicBezTo>
                      <a:pt x="4" y="6"/>
                      <a:pt x="3" y="6"/>
                      <a:pt x="4" y="6"/>
                    </a:cubicBezTo>
                    <a:cubicBezTo>
                      <a:pt x="4" y="5"/>
                      <a:pt x="4" y="6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2" y="7"/>
                      <a:pt x="2" y="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69" name="Freeform 376">
                <a:extLst>
                  <a:ext uri="{FF2B5EF4-FFF2-40B4-BE49-F238E27FC236}">
                    <a16:creationId xmlns:a16="http://schemas.microsoft.com/office/drawing/2014/main" id="{2B6BD56B-3F5F-4D72-8133-EC8960414C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6614" y="1724026"/>
                <a:ext cx="53975" cy="53975"/>
              </a:xfrm>
              <a:custGeom>
                <a:avLst/>
                <a:gdLst>
                  <a:gd name="T0" fmla="*/ 5 w 5"/>
                  <a:gd name="T1" fmla="*/ 2 h 5"/>
                  <a:gd name="T2" fmla="*/ 4 w 5"/>
                  <a:gd name="T3" fmla="*/ 1 h 5"/>
                  <a:gd name="T4" fmla="*/ 4 w 5"/>
                  <a:gd name="T5" fmla="*/ 0 h 5"/>
                  <a:gd name="T6" fmla="*/ 4 w 5"/>
                  <a:gd name="T7" fmla="*/ 0 h 5"/>
                  <a:gd name="T8" fmla="*/ 3 w 5"/>
                  <a:gd name="T9" fmla="*/ 1 h 5"/>
                  <a:gd name="T10" fmla="*/ 2 w 5"/>
                  <a:gd name="T11" fmla="*/ 1 h 5"/>
                  <a:gd name="T12" fmla="*/ 1 w 5"/>
                  <a:gd name="T13" fmla="*/ 2 h 5"/>
                  <a:gd name="T14" fmla="*/ 0 w 5"/>
                  <a:gd name="T15" fmla="*/ 3 h 5"/>
                  <a:gd name="T16" fmla="*/ 0 w 5"/>
                  <a:gd name="T17" fmla="*/ 3 h 5"/>
                  <a:gd name="T18" fmla="*/ 1 w 5"/>
                  <a:gd name="T19" fmla="*/ 4 h 5"/>
                  <a:gd name="T20" fmla="*/ 3 w 5"/>
                  <a:gd name="T21" fmla="*/ 4 h 5"/>
                  <a:gd name="T22" fmla="*/ 3 w 5"/>
                  <a:gd name="T23" fmla="*/ 5 h 5"/>
                  <a:gd name="T24" fmla="*/ 4 w 5"/>
                  <a:gd name="T25" fmla="*/ 5 h 5"/>
                  <a:gd name="T26" fmla="*/ 4 w 5"/>
                  <a:gd name="T27" fmla="*/ 5 h 5"/>
                  <a:gd name="T28" fmla="*/ 4 w 5"/>
                  <a:gd name="T29" fmla="*/ 4 h 5"/>
                  <a:gd name="T30" fmla="*/ 4 w 5"/>
                  <a:gd name="T31" fmla="*/ 3 h 5"/>
                  <a:gd name="T32" fmla="*/ 5 w 5"/>
                  <a:gd name="T33" fmla="*/ 3 h 5"/>
                  <a:gd name="T34" fmla="*/ 5 w 5"/>
                  <a:gd name="T35" fmla="*/ 3 h 5"/>
                  <a:gd name="T36" fmla="*/ 5 w 5"/>
                  <a:gd name="T37" fmla="*/ 2 h 5"/>
                  <a:gd name="T38" fmla="*/ 5 w 5"/>
                  <a:gd name="T3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5" y="2"/>
                      <a:pt x="4" y="2"/>
                      <a:pt x="5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0" name="Freeform 377">
                <a:extLst>
                  <a:ext uri="{FF2B5EF4-FFF2-40B4-BE49-F238E27FC236}">
                    <a16:creationId xmlns:a16="http://schemas.microsoft.com/office/drawing/2014/main" id="{D2ABE531-0A7F-4D47-A8B9-27FC46B6B6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1751" y="205898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1" name="Freeform 378">
                <a:extLst>
                  <a:ext uri="{FF2B5EF4-FFF2-40B4-BE49-F238E27FC236}">
                    <a16:creationId xmlns:a16="http://schemas.microsoft.com/office/drawing/2014/main" id="{650CC490-D9B9-4479-A333-1175D92593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1751" y="1984376"/>
                <a:ext cx="20638" cy="74613"/>
              </a:xfrm>
              <a:custGeom>
                <a:avLst/>
                <a:gdLst>
                  <a:gd name="T0" fmla="*/ 2 w 2"/>
                  <a:gd name="T1" fmla="*/ 3 h 7"/>
                  <a:gd name="T2" fmla="*/ 2 w 2"/>
                  <a:gd name="T3" fmla="*/ 2 h 7"/>
                  <a:gd name="T4" fmla="*/ 2 w 2"/>
                  <a:gd name="T5" fmla="*/ 1 h 7"/>
                  <a:gd name="T6" fmla="*/ 2 w 2"/>
                  <a:gd name="T7" fmla="*/ 0 h 7"/>
                  <a:gd name="T8" fmla="*/ 1 w 2"/>
                  <a:gd name="T9" fmla="*/ 0 h 7"/>
                  <a:gd name="T10" fmla="*/ 1 w 2"/>
                  <a:gd name="T11" fmla="*/ 1 h 7"/>
                  <a:gd name="T12" fmla="*/ 1 w 2"/>
                  <a:gd name="T13" fmla="*/ 2 h 7"/>
                  <a:gd name="T14" fmla="*/ 1 w 2"/>
                  <a:gd name="T15" fmla="*/ 4 h 7"/>
                  <a:gd name="T16" fmla="*/ 1 w 2"/>
                  <a:gd name="T17" fmla="*/ 5 h 7"/>
                  <a:gd name="T18" fmla="*/ 1 w 2"/>
                  <a:gd name="T19" fmla="*/ 6 h 7"/>
                  <a:gd name="T20" fmla="*/ 0 w 2"/>
                  <a:gd name="T21" fmla="*/ 7 h 7"/>
                  <a:gd name="T22" fmla="*/ 2 w 2"/>
                  <a:gd name="T23" fmla="*/ 7 h 7"/>
                  <a:gd name="T24" fmla="*/ 2 w 2"/>
                  <a:gd name="T25" fmla="*/ 6 h 7"/>
                  <a:gd name="T26" fmla="*/ 2 w 2"/>
                  <a:gd name="T27" fmla="*/ 5 h 7"/>
                  <a:gd name="T28" fmla="*/ 2 w 2"/>
                  <a:gd name="T29" fmla="*/ 4 h 7"/>
                  <a:gd name="T30" fmla="*/ 2 w 2"/>
                  <a:gd name="T31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7">
                    <a:moveTo>
                      <a:pt x="2" y="3"/>
                    </a:moveTo>
                    <a:cubicBezTo>
                      <a:pt x="2" y="3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7"/>
                      <a:pt x="0" y="7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7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5"/>
                    </a:cubicBezTo>
                    <a:cubicBezTo>
                      <a:pt x="2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2" name="Freeform 379">
                <a:extLst>
                  <a:ext uri="{FF2B5EF4-FFF2-40B4-BE49-F238E27FC236}">
                    <a16:creationId xmlns:a16="http://schemas.microsoft.com/office/drawing/2014/main" id="{9A3ECD72-D072-4407-9CEE-ACAFF27C7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0076" y="3140076"/>
                <a:ext cx="33338" cy="22225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2 h 2"/>
                  <a:gd name="T4" fmla="*/ 3 w 3"/>
                  <a:gd name="T5" fmla="*/ 1 h 2"/>
                  <a:gd name="T6" fmla="*/ 2 w 3"/>
                  <a:gd name="T7" fmla="*/ 0 h 2"/>
                  <a:gd name="T8" fmla="*/ 1 w 3"/>
                  <a:gd name="T9" fmla="*/ 0 h 2"/>
                  <a:gd name="T10" fmla="*/ 0 w 3"/>
                  <a:gd name="T11" fmla="*/ 1 h 2"/>
                  <a:gd name="T12" fmla="*/ 0 w 3"/>
                  <a:gd name="T13" fmla="*/ 2 h 2"/>
                  <a:gd name="T14" fmla="*/ 1 w 3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3" name="Freeform 380">
                <a:extLst>
                  <a:ext uri="{FF2B5EF4-FFF2-40B4-BE49-F238E27FC236}">
                    <a16:creationId xmlns:a16="http://schemas.microsoft.com/office/drawing/2014/main" id="{586E3C94-F6E2-4C80-A6FC-4AB3D0ACE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7389" y="3162301"/>
                <a:ext cx="20638" cy="11113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2 w 2"/>
                  <a:gd name="T5" fmla="*/ 1 h 1"/>
                  <a:gd name="T6" fmla="*/ 1 w 2"/>
                  <a:gd name="T7" fmla="*/ 0 h 1"/>
                  <a:gd name="T8" fmla="*/ 0 w 2"/>
                  <a:gd name="T9" fmla="*/ 0 h 1"/>
                  <a:gd name="T10" fmla="*/ 0 w 2"/>
                  <a:gd name="T11" fmla="*/ 1 h 1"/>
                  <a:gd name="T12" fmla="*/ 1 w 2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4" name="Freeform 381">
                <a:extLst>
                  <a:ext uri="{FF2B5EF4-FFF2-40B4-BE49-F238E27FC236}">
                    <a16:creationId xmlns:a16="http://schemas.microsoft.com/office/drawing/2014/main" id="{E3C40F51-535D-4BAC-998F-BF64E97315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39139" y="3173414"/>
                <a:ext cx="33338" cy="31750"/>
              </a:xfrm>
              <a:custGeom>
                <a:avLst/>
                <a:gdLst>
                  <a:gd name="T0" fmla="*/ 0 w 3"/>
                  <a:gd name="T1" fmla="*/ 2 h 3"/>
                  <a:gd name="T2" fmla="*/ 1 w 3"/>
                  <a:gd name="T3" fmla="*/ 2 h 3"/>
                  <a:gd name="T4" fmla="*/ 2 w 3"/>
                  <a:gd name="T5" fmla="*/ 3 h 3"/>
                  <a:gd name="T6" fmla="*/ 3 w 3"/>
                  <a:gd name="T7" fmla="*/ 3 h 3"/>
                  <a:gd name="T8" fmla="*/ 3 w 3"/>
                  <a:gd name="T9" fmla="*/ 2 h 3"/>
                  <a:gd name="T10" fmla="*/ 2 w 3"/>
                  <a:gd name="T11" fmla="*/ 1 h 3"/>
                  <a:gd name="T12" fmla="*/ 1 w 3"/>
                  <a:gd name="T13" fmla="*/ 1 h 3"/>
                  <a:gd name="T14" fmla="*/ 0 w 3"/>
                  <a:gd name="T15" fmla="*/ 0 h 3"/>
                  <a:gd name="T16" fmla="*/ 0 w 3"/>
                  <a:gd name="T17" fmla="*/ 1 h 3"/>
                  <a:gd name="T18" fmla="*/ 0 w 3"/>
                  <a:gd name="T1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5" name="Freeform 382">
                <a:extLst>
                  <a:ext uri="{FF2B5EF4-FFF2-40B4-BE49-F238E27FC236}">
                    <a16:creationId xmlns:a16="http://schemas.microsoft.com/office/drawing/2014/main" id="{ACB5C5C5-7D7E-4A86-8E30-A24947DD72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0076" y="3249614"/>
                <a:ext cx="22225" cy="20638"/>
              </a:xfrm>
              <a:custGeom>
                <a:avLst/>
                <a:gdLst>
                  <a:gd name="T0" fmla="*/ 1 w 2"/>
                  <a:gd name="T1" fmla="*/ 1 h 2"/>
                  <a:gd name="T2" fmla="*/ 2 w 2"/>
                  <a:gd name="T3" fmla="*/ 1 h 2"/>
                  <a:gd name="T4" fmla="*/ 1 w 2"/>
                  <a:gd name="T5" fmla="*/ 1 h 2"/>
                  <a:gd name="T6" fmla="*/ 1 w 2"/>
                  <a:gd name="T7" fmla="*/ 0 h 2"/>
                  <a:gd name="T8" fmla="*/ 1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6" name="Freeform 383">
                <a:extLst>
                  <a:ext uri="{FF2B5EF4-FFF2-40B4-BE49-F238E27FC236}">
                    <a16:creationId xmlns:a16="http://schemas.microsoft.com/office/drawing/2014/main" id="{4DD0CEDB-1AC6-4733-BF31-EE6C1B0076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2301" y="3259139"/>
                <a:ext cx="11113" cy="1111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7" name="Freeform 384">
                <a:extLst>
                  <a:ext uri="{FF2B5EF4-FFF2-40B4-BE49-F238E27FC236}">
                    <a16:creationId xmlns:a16="http://schemas.microsoft.com/office/drawing/2014/main" id="{34110DA6-63D4-40C6-8ADB-DF9E229AF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8501" y="3357564"/>
                <a:ext cx="9525" cy="9525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  <a:gd name="T8" fmla="*/ 0 w 1"/>
                  <a:gd name="T9" fmla="*/ 1 h 1"/>
                  <a:gd name="T10" fmla="*/ 1 w 1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8" name="Freeform 385">
                <a:extLst>
                  <a:ext uri="{FF2B5EF4-FFF2-40B4-BE49-F238E27FC236}">
                    <a16:creationId xmlns:a16="http://schemas.microsoft.com/office/drawing/2014/main" id="{98AA9476-6A4B-482D-BBF7-C7E9091536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7389" y="3378201"/>
                <a:ext cx="20638" cy="22225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1 h 2"/>
                  <a:gd name="T4" fmla="*/ 1 w 2"/>
                  <a:gd name="T5" fmla="*/ 1 h 2"/>
                  <a:gd name="T6" fmla="*/ 0 w 2"/>
                  <a:gd name="T7" fmla="*/ 0 h 2"/>
                  <a:gd name="T8" fmla="*/ 0 w 2"/>
                  <a:gd name="T9" fmla="*/ 1 h 2"/>
                  <a:gd name="T10" fmla="*/ 0 w 2"/>
                  <a:gd name="T11" fmla="*/ 2 h 2"/>
                  <a:gd name="T12" fmla="*/ 1 w 2"/>
                  <a:gd name="T13" fmla="*/ 2 h 2"/>
                  <a:gd name="T14" fmla="*/ 2 w 2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79" name="Freeform 386">
                <a:extLst>
                  <a:ext uri="{FF2B5EF4-FFF2-40B4-BE49-F238E27FC236}">
                    <a16:creationId xmlns:a16="http://schemas.microsoft.com/office/drawing/2014/main" id="{4A869618-9333-4B84-8C14-1B14FE47A6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8501" y="3400426"/>
                <a:ext cx="20638" cy="11113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0 w 2"/>
                  <a:gd name="T7" fmla="*/ 0 h 1"/>
                  <a:gd name="T8" fmla="*/ 0 w 2"/>
                  <a:gd name="T9" fmla="*/ 1 h 1"/>
                  <a:gd name="T10" fmla="*/ 1 w 2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0" name="Freeform 387">
                <a:extLst>
                  <a:ext uri="{FF2B5EF4-FFF2-40B4-BE49-F238E27FC236}">
                    <a16:creationId xmlns:a16="http://schemas.microsoft.com/office/drawing/2014/main" id="{F89E99F5-846C-41E8-BCD9-3874140A27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1364" y="3367089"/>
                <a:ext cx="20638" cy="22225"/>
              </a:xfrm>
              <a:custGeom>
                <a:avLst/>
                <a:gdLst>
                  <a:gd name="T0" fmla="*/ 1 w 2"/>
                  <a:gd name="T1" fmla="*/ 1 h 2"/>
                  <a:gd name="T2" fmla="*/ 2 w 2"/>
                  <a:gd name="T3" fmla="*/ 1 h 2"/>
                  <a:gd name="T4" fmla="*/ 2 w 2"/>
                  <a:gd name="T5" fmla="*/ 1 h 2"/>
                  <a:gd name="T6" fmla="*/ 1 w 2"/>
                  <a:gd name="T7" fmla="*/ 0 h 2"/>
                  <a:gd name="T8" fmla="*/ 1 w 2"/>
                  <a:gd name="T9" fmla="*/ 1 h 2"/>
                  <a:gd name="T10" fmla="*/ 1 w 2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1" name="Freeform 388">
                <a:extLst>
                  <a:ext uri="{FF2B5EF4-FFF2-40B4-BE49-F238E27FC236}">
                    <a16:creationId xmlns:a16="http://schemas.microsoft.com/office/drawing/2014/main" id="{40303AED-D3A9-4B16-B40C-E87CF1562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4526" y="3216276"/>
                <a:ext cx="117475" cy="76200"/>
              </a:xfrm>
              <a:custGeom>
                <a:avLst/>
                <a:gdLst>
                  <a:gd name="T0" fmla="*/ 10 w 11"/>
                  <a:gd name="T1" fmla="*/ 3 h 7"/>
                  <a:gd name="T2" fmla="*/ 11 w 11"/>
                  <a:gd name="T3" fmla="*/ 2 h 7"/>
                  <a:gd name="T4" fmla="*/ 11 w 11"/>
                  <a:gd name="T5" fmla="*/ 1 h 7"/>
                  <a:gd name="T6" fmla="*/ 10 w 11"/>
                  <a:gd name="T7" fmla="*/ 1 h 7"/>
                  <a:gd name="T8" fmla="*/ 9 w 11"/>
                  <a:gd name="T9" fmla="*/ 0 h 7"/>
                  <a:gd name="T10" fmla="*/ 8 w 11"/>
                  <a:gd name="T11" fmla="*/ 1 h 7"/>
                  <a:gd name="T12" fmla="*/ 8 w 11"/>
                  <a:gd name="T13" fmla="*/ 2 h 7"/>
                  <a:gd name="T14" fmla="*/ 8 w 11"/>
                  <a:gd name="T15" fmla="*/ 3 h 7"/>
                  <a:gd name="T16" fmla="*/ 7 w 11"/>
                  <a:gd name="T17" fmla="*/ 3 h 7"/>
                  <a:gd name="T18" fmla="*/ 7 w 11"/>
                  <a:gd name="T19" fmla="*/ 4 h 7"/>
                  <a:gd name="T20" fmla="*/ 6 w 11"/>
                  <a:gd name="T21" fmla="*/ 4 h 7"/>
                  <a:gd name="T22" fmla="*/ 5 w 11"/>
                  <a:gd name="T23" fmla="*/ 4 h 7"/>
                  <a:gd name="T24" fmla="*/ 4 w 11"/>
                  <a:gd name="T25" fmla="*/ 4 h 7"/>
                  <a:gd name="T26" fmla="*/ 4 w 11"/>
                  <a:gd name="T27" fmla="*/ 4 h 7"/>
                  <a:gd name="T28" fmla="*/ 2 w 11"/>
                  <a:gd name="T29" fmla="*/ 4 h 7"/>
                  <a:gd name="T30" fmla="*/ 1 w 11"/>
                  <a:gd name="T31" fmla="*/ 4 h 7"/>
                  <a:gd name="T32" fmla="*/ 0 w 11"/>
                  <a:gd name="T33" fmla="*/ 4 h 7"/>
                  <a:gd name="T34" fmla="*/ 0 w 11"/>
                  <a:gd name="T35" fmla="*/ 5 h 7"/>
                  <a:gd name="T36" fmla="*/ 1 w 11"/>
                  <a:gd name="T37" fmla="*/ 6 h 7"/>
                  <a:gd name="T38" fmla="*/ 2 w 11"/>
                  <a:gd name="T39" fmla="*/ 6 h 7"/>
                  <a:gd name="T40" fmla="*/ 3 w 11"/>
                  <a:gd name="T41" fmla="*/ 6 h 7"/>
                  <a:gd name="T42" fmla="*/ 4 w 11"/>
                  <a:gd name="T43" fmla="*/ 7 h 7"/>
                  <a:gd name="T44" fmla="*/ 6 w 11"/>
                  <a:gd name="T45" fmla="*/ 6 h 7"/>
                  <a:gd name="T46" fmla="*/ 7 w 11"/>
                  <a:gd name="T47" fmla="*/ 6 h 7"/>
                  <a:gd name="T48" fmla="*/ 8 w 11"/>
                  <a:gd name="T49" fmla="*/ 5 h 7"/>
                  <a:gd name="T50" fmla="*/ 9 w 11"/>
                  <a:gd name="T51" fmla="*/ 4 h 7"/>
                  <a:gd name="T52" fmla="*/ 10 w 11"/>
                  <a:gd name="T53" fmla="*/ 4 h 7"/>
                  <a:gd name="T54" fmla="*/ 10 w 11"/>
                  <a:gd name="T5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" h="7">
                    <a:moveTo>
                      <a:pt x="10" y="3"/>
                    </a:moveTo>
                    <a:cubicBezTo>
                      <a:pt x="11" y="3"/>
                      <a:pt x="11" y="2"/>
                      <a:pt x="11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1"/>
                      <a:pt x="9" y="0"/>
                      <a:pt x="9" y="0"/>
                    </a:cubicBezTo>
                    <a:cubicBezTo>
                      <a:pt x="8" y="0"/>
                      <a:pt x="8" y="0"/>
                      <a:pt x="8" y="1"/>
                    </a:cubicBezTo>
                    <a:cubicBezTo>
                      <a:pt x="8" y="1"/>
                      <a:pt x="8" y="1"/>
                      <a:pt x="8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8" y="3"/>
                      <a:pt x="8" y="2"/>
                      <a:pt x="7" y="3"/>
                    </a:cubicBezTo>
                    <a:cubicBezTo>
                      <a:pt x="7" y="3"/>
                      <a:pt x="7" y="3"/>
                      <a:pt x="7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4" y="7"/>
                      <a:pt x="4" y="7"/>
                    </a:cubicBezTo>
                    <a:cubicBezTo>
                      <a:pt x="5" y="7"/>
                      <a:pt x="5" y="6"/>
                      <a:pt x="6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4"/>
                    </a:cubicBezTo>
                    <a:cubicBezTo>
                      <a:pt x="9" y="4"/>
                      <a:pt x="10" y="4"/>
                      <a:pt x="10" y="4"/>
                    </a:cubicBezTo>
                    <a:cubicBezTo>
                      <a:pt x="10" y="4"/>
                      <a:pt x="10" y="3"/>
                      <a:pt x="10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2" name="Freeform 389">
                <a:extLst>
                  <a:ext uri="{FF2B5EF4-FFF2-40B4-BE49-F238E27FC236}">
                    <a16:creationId xmlns:a16="http://schemas.microsoft.com/office/drawing/2014/main" id="{92E680DF-60FD-483B-9C6A-F139F9822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8626" y="3173414"/>
                <a:ext cx="269875" cy="247650"/>
              </a:xfrm>
              <a:custGeom>
                <a:avLst/>
                <a:gdLst>
                  <a:gd name="T0" fmla="*/ 23 w 25"/>
                  <a:gd name="T1" fmla="*/ 22 h 23"/>
                  <a:gd name="T2" fmla="*/ 23 w 25"/>
                  <a:gd name="T3" fmla="*/ 20 h 23"/>
                  <a:gd name="T4" fmla="*/ 21 w 25"/>
                  <a:gd name="T5" fmla="*/ 19 h 23"/>
                  <a:gd name="T6" fmla="*/ 20 w 25"/>
                  <a:gd name="T7" fmla="*/ 18 h 23"/>
                  <a:gd name="T8" fmla="*/ 19 w 25"/>
                  <a:gd name="T9" fmla="*/ 16 h 23"/>
                  <a:gd name="T10" fmla="*/ 17 w 25"/>
                  <a:gd name="T11" fmla="*/ 15 h 23"/>
                  <a:gd name="T12" fmla="*/ 17 w 25"/>
                  <a:gd name="T13" fmla="*/ 12 h 23"/>
                  <a:gd name="T14" fmla="*/ 18 w 25"/>
                  <a:gd name="T15" fmla="*/ 11 h 23"/>
                  <a:gd name="T16" fmla="*/ 16 w 25"/>
                  <a:gd name="T17" fmla="*/ 10 h 23"/>
                  <a:gd name="T18" fmla="*/ 14 w 25"/>
                  <a:gd name="T19" fmla="*/ 9 h 23"/>
                  <a:gd name="T20" fmla="*/ 14 w 25"/>
                  <a:gd name="T21" fmla="*/ 7 h 23"/>
                  <a:gd name="T22" fmla="*/ 12 w 25"/>
                  <a:gd name="T23" fmla="*/ 5 h 23"/>
                  <a:gd name="T24" fmla="*/ 10 w 25"/>
                  <a:gd name="T25" fmla="*/ 4 h 23"/>
                  <a:gd name="T26" fmla="*/ 8 w 25"/>
                  <a:gd name="T27" fmla="*/ 2 h 23"/>
                  <a:gd name="T28" fmla="*/ 5 w 25"/>
                  <a:gd name="T29" fmla="*/ 2 h 23"/>
                  <a:gd name="T30" fmla="*/ 2 w 25"/>
                  <a:gd name="T31" fmla="*/ 0 h 23"/>
                  <a:gd name="T32" fmla="*/ 1 w 25"/>
                  <a:gd name="T33" fmla="*/ 0 h 23"/>
                  <a:gd name="T34" fmla="*/ 1 w 25"/>
                  <a:gd name="T35" fmla="*/ 9 h 23"/>
                  <a:gd name="T36" fmla="*/ 0 w 25"/>
                  <a:gd name="T37" fmla="*/ 18 h 23"/>
                  <a:gd name="T38" fmla="*/ 0 w 25"/>
                  <a:gd name="T39" fmla="*/ 19 h 23"/>
                  <a:gd name="T40" fmla="*/ 3 w 25"/>
                  <a:gd name="T41" fmla="*/ 19 h 23"/>
                  <a:gd name="T42" fmla="*/ 5 w 25"/>
                  <a:gd name="T43" fmla="*/ 19 h 23"/>
                  <a:gd name="T44" fmla="*/ 6 w 25"/>
                  <a:gd name="T45" fmla="*/ 18 h 23"/>
                  <a:gd name="T46" fmla="*/ 7 w 25"/>
                  <a:gd name="T47" fmla="*/ 17 h 23"/>
                  <a:gd name="T48" fmla="*/ 8 w 25"/>
                  <a:gd name="T49" fmla="*/ 15 h 23"/>
                  <a:gd name="T50" fmla="*/ 9 w 25"/>
                  <a:gd name="T51" fmla="*/ 15 h 23"/>
                  <a:gd name="T52" fmla="*/ 10 w 25"/>
                  <a:gd name="T53" fmla="*/ 15 h 23"/>
                  <a:gd name="T54" fmla="*/ 12 w 25"/>
                  <a:gd name="T55" fmla="*/ 15 h 23"/>
                  <a:gd name="T56" fmla="*/ 14 w 25"/>
                  <a:gd name="T57" fmla="*/ 16 h 23"/>
                  <a:gd name="T58" fmla="*/ 15 w 25"/>
                  <a:gd name="T59" fmla="*/ 18 h 23"/>
                  <a:gd name="T60" fmla="*/ 15 w 25"/>
                  <a:gd name="T61" fmla="*/ 19 h 23"/>
                  <a:gd name="T62" fmla="*/ 17 w 25"/>
                  <a:gd name="T63" fmla="*/ 20 h 23"/>
                  <a:gd name="T64" fmla="*/ 19 w 25"/>
                  <a:gd name="T65" fmla="*/ 22 h 23"/>
                  <a:gd name="T66" fmla="*/ 20 w 25"/>
                  <a:gd name="T67" fmla="*/ 22 h 23"/>
                  <a:gd name="T68" fmla="*/ 22 w 25"/>
                  <a:gd name="T69" fmla="*/ 23 h 23"/>
                  <a:gd name="T70" fmla="*/ 24 w 25"/>
                  <a:gd name="T71" fmla="*/ 23 h 23"/>
                  <a:gd name="T72" fmla="*/ 24 w 25"/>
                  <a:gd name="T73" fmla="*/ 2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" h="23">
                    <a:moveTo>
                      <a:pt x="24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8"/>
                    </a:cubicBezTo>
                    <a:cubicBezTo>
                      <a:pt x="20" y="18"/>
                      <a:pt x="20" y="19"/>
                      <a:pt x="20" y="18"/>
                    </a:cubicBezTo>
                    <a:cubicBezTo>
                      <a:pt x="19" y="18"/>
                      <a:pt x="20" y="18"/>
                      <a:pt x="20" y="18"/>
                    </a:cubicBezTo>
                    <a:cubicBezTo>
                      <a:pt x="19" y="17"/>
                      <a:pt x="19" y="16"/>
                      <a:pt x="19" y="16"/>
                    </a:cubicBezTo>
                    <a:cubicBezTo>
                      <a:pt x="18" y="16"/>
                      <a:pt x="18" y="16"/>
                      <a:pt x="18" y="15"/>
                    </a:cubicBezTo>
                    <a:cubicBezTo>
                      <a:pt x="18" y="15"/>
                      <a:pt x="17" y="15"/>
                      <a:pt x="17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2"/>
                      <a:pt x="17" y="12"/>
                      <a:pt x="18" y="12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6" y="10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2"/>
                      <a:pt x="7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1" y="19"/>
                      <a:pt x="1" y="19"/>
                    </a:cubicBezTo>
                    <a:cubicBezTo>
                      <a:pt x="2" y="19"/>
                      <a:pt x="2" y="19"/>
                      <a:pt x="3" y="19"/>
                    </a:cubicBezTo>
                    <a:cubicBezTo>
                      <a:pt x="3" y="19"/>
                      <a:pt x="4" y="19"/>
                      <a:pt x="4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6" y="19"/>
                      <a:pt x="6" y="19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6"/>
                    </a:cubicBezTo>
                    <a:cubicBezTo>
                      <a:pt x="8" y="16"/>
                      <a:pt x="7" y="16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6"/>
                      <a:pt x="13" y="15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4" y="16"/>
                      <a:pt x="14" y="17"/>
                      <a:pt x="14" y="17"/>
                    </a:cubicBezTo>
                    <a:cubicBezTo>
                      <a:pt x="14" y="17"/>
                      <a:pt x="14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9"/>
                      <a:pt x="15" y="19"/>
                      <a:pt x="15" y="19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8" y="22"/>
                      <a:pt x="18" y="21"/>
                      <a:pt x="19" y="22"/>
                    </a:cubicBezTo>
                    <a:cubicBezTo>
                      <a:pt x="19" y="22"/>
                      <a:pt x="19" y="22"/>
                      <a:pt x="20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2" y="22"/>
                      <a:pt x="22" y="22"/>
                      <a:pt x="22" y="23"/>
                    </a:cubicBezTo>
                    <a:cubicBezTo>
                      <a:pt x="22" y="23"/>
                      <a:pt x="23" y="23"/>
                      <a:pt x="23" y="23"/>
                    </a:cubicBezTo>
                    <a:cubicBezTo>
                      <a:pt x="23" y="23"/>
                      <a:pt x="24" y="23"/>
                      <a:pt x="24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25" y="22"/>
                      <a:pt x="24" y="22"/>
                      <a:pt x="24" y="2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3" name="Freeform 390">
                <a:extLst>
                  <a:ext uri="{FF2B5EF4-FFF2-40B4-BE49-F238E27FC236}">
                    <a16:creationId xmlns:a16="http://schemas.microsoft.com/office/drawing/2014/main" id="{8244B8BA-9169-4E1E-A162-5C14086D00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001" y="3205164"/>
                <a:ext cx="22225" cy="33338"/>
              </a:xfrm>
              <a:custGeom>
                <a:avLst/>
                <a:gdLst>
                  <a:gd name="T0" fmla="*/ 1 w 2"/>
                  <a:gd name="T1" fmla="*/ 0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3 h 3"/>
                  <a:gd name="T8" fmla="*/ 2 w 2"/>
                  <a:gd name="T9" fmla="*/ 1 h 3"/>
                  <a:gd name="T10" fmla="*/ 1 w 2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2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4" name="Freeform 391">
                <a:extLst>
                  <a:ext uri="{FF2B5EF4-FFF2-40B4-BE49-F238E27FC236}">
                    <a16:creationId xmlns:a16="http://schemas.microsoft.com/office/drawing/2014/main" id="{90E81DEF-7328-4ECA-82E3-D7CD3BF1F8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28026" y="3432176"/>
                <a:ext cx="11113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5" name="Freeform 392">
                <a:extLst>
                  <a:ext uri="{FF2B5EF4-FFF2-40B4-BE49-F238E27FC236}">
                    <a16:creationId xmlns:a16="http://schemas.microsoft.com/office/drawing/2014/main" id="{58BC8FA3-619C-4779-B0EF-CCC1BC17FB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50251" y="3421064"/>
                <a:ext cx="11113" cy="2222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0 w 1"/>
                  <a:gd name="T5" fmla="*/ 1 h 2"/>
                  <a:gd name="T6" fmla="*/ 1 w 1"/>
                  <a:gd name="T7" fmla="*/ 2 h 2"/>
                  <a:gd name="T8" fmla="*/ 1 w 1"/>
                  <a:gd name="T9" fmla="*/ 1 h 2"/>
                  <a:gd name="T10" fmla="*/ 0 w 1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6" name="Freeform 393">
                <a:extLst>
                  <a:ext uri="{FF2B5EF4-FFF2-40B4-BE49-F238E27FC236}">
                    <a16:creationId xmlns:a16="http://schemas.microsoft.com/office/drawing/2014/main" id="{5FB8F50C-B8F3-4EF8-B807-F7DE3A80F6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2476" y="3443289"/>
                <a:ext cx="20638" cy="22225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1 h 2"/>
                  <a:gd name="T6" fmla="*/ 0 w 2"/>
                  <a:gd name="T7" fmla="*/ 1 h 2"/>
                  <a:gd name="T8" fmla="*/ 1 w 2"/>
                  <a:gd name="T9" fmla="*/ 2 h 2"/>
                  <a:gd name="T10" fmla="*/ 1 w 2"/>
                  <a:gd name="T11" fmla="*/ 1 h 2"/>
                  <a:gd name="T12" fmla="*/ 2 w 2"/>
                  <a:gd name="T13" fmla="*/ 1 h 2"/>
                  <a:gd name="T14" fmla="*/ 1 w 2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7" name="Freeform 394">
                <a:extLst>
                  <a:ext uri="{FF2B5EF4-FFF2-40B4-BE49-F238E27FC236}">
                    <a16:creationId xmlns:a16="http://schemas.microsoft.com/office/drawing/2014/main" id="{9DAF5BBC-3B9F-4FDB-B0DD-E4298F430F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6451" y="3259139"/>
                <a:ext cx="42863" cy="53975"/>
              </a:xfrm>
              <a:custGeom>
                <a:avLst/>
                <a:gdLst>
                  <a:gd name="T0" fmla="*/ 4 w 4"/>
                  <a:gd name="T1" fmla="*/ 2 h 5"/>
                  <a:gd name="T2" fmla="*/ 3 w 4"/>
                  <a:gd name="T3" fmla="*/ 2 h 5"/>
                  <a:gd name="T4" fmla="*/ 3 w 4"/>
                  <a:gd name="T5" fmla="*/ 1 h 5"/>
                  <a:gd name="T6" fmla="*/ 2 w 4"/>
                  <a:gd name="T7" fmla="*/ 0 h 5"/>
                  <a:gd name="T8" fmla="*/ 1 w 4"/>
                  <a:gd name="T9" fmla="*/ 0 h 5"/>
                  <a:gd name="T10" fmla="*/ 1 w 4"/>
                  <a:gd name="T11" fmla="*/ 1 h 5"/>
                  <a:gd name="T12" fmla="*/ 1 w 4"/>
                  <a:gd name="T13" fmla="*/ 1 h 5"/>
                  <a:gd name="T14" fmla="*/ 1 w 4"/>
                  <a:gd name="T15" fmla="*/ 2 h 5"/>
                  <a:gd name="T16" fmla="*/ 1 w 4"/>
                  <a:gd name="T17" fmla="*/ 2 h 5"/>
                  <a:gd name="T18" fmla="*/ 2 w 4"/>
                  <a:gd name="T19" fmla="*/ 3 h 5"/>
                  <a:gd name="T20" fmla="*/ 2 w 4"/>
                  <a:gd name="T21" fmla="*/ 4 h 5"/>
                  <a:gd name="T22" fmla="*/ 3 w 4"/>
                  <a:gd name="T23" fmla="*/ 5 h 5"/>
                  <a:gd name="T24" fmla="*/ 4 w 4"/>
                  <a:gd name="T25" fmla="*/ 4 h 5"/>
                  <a:gd name="T26" fmla="*/ 4 w 4"/>
                  <a:gd name="T27" fmla="*/ 3 h 5"/>
                  <a:gd name="T28" fmla="*/ 4 w 4"/>
                  <a:gd name="T2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1" y="3"/>
                      <a:pt x="2" y="3"/>
                    </a:cubicBezTo>
                    <a:cubicBezTo>
                      <a:pt x="2" y="4"/>
                      <a:pt x="1" y="4"/>
                      <a:pt x="2" y="4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4" y="5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8" name="Freeform 395">
                <a:extLst>
                  <a:ext uri="{FF2B5EF4-FFF2-40B4-BE49-F238E27FC236}">
                    <a16:creationId xmlns:a16="http://schemas.microsoft.com/office/drawing/2014/main" id="{4A006795-8F1B-4E70-ADA8-A1F8DFF9C0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80426" y="3303589"/>
                <a:ext cx="42863" cy="31750"/>
              </a:xfrm>
              <a:custGeom>
                <a:avLst/>
                <a:gdLst>
                  <a:gd name="T0" fmla="*/ 3 w 4"/>
                  <a:gd name="T1" fmla="*/ 1 h 3"/>
                  <a:gd name="T2" fmla="*/ 2 w 4"/>
                  <a:gd name="T3" fmla="*/ 1 h 3"/>
                  <a:gd name="T4" fmla="*/ 2 w 4"/>
                  <a:gd name="T5" fmla="*/ 0 h 3"/>
                  <a:gd name="T6" fmla="*/ 1 w 4"/>
                  <a:gd name="T7" fmla="*/ 0 h 3"/>
                  <a:gd name="T8" fmla="*/ 0 w 4"/>
                  <a:gd name="T9" fmla="*/ 0 h 3"/>
                  <a:gd name="T10" fmla="*/ 1 w 4"/>
                  <a:gd name="T11" fmla="*/ 1 h 3"/>
                  <a:gd name="T12" fmla="*/ 1 w 4"/>
                  <a:gd name="T13" fmla="*/ 1 h 3"/>
                  <a:gd name="T14" fmla="*/ 1 w 4"/>
                  <a:gd name="T15" fmla="*/ 2 h 3"/>
                  <a:gd name="T16" fmla="*/ 2 w 4"/>
                  <a:gd name="T17" fmla="*/ 3 h 3"/>
                  <a:gd name="T18" fmla="*/ 4 w 4"/>
                  <a:gd name="T19" fmla="*/ 2 h 3"/>
                  <a:gd name="T20" fmla="*/ 3 w 4"/>
                  <a:gd name="T2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3" y="3"/>
                      <a:pt x="3" y="3"/>
                      <a:pt x="4" y="2"/>
                    </a:cubicBezTo>
                    <a:cubicBezTo>
                      <a:pt x="4" y="2"/>
                      <a:pt x="4" y="2"/>
                      <a:pt x="3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89" name="Freeform 396">
                <a:extLst>
                  <a:ext uri="{FF2B5EF4-FFF2-40B4-BE49-F238E27FC236}">
                    <a16:creationId xmlns:a16="http://schemas.microsoft.com/office/drawing/2014/main" id="{0532E569-F2F3-48D4-969C-281A3B436A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89951" y="3346451"/>
                <a:ext cx="33338" cy="20638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0 h 2"/>
                  <a:gd name="T4" fmla="*/ 1 w 3"/>
                  <a:gd name="T5" fmla="*/ 1 h 2"/>
                  <a:gd name="T6" fmla="*/ 1 w 3"/>
                  <a:gd name="T7" fmla="*/ 2 h 2"/>
                  <a:gd name="T8" fmla="*/ 1 w 3"/>
                  <a:gd name="T9" fmla="*/ 2 h 2"/>
                  <a:gd name="T10" fmla="*/ 2 w 3"/>
                  <a:gd name="T11" fmla="*/ 1 h 2"/>
                  <a:gd name="T12" fmla="*/ 2 w 3"/>
                  <a:gd name="T13" fmla="*/ 1 h 2"/>
                  <a:gd name="T14" fmla="*/ 2 w 3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0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2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0" name="Freeform 397">
                <a:extLst>
                  <a:ext uri="{FF2B5EF4-FFF2-40B4-BE49-F238E27FC236}">
                    <a16:creationId xmlns:a16="http://schemas.microsoft.com/office/drawing/2014/main" id="{B99AB0C2-9721-4B9A-BB40-4C06FDD88E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3289" y="3324226"/>
                <a:ext cx="42863" cy="42863"/>
              </a:xfrm>
              <a:custGeom>
                <a:avLst/>
                <a:gdLst>
                  <a:gd name="T0" fmla="*/ 4 w 4"/>
                  <a:gd name="T1" fmla="*/ 3 h 4"/>
                  <a:gd name="T2" fmla="*/ 4 w 4"/>
                  <a:gd name="T3" fmla="*/ 3 h 4"/>
                  <a:gd name="T4" fmla="*/ 4 w 4"/>
                  <a:gd name="T5" fmla="*/ 2 h 4"/>
                  <a:gd name="T6" fmla="*/ 3 w 4"/>
                  <a:gd name="T7" fmla="*/ 1 h 4"/>
                  <a:gd name="T8" fmla="*/ 2 w 4"/>
                  <a:gd name="T9" fmla="*/ 0 h 4"/>
                  <a:gd name="T10" fmla="*/ 1 w 4"/>
                  <a:gd name="T11" fmla="*/ 0 h 4"/>
                  <a:gd name="T12" fmla="*/ 0 w 4"/>
                  <a:gd name="T13" fmla="*/ 1 h 4"/>
                  <a:gd name="T14" fmla="*/ 2 w 4"/>
                  <a:gd name="T15" fmla="*/ 2 h 4"/>
                  <a:gd name="T16" fmla="*/ 3 w 4"/>
                  <a:gd name="T17" fmla="*/ 3 h 4"/>
                  <a:gd name="T18" fmla="*/ 4 w 4"/>
                  <a:gd name="T1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4" y="4"/>
                      <a:pt x="4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1" name="Freeform 398">
                <a:extLst>
                  <a:ext uri="{FF2B5EF4-FFF2-40B4-BE49-F238E27FC236}">
                    <a16:creationId xmlns:a16="http://schemas.microsoft.com/office/drawing/2014/main" id="{7A46F7B3-B811-467E-95D9-089C97D69D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88376" y="3357564"/>
                <a:ext cx="20638" cy="42863"/>
              </a:xfrm>
              <a:custGeom>
                <a:avLst/>
                <a:gdLst>
                  <a:gd name="T0" fmla="*/ 2 w 2"/>
                  <a:gd name="T1" fmla="*/ 3 h 4"/>
                  <a:gd name="T2" fmla="*/ 1 w 2"/>
                  <a:gd name="T3" fmla="*/ 2 h 4"/>
                  <a:gd name="T4" fmla="*/ 1 w 2"/>
                  <a:gd name="T5" fmla="*/ 1 h 4"/>
                  <a:gd name="T6" fmla="*/ 0 w 2"/>
                  <a:gd name="T7" fmla="*/ 1 h 4"/>
                  <a:gd name="T8" fmla="*/ 0 w 2"/>
                  <a:gd name="T9" fmla="*/ 2 h 4"/>
                  <a:gd name="T10" fmla="*/ 0 w 2"/>
                  <a:gd name="T11" fmla="*/ 3 h 4"/>
                  <a:gd name="T12" fmla="*/ 1 w 2"/>
                  <a:gd name="T13" fmla="*/ 3 h 4"/>
                  <a:gd name="T14" fmla="*/ 2 w 2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4">
                    <a:moveTo>
                      <a:pt x="2" y="3"/>
                    </a:moveTo>
                    <a:cubicBezTo>
                      <a:pt x="2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1" y="4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2" name="Freeform 399">
                <a:extLst>
                  <a:ext uri="{FF2B5EF4-FFF2-40B4-BE49-F238E27FC236}">
                    <a16:creationId xmlns:a16="http://schemas.microsoft.com/office/drawing/2014/main" id="{F0F5CEF5-983B-4844-BCD1-66945BF8E0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5039" y="3378201"/>
                <a:ext cx="33338" cy="33338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1 h 3"/>
                  <a:gd name="T4" fmla="*/ 0 w 3"/>
                  <a:gd name="T5" fmla="*/ 0 h 3"/>
                  <a:gd name="T6" fmla="*/ 0 w 3"/>
                  <a:gd name="T7" fmla="*/ 1 h 3"/>
                  <a:gd name="T8" fmla="*/ 0 w 3"/>
                  <a:gd name="T9" fmla="*/ 1 h 3"/>
                  <a:gd name="T10" fmla="*/ 1 w 3"/>
                  <a:gd name="T11" fmla="*/ 2 h 3"/>
                  <a:gd name="T12" fmla="*/ 3 w 3"/>
                  <a:gd name="T13" fmla="*/ 2 h 3"/>
                  <a:gd name="T14" fmla="*/ 3 w 3"/>
                  <a:gd name="T15" fmla="*/ 2 h 3"/>
                  <a:gd name="T16" fmla="*/ 3 w 3"/>
                  <a:gd name="T17" fmla="*/ 1 h 3"/>
                  <a:gd name="T18" fmla="*/ 2 w 3"/>
                  <a:gd name="T1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3" name="Freeform 400">
                <a:extLst>
                  <a:ext uri="{FF2B5EF4-FFF2-40B4-BE49-F238E27FC236}">
                    <a16:creationId xmlns:a16="http://schemas.microsoft.com/office/drawing/2014/main" id="{D0DE0C6B-7BDB-4A66-A782-32B4AECB18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6151" y="346551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4" name="Freeform 401">
                <a:extLst>
                  <a:ext uri="{FF2B5EF4-FFF2-40B4-BE49-F238E27FC236}">
                    <a16:creationId xmlns:a16="http://schemas.microsoft.com/office/drawing/2014/main" id="{65B0DD26-FFFD-440A-A2A7-BFF1CDD35D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5039" y="3454401"/>
                <a:ext cx="22225" cy="11113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5" name="Freeform 402">
                <a:extLst>
                  <a:ext uri="{FF2B5EF4-FFF2-40B4-BE49-F238E27FC236}">
                    <a16:creationId xmlns:a16="http://schemas.microsoft.com/office/drawing/2014/main" id="{35DE29D3-C7D7-40A3-AD62-1798E47C0D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9014" y="3411539"/>
                <a:ext cx="22225" cy="20638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0 w 2"/>
                  <a:gd name="T5" fmla="*/ 0 h 2"/>
                  <a:gd name="T6" fmla="*/ 0 w 2"/>
                  <a:gd name="T7" fmla="*/ 1 h 2"/>
                  <a:gd name="T8" fmla="*/ 0 w 2"/>
                  <a:gd name="T9" fmla="*/ 2 h 2"/>
                  <a:gd name="T10" fmla="*/ 0 w 2"/>
                  <a:gd name="T11" fmla="*/ 2 h 2"/>
                  <a:gd name="T12" fmla="*/ 1 w 2"/>
                  <a:gd name="T13" fmla="*/ 2 h 2"/>
                  <a:gd name="T14" fmla="*/ 2 w 2"/>
                  <a:gd name="T15" fmla="*/ 2 h 2"/>
                  <a:gd name="T16" fmla="*/ 2 w 2"/>
                  <a:gd name="T17" fmla="*/ 1 h 2"/>
                  <a:gd name="T18" fmla="*/ 1 w 2"/>
                  <a:gd name="T1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6" name="Freeform 403">
                <a:extLst>
                  <a:ext uri="{FF2B5EF4-FFF2-40B4-BE49-F238E27FC236}">
                    <a16:creationId xmlns:a16="http://schemas.microsoft.com/office/drawing/2014/main" id="{D04CCF8A-52D8-422A-923E-1BB1AC3B7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5039" y="3486151"/>
                <a:ext cx="22225" cy="11113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0 w 2"/>
                  <a:gd name="T5" fmla="*/ 0 h 1"/>
                  <a:gd name="T6" fmla="*/ 1 w 2"/>
                  <a:gd name="T7" fmla="*/ 1 h 1"/>
                  <a:gd name="T8" fmla="*/ 1 w 2"/>
                  <a:gd name="T9" fmla="*/ 0 h 1"/>
                  <a:gd name="T10" fmla="*/ 1 w 2"/>
                  <a:gd name="T11" fmla="*/ 0 h 1"/>
                  <a:gd name="T12" fmla="*/ 1 w 2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7" name="Freeform 404">
                <a:extLst>
                  <a:ext uri="{FF2B5EF4-FFF2-40B4-BE49-F238E27FC236}">
                    <a16:creationId xmlns:a16="http://schemas.microsoft.com/office/drawing/2014/main" id="{D55AED62-D7C3-4BD3-8AC3-829D556851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1639" y="654051"/>
                <a:ext cx="1068388" cy="584200"/>
              </a:xfrm>
              <a:custGeom>
                <a:avLst/>
                <a:gdLst>
                  <a:gd name="T0" fmla="*/ 92 w 99"/>
                  <a:gd name="T1" fmla="*/ 3 h 54"/>
                  <a:gd name="T2" fmla="*/ 86 w 99"/>
                  <a:gd name="T3" fmla="*/ 4 h 54"/>
                  <a:gd name="T4" fmla="*/ 84 w 99"/>
                  <a:gd name="T5" fmla="*/ 3 h 54"/>
                  <a:gd name="T6" fmla="*/ 79 w 99"/>
                  <a:gd name="T7" fmla="*/ 3 h 54"/>
                  <a:gd name="T8" fmla="*/ 85 w 99"/>
                  <a:gd name="T9" fmla="*/ 2 h 54"/>
                  <a:gd name="T10" fmla="*/ 76 w 99"/>
                  <a:gd name="T11" fmla="*/ 0 h 54"/>
                  <a:gd name="T12" fmla="*/ 64 w 99"/>
                  <a:gd name="T13" fmla="*/ 0 h 54"/>
                  <a:gd name="T14" fmla="*/ 55 w 99"/>
                  <a:gd name="T15" fmla="*/ 1 h 54"/>
                  <a:gd name="T16" fmla="*/ 48 w 99"/>
                  <a:gd name="T17" fmla="*/ 1 h 54"/>
                  <a:gd name="T18" fmla="*/ 42 w 99"/>
                  <a:gd name="T19" fmla="*/ 2 h 54"/>
                  <a:gd name="T20" fmla="*/ 38 w 99"/>
                  <a:gd name="T21" fmla="*/ 3 h 54"/>
                  <a:gd name="T22" fmla="*/ 29 w 99"/>
                  <a:gd name="T23" fmla="*/ 2 h 54"/>
                  <a:gd name="T24" fmla="*/ 21 w 99"/>
                  <a:gd name="T25" fmla="*/ 4 h 54"/>
                  <a:gd name="T26" fmla="*/ 14 w 99"/>
                  <a:gd name="T27" fmla="*/ 6 h 54"/>
                  <a:gd name="T28" fmla="*/ 4 w 99"/>
                  <a:gd name="T29" fmla="*/ 9 h 54"/>
                  <a:gd name="T30" fmla="*/ 5 w 99"/>
                  <a:gd name="T31" fmla="*/ 10 h 54"/>
                  <a:gd name="T32" fmla="*/ 6 w 99"/>
                  <a:gd name="T33" fmla="*/ 12 h 54"/>
                  <a:gd name="T34" fmla="*/ 2 w 99"/>
                  <a:gd name="T35" fmla="*/ 13 h 54"/>
                  <a:gd name="T36" fmla="*/ 6 w 99"/>
                  <a:gd name="T37" fmla="*/ 15 h 54"/>
                  <a:gd name="T38" fmla="*/ 10 w 99"/>
                  <a:gd name="T39" fmla="*/ 13 h 54"/>
                  <a:gd name="T40" fmla="*/ 14 w 99"/>
                  <a:gd name="T41" fmla="*/ 13 h 54"/>
                  <a:gd name="T42" fmla="*/ 18 w 99"/>
                  <a:gd name="T43" fmla="*/ 15 h 54"/>
                  <a:gd name="T44" fmla="*/ 21 w 99"/>
                  <a:gd name="T45" fmla="*/ 18 h 54"/>
                  <a:gd name="T46" fmla="*/ 20 w 99"/>
                  <a:gd name="T47" fmla="*/ 25 h 54"/>
                  <a:gd name="T48" fmla="*/ 24 w 99"/>
                  <a:gd name="T49" fmla="*/ 26 h 54"/>
                  <a:gd name="T50" fmla="*/ 22 w 99"/>
                  <a:gd name="T51" fmla="*/ 27 h 54"/>
                  <a:gd name="T52" fmla="*/ 24 w 99"/>
                  <a:gd name="T53" fmla="*/ 29 h 54"/>
                  <a:gd name="T54" fmla="*/ 21 w 99"/>
                  <a:gd name="T55" fmla="*/ 32 h 54"/>
                  <a:gd name="T56" fmla="*/ 18 w 99"/>
                  <a:gd name="T57" fmla="*/ 37 h 54"/>
                  <a:gd name="T58" fmla="*/ 18 w 99"/>
                  <a:gd name="T59" fmla="*/ 41 h 54"/>
                  <a:gd name="T60" fmla="*/ 19 w 99"/>
                  <a:gd name="T61" fmla="*/ 47 h 54"/>
                  <a:gd name="T62" fmla="*/ 22 w 99"/>
                  <a:gd name="T63" fmla="*/ 51 h 54"/>
                  <a:gd name="T64" fmla="*/ 27 w 99"/>
                  <a:gd name="T65" fmla="*/ 53 h 54"/>
                  <a:gd name="T66" fmla="*/ 32 w 99"/>
                  <a:gd name="T67" fmla="*/ 52 h 54"/>
                  <a:gd name="T68" fmla="*/ 34 w 99"/>
                  <a:gd name="T69" fmla="*/ 47 h 54"/>
                  <a:gd name="T70" fmla="*/ 39 w 99"/>
                  <a:gd name="T71" fmla="*/ 44 h 54"/>
                  <a:gd name="T72" fmla="*/ 39 w 99"/>
                  <a:gd name="T73" fmla="*/ 41 h 54"/>
                  <a:gd name="T74" fmla="*/ 45 w 99"/>
                  <a:gd name="T75" fmla="*/ 40 h 54"/>
                  <a:gd name="T76" fmla="*/ 49 w 99"/>
                  <a:gd name="T77" fmla="*/ 39 h 54"/>
                  <a:gd name="T78" fmla="*/ 54 w 99"/>
                  <a:gd name="T79" fmla="*/ 36 h 54"/>
                  <a:gd name="T80" fmla="*/ 59 w 99"/>
                  <a:gd name="T81" fmla="*/ 33 h 54"/>
                  <a:gd name="T82" fmla="*/ 67 w 99"/>
                  <a:gd name="T83" fmla="*/ 32 h 54"/>
                  <a:gd name="T84" fmla="*/ 76 w 99"/>
                  <a:gd name="T85" fmla="*/ 29 h 54"/>
                  <a:gd name="T86" fmla="*/ 69 w 99"/>
                  <a:gd name="T87" fmla="*/ 28 h 54"/>
                  <a:gd name="T88" fmla="*/ 70 w 99"/>
                  <a:gd name="T89" fmla="*/ 27 h 54"/>
                  <a:gd name="T90" fmla="*/ 73 w 99"/>
                  <a:gd name="T91" fmla="*/ 25 h 54"/>
                  <a:gd name="T92" fmla="*/ 76 w 99"/>
                  <a:gd name="T93" fmla="*/ 27 h 54"/>
                  <a:gd name="T94" fmla="*/ 78 w 99"/>
                  <a:gd name="T95" fmla="*/ 26 h 54"/>
                  <a:gd name="T96" fmla="*/ 75 w 99"/>
                  <a:gd name="T97" fmla="*/ 24 h 54"/>
                  <a:gd name="T98" fmla="*/ 76 w 99"/>
                  <a:gd name="T99" fmla="*/ 21 h 54"/>
                  <a:gd name="T100" fmla="*/ 83 w 99"/>
                  <a:gd name="T101" fmla="*/ 19 h 54"/>
                  <a:gd name="T102" fmla="*/ 85 w 99"/>
                  <a:gd name="T103" fmla="*/ 17 h 54"/>
                  <a:gd name="T104" fmla="*/ 86 w 99"/>
                  <a:gd name="T105" fmla="*/ 16 h 54"/>
                  <a:gd name="T106" fmla="*/ 88 w 99"/>
                  <a:gd name="T107" fmla="*/ 13 h 54"/>
                  <a:gd name="T108" fmla="*/ 88 w 99"/>
                  <a:gd name="T109" fmla="*/ 9 h 54"/>
                  <a:gd name="T110" fmla="*/ 89 w 99"/>
                  <a:gd name="T111" fmla="*/ 7 h 54"/>
                  <a:gd name="T112" fmla="*/ 94 w 99"/>
                  <a:gd name="T113" fmla="*/ 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9" h="54">
                    <a:moveTo>
                      <a:pt x="98" y="3"/>
                    </a:moveTo>
                    <a:cubicBezTo>
                      <a:pt x="97" y="3"/>
                      <a:pt x="97" y="3"/>
                      <a:pt x="96" y="3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6" y="3"/>
                      <a:pt x="95" y="3"/>
                      <a:pt x="95" y="3"/>
                    </a:cubicBezTo>
                    <a:cubicBezTo>
                      <a:pt x="94" y="3"/>
                      <a:pt x="94" y="3"/>
                      <a:pt x="93" y="3"/>
                    </a:cubicBezTo>
                    <a:cubicBezTo>
                      <a:pt x="93" y="3"/>
                      <a:pt x="92" y="3"/>
                      <a:pt x="92" y="3"/>
                    </a:cubicBezTo>
                    <a:cubicBezTo>
                      <a:pt x="92" y="3"/>
                      <a:pt x="91" y="3"/>
                      <a:pt x="91" y="3"/>
                    </a:cubicBezTo>
                    <a:cubicBezTo>
                      <a:pt x="91" y="3"/>
                      <a:pt x="91" y="3"/>
                      <a:pt x="90" y="3"/>
                    </a:cubicBezTo>
                    <a:cubicBezTo>
                      <a:pt x="90" y="4"/>
                      <a:pt x="89" y="3"/>
                      <a:pt x="89" y="3"/>
                    </a:cubicBezTo>
                    <a:cubicBezTo>
                      <a:pt x="88" y="4"/>
                      <a:pt x="88" y="4"/>
                      <a:pt x="88" y="4"/>
                    </a:cubicBezTo>
                    <a:cubicBezTo>
                      <a:pt x="87" y="4"/>
                      <a:pt x="87" y="3"/>
                      <a:pt x="87" y="4"/>
                    </a:cubicBezTo>
                    <a:cubicBezTo>
                      <a:pt x="86" y="4"/>
                      <a:pt x="86" y="4"/>
                      <a:pt x="86" y="4"/>
                    </a:cubicBezTo>
                    <a:cubicBezTo>
                      <a:pt x="86" y="5"/>
                      <a:pt x="85" y="4"/>
                      <a:pt x="84" y="5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2" y="5"/>
                      <a:pt x="82" y="6"/>
                      <a:pt x="81" y="5"/>
                    </a:cubicBezTo>
                    <a:cubicBezTo>
                      <a:pt x="81" y="5"/>
                      <a:pt x="82" y="5"/>
                      <a:pt x="82" y="4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84" y="4"/>
                      <a:pt x="84" y="3"/>
                      <a:pt x="84" y="3"/>
                    </a:cubicBezTo>
                    <a:cubicBezTo>
                      <a:pt x="84" y="3"/>
                      <a:pt x="84" y="3"/>
                      <a:pt x="84" y="3"/>
                    </a:cubicBezTo>
                    <a:cubicBezTo>
                      <a:pt x="84" y="3"/>
                      <a:pt x="83" y="3"/>
                      <a:pt x="83" y="3"/>
                    </a:cubicBezTo>
                    <a:cubicBezTo>
                      <a:pt x="83" y="3"/>
                      <a:pt x="83" y="3"/>
                      <a:pt x="83" y="3"/>
                    </a:cubicBezTo>
                    <a:cubicBezTo>
                      <a:pt x="82" y="3"/>
                      <a:pt x="82" y="3"/>
                      <a:pt x="81" y="3"/>
                    </a:cubicBezTo>
                    <a:cubicBezTo>
                      <a:pt x="80" y="3"/>
                      <a:pt x="80" y="3"/>
                      <a:pt x="80" y="3"/>
                    </a:cubicBezTo>
                    <a:cubicBezTo>
                      <a:pt x="79" y="3"/>
                      <a:pt x="79" y="3"/>
                      <a:pt x="79" y="3"/>
                    </a:cubicBezTo>
                    <a:cubicBezTo>
                      <a:pt x="79" y="3"/>
                      <a:pt x="79" y="3"/>
                      <a:pt x="79" y="3"/>
                    </a:cubicBezTo>
                    <a:cubicBezTo>
                      <a:pt x="79" y="3"/>
                      <a:pt x="79" y="3"/>
                      <a:pt x="79" y="2"/>
                    </a:cubicBezTo>
                    <a:cubicBezTo>
                      <a:pt x="80" y="2"/>
                      <a:pt x="80" y="2"/>
                      <a:pt x="81" y="2"/>
                    </a:cubicBezTo>
                    <a:cubicBezTo>
                      <a:pt x="82" y="2"/>
                      <a:pt x="82" y="2"/>
                      <a:pt x="83" y="2"/>
                    </a:cubicBezTo>
                    <a:cubicBezTo>
                      <a:pt x="83" y="2"/>
                      <a:pt x="84" y="2"/>
                      <a:pt x="84" y="2"/>
                    </a:cubicBezTo>
                    <a:cubicBezTo>
                      <a:pt x="85" y="2"/>
                      <a:pt x="85" y="2"/>
                      <a:pt x="85" y="2"/>
                    </a:cubicBezTo>
                    <a:cubicBezTo>
                      <a:pt x="85" y="1"/>
                      <a:pt x="84" y="1"/>
                      <a:pt x="84" y="1"/>
                    </a:cubicBezTo>
                    <a:cubicBezTo>
                      <a:pt x="83" y="1"/>
                      <a:pt x="83" y="1"/>
                      <a:pt x="82" y="1"/>
                    </a:cubicBezTo>
                    <a:cubicBezTo>
                      <a:pt x="81" y="1"/>
                      <a:pt x="81" y="1"/>
                      <a:pt x="80" y="1"/>
                    </a:cubicBezTo>
                    <a:cubicBezTo>
                      <a:pt x="80" y="1"/>
                      <a:pt x="79" y="1"/>
                      <a:pt x="79" y="0"/>
                    </a:cubicBezTo>
                    <a:cubicBezTo>
                      <a:pt x="78" y="0"/>
                      <a:pt x="78" y="0"/>
                      <a:pt x="77" y="0"/>
                    </a:cubicBezTo>
                    <a:cubicBezTo>
                      <a:pt x="77" y="0"/>
                      <a:pt x="77" y="0"/>
                      <a:pt x="76" y="0"/>
                    </a:cubicBezTo>
                    <a:cubicBezTo>
                      <a:pt x="75" y="0"/>
                      <a:pt x="75" y="0"/>
                      <a:pt x="74" y="0"/>
                    </a:cubicBezTo>
                    <a:cubicBezTo>
                      <a:pt x="73" y="0"/>
                      <a:pt x="73" y="0"/>
                      <a:pt x="72" y="0"/>
                    </a:cubicBezTo>
                    <a:cubicBezTo>
                      <a:pt x="71" y="0"/>
                      <a:pt x="71" y="0"/>
                      <a:pt x="70" y="0"/>
                    </a:cubicBezTo>
                    <a:cubicBezTo>
                      <a:pt x="69" y="0"/>
                      <a:pt x="68" y="0"/>
                      <a:pt x="68" y="0"/>
                    </a:cubicBezTo>
                    <a:cubicBezTo>
                      <a:pt x="67" y="0"/>
                      <a:pt x="67" y="1"/>
                      <a:pt x="66" y="1"/>
                    </a:cubicBezTo>
                    <a:cubicBezTo>
                      <a:pt x="65" y="1"/>
                      <a:pt x="65" y="0"/>
                      <a:pt x="64" y="0"/>
                    </a:cubicBezTo>
                    <a:cubicBezTo>
                      <a:pt x="63" y="0"/>
                      <a:pt x="63" y="0"/>
                      <a:pt x="62" y="0"/>
                    </a:cubicBezTo>
                    <a:cubicBezTo>
                      <a:pt x="61" y="0"/>
                      <a:pt x="61" y="1"/>
                      <a:pt x="60" y="1"/>
                    </a:cubicBezTo>
                    <a:cubicBezTo>
                      <a:pt x="59" y="1"/>
                      <a:pt x="59" y="0"/>
                      <a:pt x="58" y="0"/>
                    </a:cubicBezTo>
                    <a:cubicBezTo>
                      <a:pt x="58" y="1"/>
                      <a:pt x="58" y="1"/>
                      <a:pt x="57" y="1"/>
                    </a:cubicBezTo>
                    <a:cubicBezTo>
                      <a:pt x="57" y="1"/>
                      <a:pt x="57" y="1"/>
                      <a:pt x="56" y="1"/>
                    </a:cubicBezTo>
                    <a:cubicBezTo>
                      <a:pt x="56" y="1"/>
                      <a:pt x="56" y="1"/>
                      <a:pt x="55" y="1"/>
                    </a:cubicBezTo>
                    <a:cubicBezTo>
                      <a:pt x="55" y="1"/>
                      <a:pt x="55" y="1"/>
                      <a:pt x="54" y="1"/>
                    </a:cubicBezTo>
                    <a:cubicBezTo>
                      <a:pt x="54" y="1"/>
                      <a:pt x="53" y="1"/>
                      <a:pt x="53" y="1"/>
                    </a:cubicBezTo>
                    <a:cubicBezTo>
                      <a:pt x="52" y="1"/>
                      <a:pt x="52" y="1"/>
                      <a:pt x="51" y="1"/>
                    </a:cubicBezTo>
                    <a:cubicBezTo>
                      <a:pt x="51" y="2"/>
                      <a:pt x="51" y="2"/>
                      <a:pt x="50" y="2"/>
                    </a:cubicBezTo>
                    <a:cubicBezTo>
                      <a:pt x="50" y="2"/>
                      <a:pt x="50" y="2"/>
                      <a:pt x="49" y="1"/>
                    </a:cubicBezTo>
                    <a:cubicBezTo>
                      <a:pt x="49" y="1"/>
                      <a:pt x="48" y="1"/>
                      <a:pt x="48" y="1"/>
                    </a:cubicBezTo>
                    <a:cubicBezTo>
                      <a:pt x="47" y="1"/>
                      <a:pt x="47" y="2"/>
                      <a:pt x="47" y="2"/>
                    </a:cubicBezTo>
                    <a:cubicBezTo>
                      <a:pt x="46" y="2"/>
                      <a:pt x="46" y="3"/>
                      <a:pt x="46" y="3"/>
                    </a:cubicBezTo>
                    <a:cubicBezTo>
                      <a:pt x="45" y="3"/>
                      <a:pt x="45" y="3"/>
                      <a:pt x="45" y="2"/>
                    </a:cubicBezTo>
                    <a:cubicBezTo>
                      <a:pt x="44" y="2"/>
                      <a:pt x="44" y="2"/>
                      <a:pt x="43" y="2"/>
                    </a:cubicBezTo>
                    <a:cubicBezTo>
                      <a:pt x="43" y="2"/>
                      <a:pt x="42" y="1"/>
                      <a:pt x="42" y="2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0" y="4"/>
                      <a:pt x="40" y="3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39" y="2"/>
                      <a:pt x="38" y="2"/>
                    </a:cubicBezTo>
                    <a:cubicBezTo>
                      <a:pt x="38" y="2"/>
                      <a:pt x="38" y="3"/>
                      <a:pt x="38" y="3"/>
                    </a:cubicBezTo>
                    <a:cubicBezTo>
                      <a:pt x="37" y="3"/>
                      <a:pt x="37" y="2"/>
                      <a:pt x="37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2"/>
                      <a:pt x="32" y="2"/>
                      <a:pt x="31" y="2"/>
                    </a:cubicBezTo>
                    <a:cubicBezTo>
                      <a:pt x="30" y="2"/>
                      <a:pt x="29" y="2"/>
                      <a:pt x="29" y="2"/>
                    </a:cubicBezTo>
                    <a:cubicBezTo>
                      <a:pt x="28" y="2"/>
                      <a:pt x="28" y="3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4"/>
                      <a:pt x="25" y="4"/>
                      <a:pt x="24" y="4"/>
                    </a:cubicBezTo>
                    <a:cubicBezTo>
                      <a:pt x="24" y="4"/>
                      <a:pt x="24" y="4"/>
                      <a:pt x="23" y="4"/>
                    </a:cubicBezTo>
                    <a:cubicBezTo>
                      <a:pt x="22" y="5"/>
                      <a:pt x="22" y="4"/>
                      <a:pt x="21" y="4"/>
                    </a:cubicBezTo>
                    <a:cubicBezTo>
                      <a:pt x="20" y="4"/>
                      <a:pt x="20" y="4"/>
                      <a:pt x="19" y="4"/>
                    </a:cubicBezTo>
                    <a:cubicBezTo>
                      <a:pt x="18" y="4"/>
                      <a:pt x="18" y="4"/>
                      <a:pt x="17" y="4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14" y="5"/>
                      <a:pt x="14" y="5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4" y="6"/>
                      <a:pt x="14" y="6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8"/>
                      <a:pt x="14" y="7"/>
                      <a:pt x="13" y="8"/>
                    </a:cubicBezTo>
                    <a:cubicBezTo>
                      <a:pt x="12" y="8"/>
                      <a:pt x="11" y="8"/>
                      <a:pt x="10" y="8"/>
                    </a:cubicBezTo>
                    <a:cubicBezTo>
                      <a:pt x="10" y="8"/>
                      <a:pt x="9" y="8"/>
                      <a:pt x="9" y="8"/>
                    </a:cubicBezTo>
                    <a:cubicBezTo>
                      <a:pt x="8" y="8"/>
                      <a:pt x="7" y="8"/>
                      <a:pt x="7" y="8"/>
                    </a:cubicBezTo>
                    <a:cubicBezTo>
                      <a:pt x="6" y="8"/>
                      <a:pt x="5" y="9"/>
                      <a:pt x="4" y="9"/>
                    </a:cubicBezTo>
                    <a:cubicBezTo>
                      <a:pt x="3" y="9"/>
                      <a:pt x="3" y="9"/>
                      <a:pt x="2" y="9"/>
                    </a:cubicBezTo>
                    <a:cubicBezTo>
                      <a:pt x="1" y="9"/>
                      <a:pt x="1" y="9"/>
                      <a:pt x="0" y="10"/>
                    </a:cubicBezTo>
                    <a:cubicBezTo>
                      <a:pt x="0" y="10"/>
                      <a:pt x="0" y="10"/>
                      <a:pt x="1" y="11"/>
                    </a:cubicBezTo>
                    <a:cubicBezTo>
                      <a:pt x="1" y="11"/>
                      <a:pt x="2" y="11"/>
                      <a:pt x="2" y="11"/>
                    </a:cubicBezTo>
                    <a:cubicBezTo>
                      <a:pt x="3" y="11"/>
                      <a:pt x="3" y="11"/>
                      <a:pt x="4" y="11"/>
                    </a:cubicBezTo>
                    <a:cubicBezTo>
                      <a:pt x="4" y="11"/>
                      <a:pt x="4" y="11"/>
                      <a:pt x="5" y="10"/>
                    </a:cubicBezTo>
                    <a:cubicBezTo>
                      <a:pt x="5" y="10"/>
                      <a:pt x="6" y="10"/>
                      <a:pt x="6" y="10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8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10" y="11"/>
                      <a:pt x="8" y="11"/>
                      <a:pt x="8" y="11"/>
                    </a:cubicBezTo>
                    <a:cubicBezTo>
                      <a:pt x="7" y="12"/>
                      <a:pt x="7" y="12"/>
                      <a:pt x="6" y="12"/>
                    </a:cubicBezTo>
                    <a:cubicBezTo>
                      <a:pt x="6" y="12"/>
                      <a:pt x="6" y="12"/>
                      <a:pt x="5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3" y="12"/>
                      <a:pt x="3" y="11"/>
                      <a:pt x="2" y="12"/>
                    </a:cubicBezTo>
                    <a:cubicBezTo>
                      <a:pt x="2" y="12"/>
                      <a:pt x="1" y="12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2" y="13"/>
                      <a:pt x="2" y="13"/>
                    </a:cubicBezTo>
                    <a:cubicBezTo>
                      <a:pt x="2" y="13"/>
                      <a:pt x="3" y="12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5"/>
                      <a:pt x="4" y="14"/>
                      <a:pt x="4" y="14"/>
                    </a:cubicBezTo>
                    <a:cubicBezTo>
                      <a:pt x="5" y="15"/>
                      <a:pt x="5" y="15"/>
                      <a:pt x="6" y="15"/>
                    </a:cubicBezTo>
                    <a:cubicBezTo>
                      <a:pt x="6" y="14"/>
                      <a:pt x="6" y="14"/>
                      <a:pt x="7" y="14"/>
                    </a:cubicBezTo>
                    <a:cubicBezTo>
                      <a:pt x="7" y="14"/>
                      <a:pt x="7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9" y="15"/>
                    </a:cubicBezTo>
                    <a:cubicBezTo>
                      <a:pt x="9" y="15"/>
                      <a:pt x="9" y="15"/>
                      <a:pt x="9" y="14"/>
                    </a:cubicBezTo>
                    <a:cubicBezTo>
                      <a:pt x="9" y="14"/>
                      <a:pt x="10" y="13"/>
                      <a:pt x="10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3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3"/>
                      <a:pt x="13" y="13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3"/>
                      <a:pt x="13" y="14"/>
                      <a:pt x="13" y="14"/>
                    </a:cubicBezTo>
                    <a:cubicBezTo>
                      <a:pt x="14" y="14"/>
                      <a:pt x="14" y="14"/>
                      <a:pt x="15" y="14"/>
                    </a:cubicBezTo>
                    <a:cubicBezTo>
                      <a:pt x="15" y="14"/>
                      <a:pt x="15" y="14"/>
                      <a:pt x="16" y="14"/>
                    </a:cubicBezTo>
                    <a:cubicBezTo>
                      <a:pt x="16" y="14"/>
                      <a:pt x="17" y="14"/>
                      <a:pt x="17" y="14"/>
                    </a:cubicBezTo>
                    <a:cubicBezTo>
                      <a:pt x="17" y="14"/>
                      <a:pt x="18" y="15"/>
                      <a:pt x="18" y="15"/>
                    </a:cubicBezTo>
                    <a:cubicBezTo>
                      <a:pt x="18" y="15"/>
                      <a:pt x="18" y="15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20" y="16"/>
                      <a:pt x="19" y="16"/>
                      <a:pt x="19" y="16"/>
                    </a:cubicBezTo>
                    <a:cubicBezTo>
                      <a:pt x="20" y="17"/>
                      <a:pt x="20" y="16"/>
                      <a:pt x="20" y="17"/>
                    </a:cubicBezTo>
                    <a:cubicBezTo>
                      <a:pt x="20" y="17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8"/>
                    </a:cubicBezTo>
                    <a:cubicBezTo>
                      <a:pt x="21" y="18"/>
                      <a:pt x="21" y="19"/>
                      <a:pt x="21" y="19"/>
                    </a:cubicBezTo>
                    <a:cubicBezTo>
                      <a:pt x="21" y="19"/>
                      <a:pt x="21" y="20"/>
                      <a:pt x="21" y="20"/>
                    </a:cubicBezTo>
                    <a:cubicBezTo>
                      <a:pt x="21" y="21"/>
                      <a:pt x="21" y="21"/>
                      <a:pt x="21" y="22"/>
                    </a:cubicBezTo>
                    <a:cubicBezTo>
                      <a:pt x="21" y="22"/>
                      <a:pt x="21" y="22"/>
                      <a:pt x="21" y="23"/>
                    </a:cubicBezTo>
                    <a:cubicBezTo>
                      <a:pt x="20" y="23"/>
                      <a:pt x="20" y="23"/>
                      <a:pt x="20" y="24"/>
                    </a:cubicBezTo>
                    <a:cubicBezTo>
                      <a:pt x="20" y="24"/>
                      <a:pt x="20" y="24"/>
                      <a:pt x="20" y="25"/>
                    </a:cubicBezTo>
                    <a:cubicBezTo>
                      <a:pt x="19" y="25"/>
                      <a:pt x="19" y="25"/>
                      <a:pt x="20" y="25"/>
                    </a:cubicBezTo>
                    <a:cubicBezTo>
                      <a:pt x="20" y="26"/>
                      <a:pt x="20" y="25"/>
                      <a:pt x="21" y="25"/>
                    </a:cubicBezTo>
                    <a:cubicBezTo>
                      <a:pt x="21" y="25"/>
                      <a:pt x="21" y="25"/>
                      <a:pt x="22" y="25"/>
                    </a:cubicBezTo>
                    <a:cubicBezTo>
                      <a:pt x="22" y="25"/>
                      <a:pt x="22" y="24"/>
                      <a:pt x="23" y="25"/>
                    </a:cubicBezTo>
                    <a:cubicBezTo>
                      <a:pt x="23" y="25"/>
                      <a:pt x="23" y="25"/>
                      <a:pt x="23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8"/>
                      <a:pt x="24" y="28"/>
                    </a:cubicBezTo>
                    <a:cubicBezTo>
                      <a:pt x="24" y="28"/>
                      <a:pt x="24" y="27"/>
                      <a:pt x="24" y="27"/>
                    </a:cubicBezTo>
                    <a:cubicBezTo>
                      <a:pt x="23" y="27"/>
                      <a:pt x="23" y="27"/>
                      <a:pt x="22" y="27"/>
                    </a:cubicBezTo>
                    <a:cubicBezTo>
                      <a:pt x="22" y="27"/>
                      <a:pt x="22" y="27"/>
                      <a:pt x="21" y="27"/>
                    </a:cubicBezTo>
                    <a:cubicBezTo>
                      <a:pt x="21" y="27"/>
                      <a:pt x="20" y="26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8"/>
                      <a:pt x="21" y="27"/>
                      <a:pt x="21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8"/>
                      <a:pt x="24" y="28"/>
                      <a:pt x="24" y="29"/>
                    </a:cubicBezTo>
                    <a:cubicBezTo>
                      <a:pt x="24" y="29"/>
                      <a:pt x="25" y="29"/>
                      <a:pt x="25" y="29"/>
                    </a:cubicBezTo>
                    <a:cubicBezTo>
                      <a:pt x="25" y="30"/>
                      <a:pt x="25" y="30"/>
                      <a:pt x="25" y="31"/>
                    </a:cubicBezTo>
                    <a:cubicBezTo>
                      <a:pt x="25" y="31"/>
                      <a:pt x="24" y="32"/>
                      <a:pt x="24" y="32"/>
                    </a:cubicBezTo>
                    <a:cubicBezTo>
                      <a:pt x="23" y="32"/>
                      <a:pt x="23" y="32"/>
                      <a:pt x="22" y="32"/>
                    </a:cubicBezTo>
                    <a:cubicBezTo>
                      <a:pt x="22" y="32"/>
                      <a:pt x="22" y="3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0" y="32"/>
                      <a:pt x="20" y="33"/>
                      <a:pt x="20" y="33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3"/>
                      <a:pt x="18" y="34"/>
                      <a:pt x="18" y="34"/>
                    </a:cubicBezTo>
                    <a:cubicBezTo>
                      <a:pt x="18" y="34"/>
                      <a:pt x="17" y="35"/>
                      <a:pt x="17" y="35"/>
                    </a:cubicBezTo>
                    <a:cubicBezTo>
                      <a:pt x="17" y="36"/>
                      <a:pt x="17" y="36"/>
                      <a:pt x="18" y="36"/>
                    </a:cubicBezTo>
                    <a:cubicBezTo>
                      <a:pt x="18" y="37"/>
                      <a:pt x="18" y="36"/>
                      <a:pt x="18" y="37"/>
                    </a:cubicBezTo>
                    <a:cubicBezTo>
                      <a:pt x="19" y="37"/>
                      <a:pt x="18" y="37"/>
                      <a:pt x="17" y="37"/>
                    </a:cubicBezTo>
                    <a:cubicBezTo>
                      <a:pt x="17" y="38"/>
                      <a:pt x="17" y="38"/>
                      <a:pt x="17" y="39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7" y="40"/>
                      <a:pt x="18" y="40"/>
                      <a:pt x="18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8" y="42"/>
                      <a:pt x="18" y="42"/>
                      <a:pt x="18" y="43"/>
                    </a:cubicBezTo>
                    <a:cubicBezTo>
                      <a:pt x="18" y="43"/>
                      <a:pt x="18" y="44"/>
                      <a:pt x="18" y="44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20" y="46"/>
                      <a:pt x="20" y="46"/>
                    </a:cubicBezTo>
                    <a:cubicBezTo>
                      <a:pt x="20" y="47"/>
                      <a:pt x="19" y="47"/>
                      <a:pt x="19" y="47"/>
                    </a:cubicBezTo>
                    <a:cubicBezTo>
                      <a:pt x="19" y="47"/>
                      <a:pt x="19" y="48"/>
                      <a:pt x="19" y="48"/>
                    </a:cubicBezTo>
                    <a:cubicBezTo>
                      <a:pt x="20" y="48"/>
                      <a:pt x="20" y="49"/>
                      <a:pt x="20" y="49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0" y="49"/>
                      <a:pt x="20" y="50"/>
                      <a:pt x="21" y="50"/>
                    </a:cubicBezTo>
                    <a:cubicBezTo>
                      <a:pt x="21" y="50"/>
                      <a:pt x="21" y="51"/>
                      <a:pt x="21" y="51"/>
                    </a:cubicBezTo>
                    <a:cubicBezTo>
                      <a:pt x="21" y="51"/>
                      <a:pt x="21" y="51"/>
                      <a:pt x="22" y="51"/>
                    </a:cubicBezTo>
                    <a:cubicBezTo>
                      <a:pt x="22" y="52"/>
                      <a:pt x="23" y="51"/>
                      <a:pt x="23" y="51"/>
                    </a:cubicBezTo>
                    <a:cubicBezTo>
                      <a:pt x="24" y="51"/>
                      <a:pt x="24" y="52"/>
                      <a:pt x="25" y="51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6" y="51"/>
                      <a:pt x="26" y="51"/>
                      <a:pt x="26" y="51"/>
                    </a:cubicBezTo>
                    <a:cubicBezTo>
                      <a:pt x="26" y="52"/>
                      <a:pt x="27" y="52"/>
                      <a:pt x="27" y="52"/>
                    </a:cubicBezTo>
                    <a:cubicBezTo>
                      <a:pt x="27" y="52"/>
                      <a:pt x="27" y="53"/>
                      <a:pt x="27" y="53"/>
                    </a:cubicBezTo>
                    <a:cubicBezTo>
                      <a:pt x="28" y="53"/>
                      <a:pt x="27" y="54"/>
                      <a:pt x="28" y="54"/>
                    </a:cubicBezTo>
                    <a:cubicBezTo>
                      <a:pt x="28" y="54"/>
                      <a:pt x="28" y="53"/>
                      <a:pt x="28" y="53"/>
                    </a:cubicBezTo>
                    <a:cubicBezTo>
                      <a:pt x="29" y="53"/>
                      <a:pt x="29" y="53"/>
                      <a:pt x="29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1" y="53"/>
                      <a:pt x="31" y="52"/>
                      <a:pt x="32" y="52"/>
                    </a:cubicBezTo>
                    <a:cubicBezTo>
                      <a:pt x="32" y="52"/>
                      <a:pt x="32" y="52"/>
                      <a:pt x="33" y="51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3" y="50"/>
                      <a:pt x="33" y="50"/>
                      <a:pt x="34" y="50"/>
                    </a:cubicBezTo>
                    <a:cubicBezTo>
                      <a:pt x="34" y="49"/>
                      <a:pt x="34" y="49"/>
                      <a:pt x="34" y="49"/>
                    </a:cubicBezTo>
                    <a:cubicBezTo>
                      <a:pt x="35" y="49"/>
                      <a:pt x="35" y="48"/>
                      <a:pt x="34" y="48"/>
                    </a:cubicBezTo>
                    <a:cubicBezTo>
                      <a:pt x="34" y="48"/>
                      <a:pt x="34" y="47"/>
                      <a:pt x="34" y="47"/>
                    </a:cubicBezTo>
                    <a:cubicBezTo>
                      <a:pt x="34" y="47"/>
                      <a:pt x="35" y="46"/>
                      <a:pt x="35" y="46"/>
                    </a:cubicBezTo>
                    <a:cubicBezTo>
                      <a:pt x="35" y="46"/>
                      <a:pt x="35" y="47"/>
                      <a:pt x="36" y="47"/>
                    </a:cubicBezTo>
                    <a:cubicBezTo>
                      <a:pt x="36" y="47"/>
                      <a:pt x="36" y="46"/>
                      <a:pt x="36" y="46"/>
                    </a:cubicBezTo>
                    <a:cubicBezTo>
                      <a:pt x="36" y="46"/>
                      <a:pt x="36" y="46"/>
                      <a:pt x="36" y="46"/>
                    </a:cubicBezTo>
                    <a:cubicBezTo>
                      <a:pt x="37" y="45"/>
                      <a:pt x="38" y="45"/>
                      <a:pt x="38" y="45"/>
                    </a:cubicBezTo>
                    <a:cubicBezTo>
                      <a:pt x="38" y="45"/>
                      <a:pt x="39" y="45"/>
                      <a:pt x="39" y="44"/>
                    </a:cubicBezTo>
                    <a:cubicBezTo>
                      <a:pt x="39" y="44"/>
                      <a:pt x="39" y="43"/>
                      <a:pt x="38" y="43"/>
                    </a:cubicBezTo>
                    <a:cubicBezTo>
                      <a:pt x="38" y="43"/>
                      <a:pt x="38" y="44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9" y="43"/>
                      <a:pt x="39" y="43"/>
                      <a:pt x="39" y="43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2"/>
                      <a:pt x="39" y="41"/>
                      <a:pt x="39" y="41"/>
                    </a:cubicBezTo>
                    <a:cubicBezTo>
                      <a:pt x="39" y="41"/>
                      <a:pt x="40" y="41"/>
                      <a:pt x="40" y="41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41" y="41"/>
                      <a:pt x="41" y="40"/>
                      <a:pt x="41" y="40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2" y="40"/>
                      <a:pt x="42" y="40"/>
                      <a:pt x="43" y="40"/>
                    </a:cubicBezTo>
                    <a:cubicBezTo>
                      <a:pt x="44" y="40"/>
                      <a:pt x="44" y="40"/>
                      <a:pt x="45" y="40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45" y="38"/>
                      <a:pt x="46" y="38"/>
                    </a:cubicBezTo>
                    <a:cubicBezTo>
                      <a:pt x="46" y="38"/>
                      <a:pt x="46" y="38"/>
                      <a:pt x="47" y="38"/>
                    </a:cubicBezTo>
                    <a:cubicBezTo>
                      <a:pt x="47" y="38"/>
                      <a:pt x="46" y="39"/>
                      <a:pt x="47" y="39"/>
                    </a:cubicBezTo>
                    <a:cubicBezTo>
                      <a:pt x="47" y="39"/>
                      <a:pt x="47" y="39"/>
                      <a:pt x="47" y="39"/>
                    </a:cubicBezTo>
                    <a:cubicBezTo>
                      <a:pt x="48" y="39"/>
                      <a:pt x="48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50" y="39"/>
                      <a:pt x="49" y="38"/>
                      <a:pt x="49" y="38"/>
                    </a:cubicBezTo>
                    <a:cubicBezTo>
                      <a:pt x="50" y="38"/>
                      <a:pt x="50" y="38"/>
                      <a:pt x="51" y="38"/>
                    </a:cubicBezTo>
                    <a:cubicBezTo>
                      <a:pt x="51" y="38"/>
                      <a:pt x="52" y="38"/>
                      <a:pt x="52" y="38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7" y="34"/>
                      <a:pt x="57" y="34"/>
                      <a:pt x="58" y="34"/>
                    </a:cubicBezTo>
                    <a:cubicBezTo>
                      <a:pt x="58" y="33"/>
                      <a:pt x="57" y="33"/>
                      <a:pt x="58" y="33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32"/>
                      <a:pt x="58" y="33"/>
                      <a:pt x="59" y="33"/>
                    </a:cubicBezTo>
                    <a:cubicBezTo>
                      <a:pt x="59" y="33"/>
                      <a:pt x="59" y="33"/>
                      <a:pt x="60" y="33"/>
                    </a:cubicBezTo>
                    <a:cubicBezTo>
                      <a:pt x="60" y="34"/>
                      <a:pt x="60" y="33"/>
                      <a:pt x="61" y="33"/>
                    </a:cubicBezTo>
                    <a:cubicBezTo>
                      <a:pt x="61" y="33"/>
                      <a:pt x="62" y="33"/>
                      <a:pt x="62" y="33"/>
                    </a:cubicBezTo>
                    <a:cubicBezTo>
                      <a:pt x="63" y="33"/>
                      <a:pt x="63" y="33"/>
                      <a:pt x="63" y="33"/>
                    </a:cubicBezTo>
                    <a:cubicBezTo>
                      <a:pt x="64" y="33"/>
                      <a:pt x="64" y="33"/>
                      <a:pt x="65" y="32"/>
                    </a:cubicBezTo>
                    <a:cubicBezTo>
                      <a:pt x="65" y="32"/>
                      <a:pt x="66" y="32"/>
                      <a:pt x="67" y="32"/>
                    </a:cubicBezTo>
                    <a:cubicBezTo>
                      <a:pt x="67" y="32"/>
                      <a:pt x="68" y="32"/>
                      <a:pt x="69" y="31"/>
                    </a:cubicBezTo>
                    <a:cubicBezTo>
                      <a:pt x="69" y="31"/>
                      <a:pt x="69" y="31"/>
                      <a:pt x="70" y="31"/>
                    </a:cubicBezTo>
                    <a:cubicBezTo>
                      <a:pt x="70" y="30"/>
                      <a:pt x="71" y="30"/>
                      <a:pt x="72" y="30"/>
                    </a:cubicBezTo>
                    <a:cubicBezTo>
                      <a:pt x="72" y="30"/>
                      <a:pt x="73" y="30"/>
                      <a:pt x="73" y="29"/>
                    </a:cubicBezTo>
                    <a:cubicBezTo>
                      <a:pt x="74" y="29"/>
                      <a:pt x="74" y="29"/>
                      <a:pt x="75" y="29"/>
                    </a:cubicBezTo>
                    <a:cubicBezTo>
                      <a:pt x="75" y="29"/>
                      <a:pt x="76" y="29"/>
                      <a:pt x="76" y="29"/>
                    </a:cubicBezTo>
                    <a:cubicBezTo>
                      <a:pt x="76" y="28"/>
                      <a:pt x="76" y="28"/>
                      <a:pt x="76" y="28"/>
                    </a:cubicBezTo>
                    <a:cubicBezTo>
                      <a:pt x="76" y="28"/>
                      <a:pt x="76" y="28"/>
                      <a:pt x="76" y="28"/>
                    </a:cubicBezTo>
                    <a:cubicBezTo>
                      <a:pt x="75" y="27"/>
                      <a:pt x="75" y="28"/>
                      <a:pt x="74" y="28"/>
                    </a:cubicBezTo>
                    <a:cubicBezTo>
                      <a:pt x="73" y="28"/>
                      <a:pt x="73" y="28"/>
                      <a:pt x="72" y="28"/>
                    </a:cubicBezTo>
                    <a:cubicBezTo>
                      <a:pt x="72" y="28"/>
                      <a:pt x="71" y="28"/>
                      <a:pt x="70" y="28"/>
                    </a:cubicBezTo>
                    <a:cubicBezTo>
                      <a:pt x="70" y="28"/>
                      <a:pt x="70" y="28"/>
                      <a:pt x="69" y="28"/>
                    </a:cubicBezTo>
                    <a:cubicBezTo>
                      <a:pt x="69" y="28"/>
                      <a:pt x="69" y="28"/>
                      <a:pt x="69" y="28"/>
                    </a:cubicBezTo>
                    <a:cubicBezTo>
                      <a:pt x="68" y="28"/>
                      <a:pt x="68" y="29"/>
                      <a:pt x="68" y="29"/>
                    </a:cubicBezTo>
                    <a:cubicBezTo>
                      <a:pt x="68" y="29"/>
                      <a:pt x="67" y="29"/>
                      <a:pt x="67" y="28"/>
                    </a:cubicBezTo>
                    <a:cubicBezTo>
                      <a:pt x="67" y="28"/>
                      <a:pt x="68" y="28"/>
                      <a:pt x="68" y="28"/>
                    </a:cubicBezTo>
                    <a:cubicBezTo>
                      <a:pt x="68" y="27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70" y="27"/>
                    </a:cubicBezTo>
                    <a:cubicBezTo>
                      <a:pt x="70" y="27"/>
                      <a:pt x="71" y="27"/>
                      <a:pt x="71" y="27"/>
                    </a:cubicBezTo>
                    <a:cubicBezTo>
                      <a:pt x="71" y="27"/>
                      <a:pt x="71" y="27"/>
                      <a:pt x="71" y="27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5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7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6" y="27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cubicBezTo>
                      <a:pt x="76" y="27"/>
                      <a:pt x="77" y="27"/>
                      <a:pt x="77" y="27"/>
                    </a:cubicBezTo>
                    <a:cubicBezTo>
                      <a:pt x="77" y="27"/>
                      <a:pt x="78" y="27"/>
                      <a:pt x="78" y="27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5"/>
                    </a:cubicBezTo>
                    <a:cubicBezTo>
                      <a:pt x="78" y="25"/>
                      <a:pt x="78" y="25"/>
                      <a:pt x="78" y="25"/>
                    </a:cubicBezTo>
                    <a:cubicBezTo>
                      <a:pt x="78" y="24"/>
                      <a:pt x="77" y="25"/>
                      <a:pt x="77" y="25"/>
                    </a:cubicBezTo>
                    <a:cubicBezTo>
                      <a:pt x="77" y="25"/>
                      <a:pt x="77" y="24"/>
                      <a:pt x="77" y="24"/>
                    </a:cubicBezTo>
                    <a:cubicBezTo>
                      <a:pt x="77" y="24"/>
                      <a:pt x="77" y="24"/>
                      <a:pt x="76" y="23"/>
                    </a:cubicBezTo>
                    <a:cubicBezTo>
                      <a:pt x="76" y="23"/>
                      <a:pt x="76" y="24"/>
                      <a:pt x="75" y="24"/>
                    </a:cubicBezTo>
                    <a:cubicBezTo>
                      <a:pt x="75" y="23"/>
                      <a:pt x="75" y="23"/>
                      <a:pt x="74" y="23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4" y="20"/>
                      <a:pt x="74" y="21"/>
                      <a:pt x="74" y="21"/>
                    </a:cubicBezTo>
                    <a:cubicBezTo>
                      <a:pt x="75" y="21"/>
                      <a:pt x="75" y="21"/>
                      <a:pt x="76" y="21"/>
                    </a:cubicBezTo>
                    <a:cubicBezTo>
                      <a:pt x="76" y="21"/>
                      <a:pt x="76" y="22"/>
                      <a:pt x="77" y="22"/>
                    </a:cubicBezTo>
                    <a:cubicBezTo>
                      <a:pt x="78" y="22"/>
                      <a:pt x="79" y="22"/>
                      <a:pt x="79" y="22"/>
                    </a:cubicBezTo>
                    <a:cubicBezTo>
                      <a:pt x="79" y="21"/>
                      <a:pt x="78" y="21"/>
                      <a:pt x="78" y="21"/>
                    </a:cubicBezTo>
                    <a:cubicBezTo>
                      <a:pt x="78" y="21"/>
                      <a:pt x="79" y="20"/>
                      <a:pt x="79" y="20"/>
                    </a:cubicBezTo>
                    <a:cubicBezTo>
                      <a:pt x="80" y="20"/>
                      <a:pt x="80" y="20"/>
                      <a:pt x="81" y="19"/>
                    </a:cubicBezTo>
                    <a:cubicBezTo>
                      <a:pt x="82" y="19"/>
                      <a:pt x="82" y="20"/>
                      <a:pt x="83" y="19"/>
                    </a:cubicBezTo>
                    <a:cubicBezTo>
                      <a:pt x="83" y="19"/>
                      <a:pt x="83" y="19"/>
                      <a:pt x="83" y="19"/>
                    </a:cubicBezTo>
                    <a:cubicBezTo>
                      <a:pt x="84" y="19"/>
                      <a:pt x="85" y="19"/>
                      <a:pt x="85" y="18"/>
                    </a:cubicBezTo>
                    <a:cubicBezTo>
                      <a:pt x="85" y="18"/>
                      <a:pt x="84" y="18"/>
                      <a:pt x="84" y="18"/>
                    </a:cubicBezTo>
                    <a:cubicBezTo>
                      <a:pt x="84" y="18"/>
                      <a:pt x="84" y="18"/>
                      <a:pt x="84" y="18"/>
                    </a:cubicBezTo>
                    <a:cubicBezTo>
                      <a:pt x="84" y="18"/>
                      <a:pt x="84" y="17"/>
                      <a:pt x="84" y="17"/>
                    </a:cubicBezTo>
                    <a:cubicBezTo>
                      <a:pt x="84" y="17"/>
                      <a:pt x="84" y="17"/>
                      <a:pt x="85" y="17"/>
                    </a:cubicBezTo>
                    <a:cubicBezTo>
                      <a:pt x="85" y="17"/>
                      <a:pt x="85" y="17"/>
                      <a:pt x="85" y="17"/>
                    </a:cubicBezTo>
                    <a:cubicBezTo>
                      <a:pt x="86" y="17"/>
                      <a:pt x="86" y="17"/>
                      <a:pt x="86" y="17"/>
                    </a:cubicBezTo>
                    <a:cubicBezTo>
                      <a:pt x="87" y="17"/>
                      <a:pt x="87" y="17"/>
                      <a:pt x="87" y="17"/>
                    </a:cubicBezTo>
                    <a:cubicBezTo>
                      <a:pt x="87" y="17"/>
                      <a:pt x="88" y="17"/>
                      <a:pt x="88" y="16"/>
                    </a:cubicBezTo>
                    <a:cubicBezTo>
                      <a:pt x="88" y="16"/>
                      <a:pt x="87" y="16"/>
                      <a:pt x="86" y="16"/>
                    </a:cubicBezTo>
                    <a:cubicBezTo>
                      <a:pt x="86" y="16"/>
                      <a:pt x="86" y="16"/>
                      <a:pt x="86" y="16"/>
                    </a:cubicBezTo>
                    <a:cubicBezTo>
                      <a:pt x="86" y="16"/>
                      <a:pt x="85" y="15"/>
                      <a:pt x="86" y="15"/>
                    </a:cubicBezTo>
                    <a:cubicBezTo>
                      <a:pt x="86" y="15"/>
                      <a:pt x="86" y="15"/>
                      <a:pt x="86" y="15"/>
                    </a:cubicBezTo>
                    <a:cubicBezTo>
                      <a:pt x="87" y="15"/>
                      <a:pt x="86" y="14"/>
                      <a:pt x="86" y="14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7" y="13"/>
                      <a:pt x="87" y="13"/>
                      <a:pt x="88" y="13"/>
                    </a:cubicBezTo>
                    <a:cubicBezTo>
                      <a:pt x="88" y="12"/>
                      <a:pt x="88" y="12"/>
                      <a:pt x="88" y="12"/>
                    </a:cubicBezTo>
                    <a:cubicBezTo>
                      <a:pt x="87" y="11"/>
                      <a:pt x="87" y="12"/>
                      <a:pt x="86" y="12"/>
                    </a:cubicBezTo>
                    <a:cubicBezTo>
                      <a:pt x="86" y="12"/>
                      <a:pt x="85" y="12"/>
                      <a:pt x="85" y="12"/>
                    </a:cubicBezTo>
                    <a:cubicBezTo>
                      <a:pt x="85" y="11"/>
                      <a:pt x="86" y="11"/>
                      <a:pt x="86" y="11"/>
                    </a:cubicBezTo>
                    <a:cubicBezTo>
                      <a:pt x="86" y="11"/>
                      <a:pt x="87" y="10"/>
                      <a:pt x="87" y="10"/>
                    </a:cubicBezTo>
                    <a:cubicBezTo>
                      <a:pt x="87" y="10"/>
                      <a:pt x="87" y="10"/>
                      <a:pt x="88" y="9"/>
                    </a:cubicBezTo>
                    <a:cubicBezTo>
                      <a:pt x="88" y="9"/>
                      <a:pt x="89" y="9"/>
                      <a:pt x="89" y="9"/>
                    </a:cubicBezTo>
                    <a:cubicBezTo>
                      <a:pt x="89" y="8"/>
                      <a:pt x="89" y="8"/>
                      <a:pt x="88" y="8"/>
                    </a:cubicBezTo>
                    <a:cubicBezTo>
                      <a:pt x="88" y="8"/>
                      <a:pt x="88" y="8"/>
                      <a:pt x="88" y="7"/>
                    </a:cubicBezTo>
                    <a:cubicBezTo>
                      <a:pt x="88" y="7"/>
                      <a:pt x="88" y="7"/>
                      <a:pt x="88" y="7"/>
                    </a:cubicBezTo>
                    <a:cubicBezTo>
                      <a:pt x="88" y="7"/>
                      <a:pt x="88" y="7"/>
                      <a:pt x="89" y="7"/>
                    </a:cubicBez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7"/>
                      <a:pt x="90" y="6"/>
                    </a:cubicBezTo>
                    <a:cubicBezTo>
                      <a:pt x="90" y="6"/>
                      <a:pt x="90" y="6"/>
                      <a:pt x="90" y="6"/>
                    </a:cubicBezTo>
                    <a:cubicBezTo>
                      <a:pt x="90" y="6"/>
                      <a:pt x="91" y="6"/>
                      <a:pt x="91" y="6"/>
                    </a:cubicBezTo>
                    <a:cubicBezTo>
                      <a:pt x="92" y="6"/>
                      <a:pt x="92" y="5"/>
                      <a:pt x="92" y="5"/>
                    </a:cubicBezTo>
                    <a:cubicBezTo>
                      <a:pt x="92" y="5"/>
                      <a:pt x="93" y="5"/>
                      <a:pt x="93" y="6"/>
                    </a:cubicBezTo>
                    <a:cubicBezTo>
                      <a:pt x="93" y="6"/>
                      <a:pt x="94" y="5"/>
                      <a:pt x="94" y="5"/>
                    </a:cubicBezTo>
                    <a:cubicBezTo>
                      <a:pt x="94" y="5"/>
                      <a:pt x="94" y="5"/>
                      <a:pt x="95" y="4"/>
                    </a:cubicBezTo>
                    <a:cubicBezTo>
                      <a:pt x="95" y="4"/>
                      <a:pt x="95" y="4"/>
                      <a:pt x="96" y="4"/>
                    </a:cubicBezTo>
                    <a:cubicBezTo>
                      <a:pt x="96" y="4"/>
                      <a:pt x="97" y="4"/>
                      <a:pt x="97" y="4"/>
                    </a:cubicBezTo>
                    <a:cubicBezTo>
                      <a:pt x="98" y="4"/>
                      <a:pt x="99" y="4"/>
                      <a:pt x="99" y="3"/>
                    </a:cubicBezTo>
                    <a:cubicBezTo>
                      <a:pt x="98" y="3"/>
                      <a:pt x="98" y="3"/>
                      <a:pt x="98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8" name="Freeform 405">
                <a:extLst>
                  <a:ext uri="{FF2B5EF4-FFF2-40B4-BE49-F238E27FC236}">
                    <a16:creationId xmlns:a16="http://schemas.microsoft.com/office/drawing/2014/main" id="{0428ABED-ECBE-4C51-B2D3-63C4C403F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5314" y="957264"/>
                <a:ext cx="53975" cy="20638"/>
              </a:xfrm>
              <a:custGeom>
                <a:avLst/>
                <a:gdLst>
                  <a:gd name="T0" fmla="*/ 0 w 5"/>
                  <a:gd name="T1" fmla="*/ 2 h 2"/>
                  <a:gd name="T2" fmla="*/ 2 w 5"/>
                  <a:gd name="T3" fmla="*/ 2 h 2"/>
                  <a:gd name="T4" fmla="*/ 3 w 5"/>
                  <a:gd name="T5" fmla="*/ 2 h 2"/>
                  <a:gd name="T6" fmla="*/ 4 w 5"/>
                  <a:gd name="T7" fmla="*/ 2 h 2"/>
                  <a:gd name="T8" fmla="*/ 5 w 5"/>
                  <a:gd name="T9" fmla="*/ 2 h 2"/>
                  <a:gd name="T10" fmla="*/ 5 w 5"/>
                  <a:gd name="T11" fmla="*/ 1 h 2"/>
                  <a:gd name="T12" fmla="*/ 4 w 5"/>
                  <a:gd name="T13" fmla="*/ 1 h 2"/>
                  <a:gd name="T14" fmla="*/ 3 w 5"/>
                  <a:gd name="T15" fmla="*/ 0 h 2"/>
                  <a:gd name="T16" fmla="*/ 2 w 5"/>
                  <a:gd name="T17" fmla="*/ 0 h 2"/>
                  <a:gd name="T18" fmla="*/ 1 w 5"/>
                  <a:gd name="T19" fmla="*/ 0 h 2"/>
                  <a:gd name="T20" fmla="*/ 0 w 5"/>
                  <a:gd name="T21" fmla="*/ 1 h 2"/>
                  <a:gd name="T22" fmla="*/ 0 w 5"/>
                  <a:gd name="T23" fmla="*/ 1 h 2"/>
                  <a:gd name="T24" fmla="*/ 0 w 5"/>
                  <a:gd name="T2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99" name="Freeform 408">
                <a:extLst>
                  <a:ext uri="{FF2B5EF4-FFF2-40B4-BE49-F238E27FC236}">
                    <a16:creationId xmlns:a16="http://schemas.microsoft.com/office/drawing/2014/main" id="{1D2EEA9A-7A7B-4DBD-9DC3-075A15BE9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6539" y="1865314"/>
                <a:ext cx="11113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0" name="Freeform 410">
                <a:extLst>
                  <a:ext uri="{FF2B5EF4-FFF2-40B4-BE49-F238E27FC236}">
                    <a16:creationId xmlns:a16="http://schemas.microsoft.com/office/drawing/2014/main" id="{159611BD-6725-406F-8235-54F9456D2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3614" y="2924176"/>
                <a:ext cx="42863" cy="33338"/>
              </a:xfrm>
              <a:custGeom>
                <a:avLst/>
                <a:gdLst>
                  <a:gd name="T0" fmla="*/ 1 w 4"/>
                  <a:gd name="T1" fmla="*/ 3 h 3"/>
                  <a:gd name="T2" fmla="*/ 2 w 4"/>
                  <a:gd name="T3" fmla="*/ 3 h 3"/>
                  <a:gd name="T4" fmla="*/ 3 w 4"/>
                  <a:gd name="T5" fmla="*/ 2 h 3"/>
                  <a:gd name="T6" fmla="*/ 3 w 4"/>
                  <a:gd name="T7" fmla="*/ 2 h 3"/>
                  <a:gd name="T8" fmla="*/ 4 w 4"/>
                  <a:gd name="T9" fmla="*/ 2 h 3"/>
                  <a:gd name="T10" fmla="*/ 4 w 4"/>
                  <a:gd name="T11" fmla="*/ 1 h 3"/>
                  <a:gd name="T12" fmla="*/ 4 w 4"/>
                  <a:gd name="T13" fmla="*/ 0 h 3"/>
                  <a:gd name="T14" fmla="*/ 3 w 4"/>
                  <a:gd name="T15" fmla="*/ 1 h 3"/>
                  <a:gd name="T16" fmla="*/ 2 w 4"/>
                  <a:gd name="T17" fmla="*/ 1 h 3"/>
                  <a:gd name="T18" fmla="*/ 2 w 4"/>
                  <a:gd name="T19" fmla="*/ 2 h 3"/>
                  <a:gd name="T20" fmla="*/ 1 w 4"/>
                  <a:gd name="T21" fmla="*/ 2 h 3"/>
                  <a:gd name="T22" fmla="*/ 1 w 4"/>
                  <a:gd name="T23" fmla="*/ 2 h 3"/>
                  <a:gd name="T24" fmla="*/ 0 w 4"/>
                  <a:gd name="T25" fmla="*/ 2 h 3"/>
                  <a:gd name="T26" fmla="*/ 0 w 4"/>
                  <a:gd name="T27" fmla="*/ 2 h 3"/>
                  <a:gd name="T28" fmla="*/ 1 w 4"/>
                  <a:gd name="T2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1" name="Freeform 411">
                <a:extLst>
                  <a:ext uri="{FF2B5EF4-FFF2-40B4-BE49-F238E27FC236}">
                    <a16:creationId xmlns:a16="http://schemas.microsoft.com/office/drawing/2014/main" id="{466F433A-28D2-4350-912C-1AA2084A78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3614" y="2946401"/>
                <a:ext cx="0" cy="1111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2" name="Freeform 412">
                <a:extLst>
                  <a:ext uri="{FF2B5EF4-FFF2-40B4-BE49-F238E27FC236}">
                    <a16:creationId xmlns:a16="http://schemas.microsoft.com/office/drawing/2014/main" id="{E4EEB2E4-7F5A-4695-A0BE-2C8A9899FB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80326" y="1670051"/>
                <a:ext cx="141288" cy="130175"/>
              </a:xfrm>
              <a:custGeom>
                <a:avLst/>
                <a:gdLst>
                  <a:gd name="T0" fmla="*/ 2 w 13"/>
                  <a:gd name="T1" fmla="*/ 3 h 12"/>
                  <a:gd name="T2" fmla="*/ 2 w 13"/>
                  <a:gd name="T3" fmla="*/ 4 h 12"/>
                  <a:gd name="T4" fmla="*/ 2 w 13"/>
                  <a:gd name="T5" fmla="*/ 5 h 12"/>
                  <a:gd name="T6" fmla="*/ 3 w 13"/>
                  <a:gd name="T7" fmla="*/ 6 h 12"/>
                  <a:gd name="T8" fmla="*/ 3 w 13"/>
                  <a:gd name="T9" fmla="*/ 7 h 12"/>
                  <a:gd name="T10" fmla="*/ 2 w 13"/>
                  <a:gd name="T11" fmla="*/ 7 h 12"/>
                  <a:gd name="T12" fmla="*/ 1 w 13"/>
                  <a:gd name="T13" fmla="*/ 7 h 12"/>
                  <a:gd name="T14" fmla="*/ 2 w 13"/>
                  <a:gd name="T15" fmla="*/ 8 h 12"/>
                  <a:gd name="T16" fmla="*/ 1 w 13"/>
                  <a:gd name="T17" fmla="*/ 9 h 12"/>
                  <a:gd name="T18" fmla="*/ 1 w 13"/>
                  <a:gd name="T19" fmla="*/ 10 h 12"/>
                  <a:gd name="T20" fmla="*/ 1 w 13"/>
                  <a:gd name="T21" fmla="*/ 11 h 12"/>
                  <a:gd name="T22" fmla="*/ 2 w 13"/>
                  <a:gd name="T23" fmla="*/ 11 h 12"/>
                  <a:gd name="T24" fmla="*/ 3 w 13"/>
                  <a:gd name="T25" fmla="*/ 11 h 12"/>
                  <a:gd name="T26" fmla="*/ 3 w 13"/>
                  <a:gd name="T27" fmla="*/ 12 h 12"/>
                  <a:gd name="T28" fmla="*/ 4 w 13"/>
                  <a:gd name="T29" fmla="*/ 12 h 12"/>
                  <a:gd name="T30" fmla="*/ 6 w 13"/>
                  <a:gd name="T31" fmla="*/ 11 h 12"/>
                  <a:gd name="T32" fmla="*/ 5 w 13"/>
                  <a:gd name="T33" fmla="*/ 11 h 12"/>
                  <a:gd name="T34" fmla="*/ 4 w 13"/>
                  <a:gd name="T35" fmla="*/ 10 h 12"/>
                  <a:gd name="T36" fmla="*/ 3 w 13"/>
                  <a:gd name="T37" fmla="*/ 10 h 12"/>
                  <a:gd name="T38" fmla="*/ 3 w 13"/>
                  <a:gd name="T39" fmla="*/ 9 h 12"/>
                  <a:gd name="T40" fmla="*/ 4 w 13"/>
                  <a:gd name="T41" fmla="*/ 9 h 12"/>
                  <a:gd name="T42" fmla="*/ 5 w 13"/>
                  <a:gd name="T43" fmla="*/ 9 h 12"/>
                  <a:gd name="T44" fmla="*/ 5 w 13"/>
                  <a:gd name="T45" fmla="*/ 9 h 12"/>
                  <a:gd name="T46" fmla="*/ 6 w 13"/>
                  <a:gd name="T47" fmla="*/ 9 h 12"/>
                  <a:gd name="T48" fmla="*/ 7 w 13"/>
                  <a:gd name="T49" fmla="*/ 9 h 12"/>
                  <a:gd name="T50" fmla="*/ 8 w 13"/>
                  <a:gd name="T51" fmla="*/ 10 h 12"/>
                  <a:gd name="T52" fmla="*/ 9 w 13"/>
                  <a:gd name="T53" fmla="*/ 11 h 12"/>
                  <a:gd name="T54" fmla="*/ 10 w 13"/>
                  <a:gd name="T55" fmla="*/ 11 h 12"/>
                  <a:gd name="T56" fmla="*/ 10 w 13"/>
                  <a:gd name="T57" fmla="*/ 9 h 12"/>
                  <a:gd name="T58" fmla="*/ 10 w 13"/>
                  <a:gd name="T59" fmla="*/ 8 h 12"/>
                  <a:gd name="T60" fmla="*/ 11 w 13"/>
                  <a:gd name="T61" fmla="*/ 8 h 12"/>
                  <a:gd name="T62" fmla="*/ 12 w 13"/>
                  <a:gd name="T63" fmla="*/ 8 h 12"/>
                  <a:gd name="T64" fmla="*/ 13 w 13"/>
                  <a:gd name="T65" fmla="*/ 7 h 12"/>
                  <a:gd name="T66" fmla="*/ 12 w 13"/>
                  <a:gd name="T67" fmla="*/ 6 h 12"/>
                  <a:gd name="T68" fmla="*/ 12 w 13"/>
                  <a:gd name="T69" fmla="*/ 5 h 12"/>
                  <a:gd name="T70" fmla="*/ 12 w 13"/>
                  <a:gd name="T71" fmla="*/ 4 h 12"/>
                  <a:gd name="T72" fmla="*/ 11 w 13"/>
                  <a:gd name="T73" fmla="*/ 4 h 12"/>
                  <a:gd name="T74" fmla="*/ 10 w 13"/>
                  <a:gd name="T75" fmla="*/ 4 h 12"/>
                  <a:gd name="T76" fmla="*/ 9 w 13"/>
                  <a:gd name="T77" fmla="*/ 4 h 12"/>
                  <a:gd name="T78" fmla="*/ 8 w 13"/>
                  <a:gd name="T79" fmla="*/ 4 h 12"/>
                  <a:gd name="T80" fmla="*/ 6 w 13"/>
                  <a:gd name="T81" fmla="*/ 4 h 12"/>
                  <a:gd name="T82" fmla="*/ 5 w 13"/>
                  <a:gd name="T83" fmla="*/ 3 h 12"/>
                  <a:gd name="T84" fmla="*/ 3 w 13"/>
                  <a:gd name="T85" fmla="*/ 2 h 12"/>
                  <a:gd name="T86" fmla="*/ 1 w 13"/>
                  <a:gd name="T87" fmla="*/ 1 h 12"/>
                  <a:gd name="T88" fmla="*/ 0 w 13"/>
                  <a:gd name="T89" fmla="*/ 1 h 12"/>
                  <a:gd name="T90" fmla="*/ 1 w 13"/>
                  <a:gd name="T91" fmla="*/ 2 h 12"/>
                  <a:gd name="T92" fmla="*/ 2 w 13"/>
                  <a:gd name="T93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" h="12">
                    <a:moveTo>
                      <a:pt x="2" y="3"/>
                    </a:moveTo>
                    <a:cubicBezTo>
                      <a:pt x="2" y="4"/>
                      <a:pt x="1" y="4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3" y="6"/>
                      <a:pt x="3" y="6"/>
                      <a:pt x="3" y="7"/>
                    </a:cubicBezTo>
                    <a:cubicBezTo>
                      <a:pt x="3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10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1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5" y="12"/>
                      <a:pt x="6" y="12"/>
                      <a:pt x="6" y="11"/>
                    </a:cubicBezTo>
                    <a:cubicBezTo>
                      <a:pt x="6" y="11"/>
                      <a:pt x="5" y="11"/>
                      <a:pt x="5" y="11"/>
                    </a:cubicBezTo>
                    <a:cubicBezTo>
                      <a:pt x="5" y="10"/>
                      <a:pt x="5" y="10"/>
                      <a:pt x="4" y="10"/>
                    </a:cubicBezTo>
                    <a:cubicBezTo>
                      <a:pt x="4" y="10"/>
                      <a:pt x="3" y="10"/>
                      <a:pt x="3" y="1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9"/>
                      <a:pt x="6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9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9"/>
                    </a:cubicBezTo>
                    <a:cubicBezTo>
                      <a:pt x="10" y="9"/>
                      <a:pt x="10" y="9"/>
                      <a:pt x="10" y="8"/>
                    </a:cubicBezTo>
                    <a:cubicBezTo>
                      <a:pt x="10" y="8"/>
                      <a:pt x="11" y="8"/>
                      <a:pt x="11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3"/>
                      <a:pt x="11" y="4"/>
                      <a:pt x="11" y="4"/>
                    </a:cubicBezTo>
                    <a:cubicBezTo>
                      <a:pt x="11" y="4"/>
                      <a:pt x="11" y="4"/>
                      <a:pt x="10" y="4"/>
                    </a:cubicBezTo>
                    <a:cubicBezTo>
                      <a:pt x="10" y="4"/>
                      <a:pt x="10" y="4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8" y="4"/>
                      <a:pt x="7" y="4"/>
                      <a:pt x="6" y="4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2" y="1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3"/>
                      <a:pt x="2" y="3"/>
                      <a:pt x="2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3" name="Freeform 413">
                <a:extLst>
                  <a:ext uri="{FF2B5EF4-FFF2-40B4-BE49-F238E27FC236}">
                    <a16:creationId xmlns:a16="http://schemas.microsoft.com/office/drawing/2014/main" id="{216DC720-3DF8-44D8-ACBD-8B973A56E3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4601" y="1800226"/>
                <a:ext cx="238125" cy="249238"/>
              </a:xfrm>
              <a:custGeom>
                <a:avLst/>
                <a:gdLst>
                  <a:gd name="T0" fmla="*/ 2 w 22"/>
                  <a:gd name="T1" fmla="*/ 21 h 23"/>
                  <a:gd name="T2" fmla="*/ 4 w 22"/>
                  <a:gd name="T3" fmla="*/ 21 h 23"/>
                  <a:gd name="T4" fmla="*/ 6 w 22"/>
                  <a:gd name="T5" fmla="*/ 21 h 23"/>
                  <a:gd name="T6" fmla="*/ 8 w 22"/>
                  <a:gd name="T7" fmla="*/ 19 h 23"/>
                  <a:gd name="T8" fmla="*/ 10 w 22"/>
                  <a:gd name="T9" fmla="*/ 20 h 23"/>
                  <a:gd name="T10" fmla="*/ 11 w 22"/>
                  <a:gd name="T11" fmla="*/ 20 h 23"/>
                  <a:gd name="T12" fmla="*/ 12 w 22"/>
                  <a:gd name="T13" fmla="*/ 22 h 23"/>
                  <a:gd name="T14" fmla="*/ 14 w 22"/>
                  <a:gd name="T15" fmla="*/ 22 h 23"/>
                  <a:gd name="T16" fmla="*/ 15 w 22"/>
                  <a:gd name="T17" fmla="*/ 21 h 23"/>
                  <a:gd name="T18" fmla="*/ 14 w 22"/>
                  <a:gd name="T19" fmla="*/ 20 h 23"/>
                  <a:gd name="T20" fmla="*/ 14 w 22"/>
                  <a:gd name="T21" fmla="*/ 19 h 23"/>
                  <a:gd name="T22" fmla="*/ 16 w 22"/>
                  <a:gd name="T23" fmla="*/ 20 h 23"/>
                  <a:gd name="T24" fmla="*/ 18 w 22"/>
                  <a:gd name="T25" fmla="*/ 19 h 23"/>
                  <a:gd name="T26" fmla="*/ 20 w 22"/>
                  <a:gd name="T27" fmla="*/ 19 h 23"/>
                  <a:gd name="T28" fmla="*/ 20 w 22"/>
                  <a:gd name="T29" fmla="*/ 18 h 23"/>
                  <a:gd name="T30" fmla="*/ 21 w 22"/>
                  <a:gd name="T31" fmla="*/ 18 h 23"/>
                  <a:gd name="T32" fmla="*/ 22 w 22"/>
                  <a:gd name="T33" fmla="*/ 18 h 23"/>
                  <a:gd name="T34" fmla="*/ 22 w 22"/>
                  <a:gd name="T35" fmla="*/ 16 h 23"/>
                  <a:gd name="T36" fmla="*/ 21 w 22"/>
                  <a:gd name="T37" fmla="*/ 14 h 23"/>
                  <a:gd name="T38" fmla="*/ 20 w 22"/>
                  <a:gd name="T39" fmla="*/ 11 h 23"/>
                  <a:gd name="T40" fmla="*/ 20 w 22"/>
                  <a:gd name="T41" fmla="*/ 10 h 23"/>
                  <a:gd name="T42" fmla="*/ 20 w 22"/>
                  <a:gd name="T43" fmla="*/ 8 h 23"/>
                  <a:gd name="T44" fmla="*/ 19 w 22"/>
                  <a:gd name="T45" fmla="*/ 5 h 23"/>
                  <a:gd name="T46" fmla="*/ 17 w 22"/>
                  <a:gd name="T47" fmla="*/ 3 h 23"/>
                  <a:gd name="T48" fmla="*/ 16 w 22"/>
                  <a:gd name="T49" fmla="*/ 2 h 23"/>
                  <a:gd name="T50" fmla="*/ 15 w 22"/>
                  <a:gd name="T51" fmla="*/ 0 h 23"/>
                  <a:gd name="T52" fmla="*/ 14 w 22"/>
                  <a:gd name="T53" fmla="*/ 1 h 23"/>
                  <a:gd name="T54" fmla="*/ 13 w 22"/>
                  <a:gd name="T55" fmla="*/ 2 h 23"/>
                  <a:gd name="T56" fmla="*/ 13 w 22"/>
                  <a:gd name="T57" fmla="*/ 3 h 23"/>
                  <a:gd name="T58" fmla="*/ 13 w 22"/>
                  <a:gd name="T59" fmla="*/ 4 h 23"/>
                  <a:gd name="T60" fmla="*/ 14 w 22"/>
                  <a:gd name="T61" fmla="*/ 6 h 23"/>
                  <a:gd name="T62" fmla="*/ 15 w 22"/>
                  <a:gd name="T63" fmla="*/ 8 h 23"/>
                  <a:gd name="T64" fmla="*/ 15 w 22"/>
                  <a:gd name="T65" fmla="*/ 10 h 23"/>
                  <a:gd name="T66" fmla="*/ 14 w 22"/>
                  <a:gd name="T67" fmla="*/ 12 h 23"/>
                  <a:gd name="T68" fmla="*/ 12 w 22"/>
                  <a:gd name="T69" fmla="*/ 13 h 23"/>
                  <a:gd name="T70" fmla="*/ 12 w 22"/>
                  <a:gd name="T71" fmla="*/ 12 h 23"/>
                  <a:gd name="T72" fmla="*/ 11 w 22"/>
                  <a:gd name="T73" fmla="*/ 12 h 23"/>
                  <a:gd name="T74" fmla="*/ 10 w 22"/>
                  <a:gd name="T75" fmla="*/ 15 h 23"/>
                  <a:gd name="T76" fmla="*/ 10 w 22"/>
                  <a:gd name="T77" fmla="*/ 17 h 23"/>
                  <a:gd name="T78" fmla="*/ 9 w 22"/>
                  <a:gd name="T79" fmla="*/ 16 h 23"/>
                  <a:gd name="T80" fmla="*/ 5 w 22"/>
                  <a:gd name="T81" fmla="*/ 17 h 23"/>
                  <a:gd name="T82" fmla="*/ 3 w 22"/>
                  <a:gd name="T83" fmla="*/ 18 h 23"/>
                  <a:gd name="T84" fmla="*/ 2 w 22"/>
                  <a:gd name="T85" fmla="*/ 20 h 23"/>
                  <a:gd name="T86" fmla="*/ 1 w 22"/>
                  <a:gd name="T87" fmla="*/ 20 h 23"/>
                  <a:gd name="T88" fmla="*/ 2 w 22"/>
                  <a:gd name="T8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2" h="23">
                    <a:moveTo>
                      <a:pt x="2" y="21"/>
                    </a:moveTo>
                    <a:cubicBezTo>
                      <a:pt x="2" y="22"/>
                      <a:pt x="2" y="21"/>
                      <a:pt x="2" y="21"/>
                    </a:cubicBezTo>
                    <a:cubicBezTo>
                      <a:pt x="3" y="21"/>
                      <a:pt x="3" y="22"/>
                      <a:pt x="4" y="22"/>
                    </a:cubicBezTo>
                    <a:cubicBezTo>
                      <a:pt x="4" y="22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0"/>
                      <a:pt x="6" y="21"/>
                      <a:pt x="6" y="21"/>
                    </a:cubicBezTo>
                    <a:cubicBezTo>
                      <a:pt x="6" y="20"/>
                      <a:pt x="7" y="20"/>
                      <a:pt x="7" y="20"/>
                    </a:cubicBezTo>
                    <a:cubicBezTo>
                      <a:pt x="7" y="20"/>
                      <a:pt x="7" y="20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9" y="19"/>
                      <a:pt x="9" y="20"/>
                      <a:pt x="10" y="20"/>
                    </a:cubicBezTo>
                    <a:cubicBezTo>
                      <a:pt x="10" y="20"/>
                      <a:pt x="11" y="19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2"/>
                      <a:pt x="11" y="22"/>
                      <a:pt x="12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3" y="22"/>
                      <a:pt x="13" y="23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1"/>
                      <a:pt x="15" y="21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4" y="20"/>
                    </a:cubicBezTo>
                    <a:cubicBezTo>
                      <a:pt x="14" y="20"/>
                      <a:pt x="14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6" y="20"/>
                    </a:cubicBezTo>
                    <a:cubicBezTo>
                      <a:pt x="16" y="20"/>
                      <a:pt x="16" y="20"/>
                      <a:pt x="17" y="20"/>
                    </a:cubicBezTo>
                    <a:cubicBezTo>
                      <a:pt x="17" y="20"/>
                      <a:pt x="18" y="20"/>
                      <a:pt x="18" y="19"/>
                    </a:cubicBezTo>
                    <a:cubicBezTo>
                      <a:pt x="19" y="19"/>
                      <a:pt x="19" y="20"/>
                      <a:pt x="19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7"/>
                    </a:cubicBezTo>
                    <a:cubicBezTo>
                      <a:pt x="20" y="17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8"/>
                      <a:pt x="22" y="18"/>
                      <a:pt x="22" y="18"/>
                    </a:cubicBezTo>
                    <a:cubicBezTo>
                      <a:pt x="22" y="18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21" y="15"/>
                      <a:pt x="21" y="15"/>
                      <a:pt x="21" y="14"/>
                    </a:cubicBezTo>
                    <a:cubicBezTo>
                      <a:pt x="21" y="13"/>
                      <a:pt x="21" y="13"/>
                      <a:pt x="21" y="12"/>
                    </a:cubicBezTo>
                    <a:cubicBezTo>
                      <a:pt x="21" y="12"/>
                      <a:pt x="21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0"/>
                      <a:pt x="20" y="10"/>
                    </a:cubicBezTo>
                    <a:cubicBezTo>
                      <a:pt x="20" y="9"/>
                      <a:pt x="21" y="9"/>
                      <a:pt x="21" y="9"/>
                    </a:cubicBezTo>
                    <a:cubicBezTo>
                      <a:pt x="21" y="9"/>
                      <a:pt x="21" y="9"/>
                      <a:pt x="20" y="8"/>
                    </a:cubicBezTo>
                    <a:cubicBezTo>
                      <a:pt x="20" y="8"/>
                      <a:pt x="20" y="7"/>
                      <a:pt x="20" y="7"/>
                    </a:cubicBezTo>
                    <a:cubicBezTo>
                      <a:pt x="20" y="6"/>
                      <a:pt x="19" y="6"/>
                      <a:pt x="19" y="5"/>
                    </a:cubicBezTo>
                    <a:cubicBezTo>
                      <a:pt x="19" y="4"/>
                      <a:pt x="19" y="4"/>
                      <a:pt x="18" y="3"/>
                    </a:cubicBezTo>
                    <a:cubicBezTo>
                      <a:pt x="18" y="3"/>
                      <a:pt x="17" y="3"/>
                      <a:pt x="17" y="3"/>
                    </a:cubicBezTo>
                    <a:cubicBezTo>
                      <a:pt x="17" y="3"/>
                      <a:pt x="17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6" y="1"/>
                      <a:pt x="15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4" y="0"/>
                      <a:pt x="14" y="0"/>
                      <a:pt x="14" y="1"/>
                    </a:cubicBezTo>
                    <a:cubicBezTo>
                      <a:pt x="13" y="1"/>
                      <a:pt x="13" y="0"/>
                      <a:pt x="13" y="1"/>
                    </a:cubicBezTo>
                    <a:cubicBezTo>
                      <a:pt x="13" y="1"/>
                      <a:pt x="13" y="1"/>
                      <a:pt x="13" y="2"/>
                    </a:cubicBezTo>
                    <a:cubicBezTo>
                      <a:pt x="13" y="2"/>
                      <a:pt x="12" y="2"/>
                      <a:pt x="12" y="2"/>
                    </a:cubicBezTo>
                    <a:cubicBezTo>
                      <a:pt x="12" y="2"/>
                      <a:pt x="13" y="2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5"/>
                      <a:pt x="14" y="5"/>
                      <a:pt x="14" y="6"/>
                    </a:cubicBezTo>
                    <a:cubicBezTo>
                      <a:pt x="15" y="6"/>
                      <a:pt x="14" y="6"/>
                      <a:pt x="14" y="7"/>
                    </a:cubicBezTo>
                    <a:cubicBezTo>
                      <a:pt x="14" y="7"/>
                      <a:pt x="15" y="8"/>
                      <a:pt x="15" y="8"/>
                    </a:cubicBezTo>
                    <a:cubicBezTo>
                      <a:pt x="15" y="9"/>
                      <a:pt x="15" y="9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1"/>
                      <a:pt x="14" y="11"/>
                      <a:pt x="14" y="11"/>
                    </a:cubicBezTo>
                    <a:cubicBezTo>
                      <a:pt x="14" y="11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3" y="13"/>
                    </a:cubicBezTo>
                    <a:cubicBezTo>
                      <a:pt x="13" y="13"/>
                      <a:pt x="13" y="13"/>
                      <a:pt x="12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1"/>
                      <a:pt x="12" y="11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4"/>
                      <a:pt x="11" y="14"/>
                      <a:pt x="10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0" y="16"/>
                      <a:pt x="10" y="17"/>
                      <a:pt x="10" y="17"/>
                    </a:cubicBezTo>
                    <a:cubicBezTo>
                      <a:pt x="10" y="17"/>
                      <a:pt x="10" y="17"/>
                      <a:pt x="9" y="17"/>
                    </a:cubicBezTo>
                    <a:cubicBezTo>
                      <a:pt x="9" y="17"/>
                      <a:pt x="9" y="16"/>
                      <a:pt x="9" y="16"/>
                    </a:cubicBezTo>
                    <a:cubicBezTo>
                      <a:pt x="8" y="16"/>
                      <a:pt x="7" y="16"/>
                      <a:pt x="6" y="16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4" y="17"/>
                    </a:cubicBezTo>
                    <a:cubicBezTo>
                      <a:pt x="4" y="17"/>
                      <a:pt x="3" y="18"/>
                      <a:pt x="3" y="18"/>
                    </a:cubicBezTo>
                    <a:cubicBezTo>
                      <a:pt x="3" y="18"/>
                      <a:pt x="3" y="18"/>
                      <a:pt x="2" y="19"/>
                    </a:cubicBezTo>
                    <a:cubicBezTo>
                      <a:pt x="2" y="19"/>
                      <a:pt x="2" y="19"/>
                      <a:pt x="2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0" y="20"/>
                      <a:pt x="0" y="21"/>
                      <a:pt x="1" y="21"/>
                    </a:cubicBezTo>
                    <a:cubicBezTo>
                      <a:pt x="1" y="21"/>
                      <a:pt x="1" y="21"/>
                      <a:pt x="2" y="2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4" name="Freeform 414">
                <a:extLst>
                  <a:ext uri="{FF2B5EF4-FFF2-40B4-BE49-F238E27FC236}">
                    <a16:creationId xmlns:a16="http://schemas.microsoft.com/office/drawing/2014/main" id="{7EA26965-A039-487D-8B6B-F535F83C73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5351" y="1724026"/>
                <a:ext cx="227013" cy="141288"/>
              </a:xfrm>
              <a:custGeom>
                <a:avLst/>
                <a:gdLst>
                  <a:gd name="T0" fmla="*/ 1 w 21"/>
                  <a:gd name="T1" fmla="*/ 12 h 13"/>
                  <a:gd name="T2" fmla="*/ 2 w 21"/>
                  <a:gd name="T3" fmla="*/ 12 h 13"/>
                  <a:gd name="T4" fmla="*/ 3 w 21"/>
                  <a:gd name="T5" fmla="*/ 12 h 13"/>
                  <a:gd name="T6" fmla="*/ 5 w 21"/>
                  <a:gd name="T7" fmla="*/ 12 h 13"/>
                  <a:gd name="T8" fmla="*/ 6 w 21"/>
                  <a:gd name="T9" fmla="*/ 12 h 13"/>
                  <a:gd name="T10" fmla="*/ 8 w 21"/>
                  <a:gd name="T11" fmla="*/ 12 h 13"/>
                  <a:gd name="T12" fmla="*/ 9 w 21"/>
                  <a:gd name="T13" fmla="*/ 12 h 13"/>
                  <a:gd name="T14" fmla="*/ 10 w 21"/>
                  <a:gd name="T15" fmla="*/ 12 h 13"/>
                  <a:gd name="T16" fmla="*/ 10 w 21"/>
                  <a:gd name="T17" fmla="*/ 11 h 13"/>
                  <a:gd name="T18" fmla="*/ 11 w 21"/>
                  <a:gd name="T19" fmla="*/ 10 h 13"/>
                  <a:gd name="T20" fmla="*/ 12 w 21"/>
                  <a:gd name="T21" fmla="*/ 9 h 13"/>
                  <a:gd name="T22" fmla="*/ 14 w 21"/>
                  <a:gd name="T23" fmla="*/ 8 h 13"/>
                  <a:gd name="T24" fmla="*/ 15 w 21"/>
                  <a:gd name="T25" fmla="*/ 8 h 13"/>
                  <a:gd name="T26" fmla="*/ 16 w 21"/>
                  <a:gd name="T27" fmla="*/ 8 h 13"/>
                  <a:gd name="T28" fmla="*/ 18 w 21"/>
                  <a:gd name="T29" fmla="*/ 8 h 13"/>
                  <a:gd name="T30" fmla="*/ 18 w 21"/>
                  <a:gd name="T31" fmla="*/ 7 h 13"/>
                  <a:gd name="T32" fmla="*/ 19 w 21"/>
                  <a:gd name="T33" fmla="*/ 6 h 13"/>
                  <a:gd name="T34" fmla="*/ 21 w 21"/>
                  <a:gd name="T35" fmla="*/ 6 h 13"/>
                  <a:gd name="T36" fmla="*/ 21 w 21"/>
                  <a:gd name="T37" fmla="*/ 5 h 13"/>
                  <a:gd name="T38" fmla="*/ 21 w 21"/>
                  <a:gd name="T39" fmla="*/ 3 h 13"/>
                  <a:gd name="T40" fmla="*/ 21 w 21"/>
                  <a:gd name="T41" fmla="*/ 3 h 13"/>
                  <a:gd name="T42" fmla="*/ 20 w 21"/>
                  <a:gd name="T43" fmla="*/ 3 h 13"/>
                  <a:gd name="T44" fmla="*/ 19 w 21"/>
                  <a:gd name="T45" fmla="*/ 3 h 13"/>
                  <a:gd name="T46" fmla="*/ 17 w 21"/>
                  <a:gd name="T47" fmla="*/ 3 h 13"/>
                  <a:gd name="T48" fmla="*/ 16 w 21"/>
                  <a:gd name="T49" fmla="*/ 2 h 13"/>
                  <a:gd name="T50" fmla="*/ 14 w 21"/>
                  <a:gd name="T51" fmla="*/ 2 h 13"/>
                  <a:gd name="T52" fmla="*/ 13 w 21"/>
                  <a:gd name="T53" fmla="*/ 2 h 13"/>
                  <a:gd name="T54" fmla="*/ 12 w 21"/>
                  <a:gd name="T55" fmla="*/ 2 h 13"/>
                  <a:gd name="T56" fmla="*/ 10 w 21"/>
                  <a:gd name="T57" fmla="*/ 1 h 13"/>
                  <a:gd name="T58" fmla="*/ 8 w 21"/>
                  <a:gd name="T59" fmla="*/ 1 h 13"/>
                  <a:gd name="T60" fmla="*/ 7 w 21"/>
                  <a:gd name="T61" fmla="*/ 1 h 13"/>
                  <a:gd name="T62" fmla="*/ 6 w 21"/>
                  <a:gd name="T63" fmla="*/ 2 h 13"/>
                  <a:gd name="T64" fmla="*/ 5 w 21"/>
                  <a:gd name="T65" fmla="*/ 2 h 13"/>
                  <a:gd name="T66" fmla="*/ 4 w 21"/>
                  <a:gd name="T67" fmla="*/ 2 h 13"/>
                  <a:gd name="T68" fmla="*/ 3 w 21"/>
                  <a:gd name="T69" fmla="*/ 3 h 13"/>
                  <a:gd name="T70" fmla="*/ 2 w 21"/>
                  <a:gd name="T71" fmla="*/ 4 h 13"/>
                  <a:gd name="T72" fmla="*/ 1 w 21"/>
                  <a:gd name="T73" fmla="*/ 5 h 13"/>
                  <a:gd name="T74" fmla="*/ 1 w 21"/>
                  <a:gd name="T75" fmla="*/ 5 h 13"/>
                  <a:gd name="T76" fmla="*/ 1 w 21"/>
                  <a:gd name="T77" fmla="*/ 6 h 13"/>
                  <a:gd name="T78" fmla="*/ 1 w 21"/>
                  <a:gd name="T79" fmla="*/ 6 h 13"/>
                  <a:gd name="T80" fmla="*/ 3 w 21"/>
                  <a:gd name="T81" fmla="*/ 6 h 13"/>
                  <a:gd name="T82" fmla="*/ 4 w 21"/>
                  <a:gd name="T83" fmla="*/ 6 h 13"/>
                  <a:gd name="T84" fmla="*/ 4 w 21"/>
                  <a:gd name="T85" fmla="*/ 8 h 13"/>
                  <a:gd name="T86" fmla="*/ 5 w 21"/>
                  <a:gd name="T87" fmla="*/ 8 h 13"/>
                  <a:gd name="T88" fmla="*/ 6 w 21"/>
                  <a:gd name="T89" fmla="*/ 7 h 13"/>
                  <a:gd name="T90" fmla="*/ 5 w 21"/>
                  <a:gd name="T91" fmla="*/ 9 h 13"/>
                  <a:gd name="T92" fmla="*/ 4 w 21"/>
                  <a:gd name="T93" fmla="*/ 9 h 13"/>
                  <a:gd name="T94" fmla="*/ 3 w 21"/>
                  <a:gd name="T95" fmla="*/ 9 h 13"/>
                  <a:gd name="T96" fmla="*/ 1 w 21"/>
                  <a:gd name="T97" fmla="*/ 10 h 13"/>
                  <a:gd name="T98" fmla="*/ 1 w 21"/>
                  <a:gd name="T99" fmla="*/ 9 h 13"/>
                  <a:gd name="T100" fmla="*/ 1 w 21"/>
                  <a:gd name="T101" fmla="*/ 10 h 13"/>
                  <a:gd name="T102" fmla="*/ 0 w 21"/>
                  <a:gd name="T103" fmla="*/ 10 h 13"/>
                  <a:gd name="T104" fmla="*/ 0 w 21"/>
                  <a:gd name="T105" fmla="*/ 11 h 13"/>
                  <a:gd name="T106" fmla="*/ 0 w 21"/>
                  <a:gd name="T107" fmla="*/ 11 h 13"/>
                  <a:gd name="T108" fmla="*/ 1 w 21"/>
                  <a:gd name="T10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1" h="13">
                    <a:moveTo>
                      <a:pt x="1" y="12"/>
                    </a:moveTo>
                    <a:cubicBezTo>
                      <a:pt x="1" y="12"/>
                      <a:pt x="1" y="12"/>
                      <a:pt x="2" y="12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4" y="13"/>
                      <a:pt x="4" y="12"/>
                      <a:pt x="5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9" y="12"/>
                      <a:pt x="9" y="13"/>
                      <a:pt x="9" y="12"/>
                    </a:cubicBezTo>
                    <a:cubicBezTo>
                      <a:pt x="10" y="12"/>
                      <a:pt x="9" y="12"/>
                      <a:pt x="10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9"/>
                    </a:cubicBezTo>
                    <a:cubicBezTo>
                      <a:pt x="13" y="9"/>
                      <a:pt x="13" y="8"/>
                      <a:pt x="14" y="8"/>
                    </a:cubicBezTo>
                    <a:cubicBezTo>
                      <a:pt x="14" y="8"/>
                      <a:pt x="14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7" y="8"/>
                      <a:pt x="17" y="8"/>
                      <a:pt x="18" y="8"/>
                    </a:cubicBezTo>
                    <a:cubicBezTo>
                      <a:pt x="18" y="7"/>
                      <a:pt x="18" y="8"/>
                      <a:pt x="18" y="7"/>
                    </a:cubicBezTo>
                    <a:cubicBezTo>
                      <a:pt x="19" y="7"/>
                      <a:pt x="19" y="6"/>
                      <a:pt x="19" y="6"/>
                    </a:cubicBezTo>
                    <a:cubicBezTo>
                      <a:pt x="20" y="6"/>
                      <a:pt x="20" y="6"/>
                      <a:pt x="21" y="6"/>
                    </a:cubicBezTo>
                    <a:cubicBezTo>
                      <a:pt x="21" y="6"/>
                      <a:pt x="21" y="5"/>
                      <a:pt x="21" y="5"/>
                    </a:cubicBezTo>
                    <a:cubicBezTo>
                      <a:pt x="21" y="4"/>
                      <a:pt x="21" y="4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cubicBezTo>
                      <a:pt x="18" y="3"/>
                      <a:pt x="18" y="3"/>
                      <a:pt x="17" y="3"/>
                    </a:cubicBezTo>
                    <a:cubicBezTo>
                      <a:pt x="16" y="3"/>
                      <a:pt x="16" y="2"/>
                      <a:pt x="16" y="2"/>
                    </a:cubicBezTo>
                    <a:cubicBezTo>
                      <a:pt x="15" y="2"/>
                      <a:pt x="15" y="2"/>
                      <a:pt x="14" y="2"/>
                    </a:cubicBezTo>
                    <a:cubicBezTo>
                      <a:pt x="14" y="2"/>
                      <a:pt x="14" y="2"/>
                      <a:pt x="13" y="2"/>
                    </a:cubicBezTo>
                    <a:cubicBezTo>
                      <a:pt x="13" y="2"/>
                      <a:pt x="13" y="2"/>
                      <a:pt x="12" y="2"/>
                    </a:cubicBezTo>
                    <a:cubicBezTo>
                      <a:pt x="11" y="2"/>
                      <a:pt x="11" y="1"/>
                      <a:pt x="10" y="1"/>
                    </a:cubicBezTo>
                    <a:cubicBezTo>
                      <a:pt x="9" y="1"/>
                      <a:pt x="9" y="0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2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6"/>
                      <a:pt x="4" y="6"/>
                      <a:pt x="4" y="6"/>
                    </a:cubicBezTo>
                    <a:cubicBezTo>
                      <a:pt x="4" y="7"/>
                      <a:pt x="3" y="7"/>
                      <a:pt x="4" y="8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8"/>
                      <a:pt x="5" y="7"/>
                      <a:pt x="6" y="7"/>
                    </a:cubicBezTo>
                    <a:cubicBezTo>
                      <a:pt x="6" y="8"/>
                      <a:pt x="6" y="8"/>
                      <a:pt x="5" y="9"/>
                    </a:cubicBezTo>
                    <a:cubicBezTo>
                      <a:pt x="5" y="9"/>
                      <a:pt x="4" y="9"/>
                      <a:pt x="4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10"/>
                      <a:pt x="2" y="10"/>
                      <a:pt x="1" y="10"/>
                    </a:cubicBezTo>
                    <a:cubicBezTo>
                      <a:pt x="1" y="10"/>
                      <a:pt x="1" y="10"/>
                      <a:pt x="1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1" y="1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5" name="Freeform 415">
                <a:extLst>
                  <a:ext uri="{FF2B5EF4-FFF2-40B4-BE49-F238E27FC236}">
                    <a16:creationId xmlns:a16="http://schemas.microsoft.com/office/drawing/2014/main" id="{D3470E13-9EE2-4B33-9763-6B7B362675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48576" y="2016126"/>
                <a:ext cx="53975" cy="53975"/>
              </a:xfrm>
              <a:custGeom>
                <a:avLst/>
                <a:gdLst>
                  <a:gd name="T0" fmla="*/ 4 w 5"/>
                  <a:gd name="T1" fmla="*/ 3 h 5"/>
                  <a:gd name="T2" fmla="*/ 4 w 5"/>
                  <a:gd name="T3" fmla="*/ 4 h 5"/>
                  <a:gd name="T4" fmla="*/ 5 w 5"/>
                  <a:gd name="T5" fmla="*/ 3 h 5"/>
                  <a:gd name="T6" fmla="*/ 5 w 5"/>
                  <a:gd name="T7" fmla="*/ 2 h 5"/>
                  <a:gd name="T8" fmla="*/ 5 w 5"/>
                  <a:gd name="T9" fmla="*/ 1 h 5"/>
                  <a:gd name="T10" fmla="*/ 4 w 5"/>
                  <a:gd name="T11" fmla="*/ 1 h 5"/>
                  <a:gd name="T12" fmla="*/ 3 w 5"/>
                  <a:gd name="T13" fmla="*/ 1 h 5"/>
                  <a:gd name="T14" fmla="*/ 2 w 5"/>
                  <a:gd name="T15" fmla="*/ 1 h 5"/>
                  <a:gd name="T16" fmla="*/ 2 w 5"/>
                  <a:gd name="T17" fmla="*/ 1 h 5"/>
                  <a:gd name="T18" fmla="*/ 1 w 5"/>
                  <a:gd name="T19" fmla="*/ 1 h 5"/>
                  <a:gd name="T20" fmla="*/ 1 w 5"/>
                  <a:gd name="T21" fmla="*/ 2 h 5"/>
                  <a:gd name="T22" fmla="*/ 0 w 5"/>
                  <a:gd name="T23" fmla="*/ 3 h 5"/>
                  <a:gd name="T24" fmla="*/ 0 w 5"/>
                  <a:gd name="T25" fmla="*/ 4 h 5"/>
                  <a:gd name="T26" fmla="*/ 0 w 5"/>
                  <a:gd name="T27" fmla="*/ 5 h 5"/>
                  <a:gd name="T28" fmla="*/ 1 w 5"/>
                  <a:gd name="T29" fmla="*/ 5 h 5"/>
                  <a:gd name="T30" fmla="*/ 2 w 5"/>
                  <a:gd name="T31" fmla="*/ 5 h 5"/>
                  <a:gd name="T32" fmla="*/ 2 w 5"/>
                  <a:gd name="T33" fmla="*/ 4 h 5"/>
                  <a:gd name="T34" fmla="*/ 2 w 5"/>
                  <a:gd name="T35" fmla="*/ 3 h 5"/>
                  <a:gd name="T36" fmla="*/ 4 w 5"/>
                  <a:gd name="T3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" h="5">
                    <a:moveTo>
                      <a:pt x="4" y="3"/>
                    </a:moveTo>
                    <a:cubicBezTo>
                      <a:pt x="4" y="3"/>
                      <a:pt x="4" y="4"/>
                      <a:pt x="4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3" y="1"/>
                    </a:cubicBezTo>
                    <a:cubicBezTo>
                      <a:pt x="2" y="1"/>
                      <a:pt x="3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3" y="3"/>
                      <a:pt x="3" y="3"/>
                      <a:pt x="4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6" name="Freeform 416">
                <a:extLst>
                  <a:ext uri="{FF2B5EF4-FFF2-40B4-BE49-F238E27FC236}">
                    <a16:creationId xmlns:a16="http://schemas.microsoft.com/office/drawing/2014/main" id="{050241E1-828A-40A7-A07A-B4B13B5472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2376" y="2038351"/>
                <a:ext cx="76200" cy="85725"/>
              </a:xfrm>
              <a:custGeom>
                <a:avLst/>
                <a:gdLst>
                  <a:gd name="T0" fmla="*/ 1 w 7"/>
                  <a:gd name="T1" fmla="*/ 2 h 8"/>
                  <a:gd name="T2" fmla="*/ 1 w 7"/>
                  <a:gd name="T3" fmla="*/ 3 h 8"/>
                  <a:gd name="T4" fmla="*/ 2 w 7"/>
                  <a:gd name="T5" fmla="*/ 3 h 8"/>
                  <a:gd name="T6" fmla="*/ 2 w 7"/>
                  <a:gd name="T7" fmla="*/ 2 h 8"/>
                  <a:gd name="T8" fmla="*/ 3 w 7"/>
                  <a:gd name="T9" fmla="*/ 2 h 8"/>
                  <a:gd name="T10" fmla="*/ 4 w 7"/>
                  <a:gd name="T11" fmla="*/ 3 h 8"/>
                  <a:gd name="T12" fmla="*/ 4 w 7"/>
                  <a:gd name="T13" fmla="*/ 3 h 8"/>
                  <a:gd name="T14" fmla="*/ 4 w 7"/>
                  <a:gd name="T15" fmla="*/ 4 h 8"/>
                  <a:gd name="T16" fmla="*/ 4 w 7"/>
                  <a:gd name="T17" fmla="*/ 5 h 8"/>
                  <a:gd name="T18" fmla="*/ 4 w 7"/>
                  <a:gd name="T19" fmla="*/ 6 h 8"/>
                  <a:gd name="T20" fmla="*/ 4 w 7"/>
                  <a:gd name="T21" fmla="*/ 7 h 8"/>
                  <a:gd name="T22" fmla="*/ 5 w 7"/>
                  <a:gd name="T23" fmla="*/ 8 h 8"/>
                  <a:gd name="T24" fmla="*/ 6 w 7"/>
                  <a:gd name="T25" fmla="*/ 8 h 8"/>
                  <a:gd name="T26" fmla="*/ 6 w 7"/>
                  <a:gd name="T27" fmla="*/ 7 h 8"/>
                  <a:gd name="T28" fmla="*/ 7 w 7"/>
                  <a:gd name="T29" fmla="*/ 6 h 8"/>
                  <a:gd name="T30" fmla="*/ 7 w 7"/>
                  <a:gd name="T31" fmla="*/ 5 h 8"/>
                  <a:gd name="T32" fmla="*/ 7 w 7"/>
                  <a:gd name="T33" fmla="*/ 3 h 8"/>
                  <a:gd name="T34" fmla="*/ 7 w 7"/>
                  <a:gd name="T35" fmla="*/ 3 h 8"/>
                  <a:gd name="T36" fmla="*/ 6 w 7"/>
                  <a:gd name="T37" fmla="*/ 2 h 8"/>
                  <a:gd name="T38" fmla="*/ 6 w 7"/>
                  <a:gd name="T39" fmla="*/ 1 h 8"/>
                  <a:gd name="T40" fmla="*/ 5 w 7"/>
                  <a:gd name="T41" fmla="*/ 0 h 8"/>
                  <a:gd name="T42" fmla="*/ 4 w 7"/>
                  <a:gd name="T43" fmla="*/ 0 h 8"/>
                  <a:gd name="T44" fmla="*/ 4 w 7"/>
                  <a:gd name="T45" fmla="*/ 0 h 8"/>
                  <a:gd name="T46" fmla="*/ 3 w 7"/>
                  <a:gd name="T47" fmla="*/ 0 h 8"/>
                  <a:gd name="T48" fmla="*/ 2 w 7"/>
                  <a:gd name="T49" fmla="*/ 0 h 8"/>
                  <a:gd name="T50" fmla="*/ 2 w 7"/>
                  <a:gd name="T51" fmla="*/ 0 h 8"/>
                  <a:gd name="T52" fmla="*/ 1 w 7"/>
                  <a:gd name="T53" fmla="*/ 1 h 8"/>
                  <a:gd name="T54" fmla="*/ 0 w 7"/>
                  <a:gd name="T55" fmla="*/ 1 h 8"/>
                  <a:gd name="T56" fmla="*/ 1 w 7"/>
                  <a:gd name="T5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" h="8">
                    <a:moveTo>
                      <a:pt x="1" y="2"/>
                    </a:move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1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3" y="5"/>
                      <a:pt x="4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7"/>
                      <a:pt x="4" y="7"/>
                    </a:cubicBezTo>
                    <a:cubicBezTo>
                      <a:pt x="5" y="7"/>
                      <a:pt x="5" y="7"/>
                      <a:pt x="5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7" y="7"/>
                      <a:pt x="7" y="7"/>
                      <a:pt x="7" y="6"/>
                    </a:cubicBez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6" y="4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4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7" name="Freeform 417">
                <a:extLst>
                  <a:ext uri="{FF2B5EF4-FFF2-40B4-BE49-F238E27FC236}">
                    <a16:creationId xmlns:a16="http://schemas.microsoft.com/office/drawing/2014/main" id="{F4AB5C59-CC19-4053-88D6-0A59333F3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7464" y="2135189"/>
                <a:ext cx="11113" cy="1111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8" name="Freeform 418">
                <a:extLst>
                  <a:ext uri="{FF2B5EF4-FFF2-40B4-BE49-F238E27FC236}">
                    <a16:creationId xmlns:a16="http://schemas.microsoft.com/office/drawing/2014/main" id="{2A034EC2-3AFC-4175-87C7-1EAC3733BB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16826" y="2200276"/>
                <a:ext cx="20638" cy="22225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2 w 2"/>
                  <a:gd name="T5" fmla="*/ 0 h 2"/>
                  <a:gd name="T6" fmla="*/ 1 w 2"/>
                  <a:gd name="T7" fmla="*/ 0 h 2"/>
                  <a:gd name="T8" fmla="*/ 0 w 2"/>
                  <a:gd name="T9" fmla="*/ 1 h 2"/>
                  <a:gd name="T10" fmla="*/ 0 w 2"/>
                  <a:gd name="T11" fmla="*/ 2 h 2"/>
                  <a:gd name="T12" fmla="*/ 1 w 2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09" name="Freeform 419">
                <a:extLst>
                  <a:ext uri="{FF2B5EF4-FFF2-40B4-BE49-F238E27FC236}">
                    <a16:creationId xmlns:a16="http://schemas.microsoft.com/office/drawing/2014/main" id="{A1843A0F-8FFB-4048-8EC0-4C643E32D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4601" y="2254251"/>
                <a:ext cx="22225" cy="22225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1 h 2"/>
                  <a:gd name="T4" fmla="*/ 2 w 2"/>
                  <a:gd name="T5" fmla="*/ 0 h 2"/>
                  <a:gd name="T6" fmla="*/ 1 w 2"/>
                  <a:gd name="T7" fmla="*/ 0 h 2"/>
                  <a:gd name="T8" fmla="*/ 1 w 2"/>
                  <a:gd name="T9" fmla="*/ 0 h 2"/>
                  <a:gd name="T10" fmla="*/ 0 w 2"/>
                  <a:gd name="T11" fmla="*/ 1 h 2"/>
                  <a:gd name="T12" fmla="*/ 1 w 2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0" name="Freeform 420">
                <a:extLst>
                  <a:ext uri="{FF2B5EF4-FFF2-40B4-BE49-F238E27FC236}">
                    <a16:creationId xmlns:a16="http://schemas.microsoft.com/office/drawing/2014/main" id="{876E2C23-5C7D-4E23-976D-7D811744B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00926" y="2740026"/>
                <a:ext cx="63500" cy="87313"/>
              </a:xfrm>
              <a:custGeom>
                <a:avLst/>
                <a:gdLst>
                  <a:gd name="T0" fmla="*/ 0 w 6"/>
                  <a:gd name="T1" fmla="*/ 8 h 8"/>
                  <a:gd name="T2" fmla="*/ 1 w 6"/>
                  <a:gd name="T3" fmla="*/ 8 h 8"/>
                  <a:gd name="T4" fmla="*/ 2 w 6"/>
                  <a:gd name="T5" fmla="*/ 7 h 8"/>
                  <a:gd name="T6" fmla="*/ 2 w 6"/>
                  <a:gd name="T7" fmla="*/ 6 h 8"/>
                  <a:gd name="T8" fmla="*/ 3 w 6"/>
                  <a:gd name="T9" fmla="*/ 6 h 8"/>
                  <a:gd name="T10" fmla="*/ 4 w 6"/>
                  <a:gd name="T11" fmla="*/ 6 h 8"/>
                  <a:gd name="T12" fmla="*/ 4 w 6"/>
                  <a:gd name="T13" fmla="*/ 5 h 8"/>
                  <a:gd name="T14" fmla="*/ 4 w 6"/>
                  <a:gd name="T15" fmla="*/ 4 h 8"/>
                  <a:gd name="T16" fmla="*/ 5 w 6"/>
                  <a:gd name="T17" fmla="*/ 3 h 8"/>
                  <a:gd name="T18" fmla="*/ 5 w 6"/>
                  <a:gd name="T19" fmla="*/ 3 h 8"/>
                  <a:gd name="T20" fmla="*/ 6 w 6"/>
                  <a:gd name="T21" fmla="*/ 2 h 8"/>
                  <a:gd name="T22" fmla="*/ 5 w 6"/>
                  <a:gd name="T23" fmla="*/ 1 h 8"/>
                  <a:gd name="T24" fmla="*/ 5 w 6"/>
                  <a:gd name="T25" fmla="*/ 0 h 8"/>
                  <a:gd name="T26" fmla="*/ 4 w 6"/>
                  <a:gd name="T27" fmla="*/ 2 h 8"/>
                  <a:gd name="T28" fmla="*/ 4 w 6"/>
                  <a:gd name="T29" fmla="*/ 2 h 8"/>
                  <a:gd name="T30" fmla="*/ 3 w 6"/>
                  <a:gd name="T31" fmla="*/ 3 h 8"/>
                  <a:gd name="T32" fmla="*/ 3 w 6"/>
                  <a:gd name="T33" fmla="*/ 4 h 8"/>
                  <a:gd name="T34" fmla="*/ 1 w 6"/>
                  <a:gd name="T35" fmla="*/ 5 h 8"/>
                  <a:gd name="T36" fmla="*/ 1 w 6"/>
                  <a:gd name="T37" fmla="*/ 6 h 8"/>
                  <a:gd name="T38" fmla="*/ 0 w 6"/>
                  <a:gd name="T39" fmla="*/ 7 h 8"/>
                  <a:gd name="T40" fmla="*/ 0 w 6"/>
                  <a:gd name="T4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" h="8">
                    <a:moveTo>
                      <a:pt x="0" y="8"/>
                    </a:moveTo>
                    <a:cubicBezTo>
                      <a:pt x="0" y="8"/>
                      <a:pt x="1" y="8"/>
                      <a:pt x="1" y="8"/>
                    </a:cubicBezTo>
                    <a:cubicBezTo>
                      <a:pt x="1" y="8"/>
                      <a:pt x="2" y="8"/>
                      <a:pt x="2" y="7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3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5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1" name="Freeform 421">
                <a:extLst>
                  <a:ext uri="{FF2B5EF4-FFF2-40B4-BE49-F238E27FC236}">
                    <a16:creationId xmlns:a16="http://schemas.microsoft.com/office/drawing/2014/main" id="{8E80ABFB-91D7-4B3D-8A5A-A543EC03E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4426" y="2708276"/>
                <a:ext cx="11113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2" name="Freeform 422">
                <a:extLst>
                  <a:ext uri="{FF2B5EF4-FFF2-40B4-BE49-F238E27FC236}">
                    <a16:creationId xmlns:a16="http://schemas.microsoft.com/office/drawing/2014/main" id="{E07B56B6-24AB-4873-BE48-DDCFCC49E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539" y="2665414"/>
                <a:ext cx="33338" cy="42863"/>
              </a:xfrm>
              <a:custGeom>
                <a:avLst/>
                <a:gdLst>
                  <a:gd name="T0" fmla="*/ 3 w 3"/>
                  <a:gd name="T1" fmla="*/ 2 h 4"/>
                  <a:gd name="T2" fmla="*/ 3 w 3"/>
                  <a:gd name="T3" fmla="*/ 1 h 4"/>
                  <a:gd name="T4" fmla="*/ 2 w 3"/>
                  <a:gd name="T5" fmla="*/ 1 h 4"/>
                  <a:gd name="T6" fmla="*/ 1 w 3"/>
                  <a:gd name="T7" fmla="*/ 0 h 4"/>
                  <a:gd name="T8" fmla="*/ 0 w 3"/>
                  <a:gd name="T9" fmla="*/ 1 h 4"/>
                  <a:gd name="T10" fmla="*/ 0 w 3"/>
                  <a:gd name="T11" fmla="*/ 1 h 4"/>
                  <a:gd name="T12" fmla="*/ 1 w 3"/>
                  <a:gd name="T13" fmla="*/ 2 h 4"/>
                  <a:gd name="T14" fmla="*/ 1 w 3"/>
                  <a:gd name="T15" fmla="*/ 2 h 4"/>
                  <a:gd name="T16" fmla="*/ 2 w 3"/>
                  <a:gd name="T17" fmla="*/ 3 h 4"/>
                  <a:gd name="T18" fmla="*/ 1 w 3"/>
                  <a:gd name="T19" fmla="*/ 4 h 4"/>
                  <a:gd name="T20" fmla="*/ 2 w 3"/>
                  <a:gd name="T21" fmla="*/ 4 h 4"/>
                  <a:gd name="T22" fmla="*/ 3 w 3"/>
                  <a:gd name="T23" fmla="*/ 4 h 4"/>
                  <a:gd name="T24" fmla="*/ 3 w 3"/>
                  <a:gd name="T2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1" y="4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3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3" name="Freeform 423">
                <a:extLst>
                  <a:ext uri="{FF2B5EF4-FFF2-40B4-BE49-F238E27FC236}">
                    <a16:creationId xmlns:a16="http://schemas.microsoft.com/office/drawing/2014/main" id="{97866975-4523-4284-A863-67263F372B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2676" y="2513014"/>
                <a:ext cx="150813" cy="206375"/>
              </a:xfrm>
              <a:custGeom>
                <a:avLst/>
                <a:gdLst>
                  <a:gd name="T0" fmla="*/ 2 w 14"/>
                  <a:gd name="T1" fmla="*/ 9 h 19"/>
                  <a:gd name="T2" fmla="*/ 2 w 14"/>
                  <a:gd name="T3" fmla="*/ 11 h 19"/>
                  <a:gd name="T4" fmla="*/ 4 w 14"/>
                  <a:gd name="T5" fmla="*/ 11 h 19"/>
                  <a:gd name="T6" fmla="*/ 5 w 14"/>
                  <a:gd name="T7" fmla="*/ 11 h 19"/>
                  <a:gd name="T8" fmla="*/ 5 w 14"/>
                  <a:gd name="T9" fmla="*/ 12 h 19"/>
                  <a:gd name="T10" fmla="*/ 5 w 14"/>
                  <a:gd name="T11" fmla="*/ 13 h 19"/>
                  <a:gd name="T12" fmla="*/ 5 w 14"/>
                  <a:gd name="T13" fmla="*/ 13 h 19"/>
                  <a:gd name="T14" fmla="*/ 6 w 14"/>
                  <a:gd name="T15" fmla="*/ 13 h 19"/>
                  <a:gd name="T16" fmla="*/ 7 w 14"/>
                  <a:gd name="T17" fmla="*/ 13 h 19"/>
                  <a:gd name="T18" fmla="*/ 8 w 14"/>
                  <a:gd name="T19" fmla="*/ 14 h 19"/>
                  <a:gd name="T20" fmla="*/ 9 w 14"/>
                  <a:gd name="T21" fmla="*/ 14 h 19"/>
                  <a:gd name="T22" fmla="*/ 9 w 14"/>
                  <a:gd name="T23" fmla="*/ 15 h 19"/>
                  <a:gd name="T24" fmla="*/ 10 w 14"/>
                  <a:gd name="T25" fmla="*/ 15 h 19"/>
                  <a:gd name="T26" fmla="*/ 10 w 14"/>
                  <a:gd name="T27" fmla="*/ 14 h 19"/>
                  <a:gd name="T28" fmla="*/ 11 w 14"/>
                  <a:gd name="T29" fmla="*/ 14 h 19"/>
                  <a:gd name="T30" fmla="*/ 11 w 14"/>
                  <a:gd name="T31" fmla="*/ 15 h 19"/>
                  <a:gd name="T32" fmla="*/ 11 w 14"/>
                  <a:gd name="T33" fmla="*/ 16 h 19"/>
                  <a:gd name="T34" fmla="*/ 11 w 14"/>
                  <a:gd name="T35" fmla="*/ 16 h 19"/>
                  <a:gd name="T36" fmla="*/ 12 w 14"/>
                  <a:gd name="T37" fmla="*/ 17 h 19"/>
                  <a:gd name="T38" fmla="*/ 11 w 14"/>
                  <a:gd name="T39" fmla="*/ 18 h 19"/>
                  <a:gd name="T40" fmla="*/ 11 w 14"/>
                  <a:gd name="T41" fmla="*/ 19 h 19"/>
                  <a:gd name="T42" fmla="*/ 11 w 14"/>
                  <a:gd name="T43" fmla="*/ 19 h 19"/>
                  <a:gd name="T44" fmla="*/ 12 w 14"/>
                  <a:gd name="T45" fmla="*/ 19 h 19"/>
                  <a:gd name="T46" fmla="*/ 13 w 14"/>
                  <a:gd name="T47" fmla="*/ 19 h 19"/>
                  <a:gd name="T48" fmla="*/ 13 w 14"/>
                  <a:gd name="T49" fmla="*/ 18 h 19"/>
                  <a:gd name="T50" fmla="*/ 13 w 14"/>
                  <a:gd name="T51" fmla="*/ 17 h 19"/>
                  <a:gd name="T52" fmla="*/ 14 w 14"/>
                  <a:gd name="T53" fmla="*/ 16 h 19"/>
                  <a:gd name="T54" fmla="*/ 13 w 14"/>
                  <a:gd name="T55" fmla="*/ 16 h 19"/>
                  <a:gd name="T56" fmla="*/ 13 w 14"/>
                  <a:gd name="T57" fmla="*/ 15 h 19"/>
                  <a:gd name="T58" fmla="*/ 13 w 14"/>
                  <a:gd name="T59" fmla="*/ 14 h 19"/>
                  <a:gd name="T60" fmla="*/ 12 w 14"/>
                  <a:gd name="T61" fmla="*/ 13 h 19"/>
                  <a:gd name="T62" fmla="*/ 11 w 14"/>
                  <a:gd name="T63" fmla="*/ 13 h 19"/>
                  <a:gd name="T64" fmla="*/ 11 w 14"/>
                  <a:gd name="T65" fmla="*/ 13 h 19"/>
                  <a:gd name="T66" fmla="*/ 10 w 14"/>
                  <a:gd name="T67" fmla="*/ 12 h 19"/>
                  <a:gd name="T68" fmla="*/ 9 w 14"/>
                  <a:gd name="T69" fmla="*/ 12 h 19"/>
                  <a:gd name="T70" fmla="*/ 7 w 14"/>
                  <a:gd name="T71" fmla="*/ 12 h 19"/>
                  <a:gd name="T72" fmla="*/ 7 w 14"/>
                  <a:gd name="T73" fmla="*/ 11 h 19"/>
                  <a:gd name="T74" fmla="*/ 6 w 14"/>
                  <a:gd name="T75" fmla="*/ 11 h 19"/>
                  <a:gd name="T76" fmla="*/ 6 w 14"/>
                  <a:gd name="T77" fmla="*/ 9 h 19"/>
                  <a:gd name="T78" fmla="*/ 6 w 14"/>
                  <a:gd name="T79" fmla="*/ 8 h 19"/>
                  <a:gd name="T80" fmla="*/ 6 w 14"/>
                  <a:gd name="T81" fmla="*/ 8 h 19"/>
                  <a:gd name="T82" fmla="*/ 7 w 14"/>
                  <a:gd name="T83" fmla="*/ 7 h 19"/>
                  <a:gd name="T84" fmla="*/ 8 w 14"/>
                  <a:gd name="T85" fmla="*/ 6 h 19"/>
                  <a:gd name="T86" fmla="*/ 8 w 14"/>
                  <a:gd name="T87" fmla="*/ 4 h 19"/>
                  <a:gd name="T88" fmla="*/ 8 w 14"/>
                  <a:gd name="T89" fmla="*/ 3 h 19"/>
                  <a:gd name="T90" fmla="*/ 7 w 14"/>
                  <a:gd name="T91" fmla="*/ 3 h 19"/>
                  <a:gd name="T92" fmla="*/ 7 w 14"/>
                  <a:gd name="T93" fmla="*/ 2 h 19"/>
                  <a:gd name="T94" fmla="*/ 6 w 14"/>
                  <a:gd name="T95" fmla="*/ 0 h 19"/>
                  <a:gd name="T96" fmla="*/ 5 w 14"/>
                  <a:gd name="T97" fmla="*/ 0 h 19"/>
                  <a:gd name="T98" fmla="*/ 4 w 14"/>
                  <a:gd name="T99" fmla="*/ 0 h 19"/>
                  <a:gd name="T100" fmla="*/ 2 w 14"/>
                  <a:gd name="T101" fmla="*/ 0 h 19"/>
                  <a:gd name="T102" fmla="*/ 2 w 14"/>
                  <a:gd name="T103" fmla="*/ 2 h 19"/>
                  <a:gd name="T104" fmla="*/ 2 w 14"/>
                  <a:gd name="T105" fmla="*/ 3 h 19"/>
                  <a:gd name="T106" fmla="*/ 2 w 14"/>
                  <a:gd name="T107" fmla="*/ 5 h 19"/>
                  <a:gd name="T108" fmla="*/ 2 w 14"/>
                  <a:gd name="T109" fmla="*/ 6 h 19"/>
                  <a:gd name="T110" fmla="*/ 2 w 14"/>
                  <a:gd name="T111" fmla="*/ 7 h 19"/>
                  <a:gd name="T112" fmla="*/ 2 w 14"/>
                  <a:gd name="T113" fmla="*/ 6 h 19"/>
                  <a:gd name="T114" fmla="*/ 1 w 14"/>
                  <a:gd name="T115" fmla="*/ 7 h 19"/>
                  <a:gd name="T116" fmla="*/ 1 w 14"/>
                  <a:gd name="T117" fmla="*/ 8 h 19"/>
                  <a:gd name="T118" fmla="*/ 2 w 14"/>
                  <a:gd name="T119" fmla="*/ 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4" h="19">
                    <a:moveTo>
                      <a:pt x="2" y="9"/>
                    </a:moveTo>
                    <a:cubicBezTo>
                      <a:pt x="2" y="10"/>
                      <a:pt x="2" y="10"/>
                      <a:pt x="2" y="11"/>
                    </a:cubicBezTo>
                    <a:cubicBezTo>
                      <a:pt x="3" y="11"/>
                      <a:pt x="3" y="11"/>
                      <a:pt x="4" y="11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4"/>
                      <a:pt x="6" y="13"/>
                      <a:pt x="6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3"/>
                      <a:pt x="8" y="13"/>
                      <a:pt x="8" y="14"/>
                    </a:cubicBezTo>
                    <a:cubicBezTo>
                      <a:pt x="8" y="14"/>
                      <a:pt x="8" y="14"/>
                      <a:pt x="9" y="14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10" y="14"/>
                      <a:pt x="10" y="14"/>
                    </a:cubicBezTo>
                    <a:cubicBezTo>
                      <a:pt x="10" y="14"/>
                      <a:pt x="11" y="14"/>
                      <a:pt x="11" y="14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6"/>
                      <a:pt x="11" y="15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7"/>
                      <a:pt x="12" y="16"/>
                      <a:pt x="12" y="17"/>
                    </a:cubicBezTo>
                    <a:cubicBezTo>
                      <a:pt x="12" y="17"/>
                      <a:pt x="11" y="17"/>
                      <a:pt x="11" y="18"/>
                    </a:cubicBezTo>
                    <a:cubicBezTo>
                      <a:pt x="11" y="18"/>
                      <a:pt x="10" y="18"/>
                      <a:pt x="11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3" y="19"/>
                      <a:pt x="13" y="18"/>
                    </a:cubicBezTo>
                    <a:cubicBezTo>
                      <a:pt x="13" y="18"/>
                      <a:pt x="13" y="18"/>
                      <a:pt x="13" y="17"/>
                    </a:cubicBezTo>
                    <a:cubicBezTo>
                      <a:pt x="13" y="17"/>
                      <a:pt x="14" y="17"/>
                      <a:pt x="14" y="16"/>
                    </a:cubicBezTo>
                    <a:cubicBezTo>
                      <a:pt x="14" y="16"/>
                      <a:pt x="13" y="16"/>
                      <a:pt x="13" y="16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2" y="13"/>
                      <a:pt x="12" y="13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10" y="12"/>
                      <a:pt x="9" y="12"/>
                      <a:pt x="9" y="12"/>
                    </a:cubicBezTo>
                    <a:cubicBezTo>
                      <a:pt x="8" y="12"/>
                      <a:pt x="8" y="12"/>
                      <a:pt x="7" y="12"/>
                    </a:cubicBezTo>
                    <a:cubicBezTo>
                      <a:pt x="7" y="12"/>
                      <a:pt x="7" y="11"/>
                      <a:pt x="7" y="11"/>
                    </a:cubicBezTo>
                    <a:cubicBezTo>
                      <a:pt x="7" y="11"/>
                      <a:pt x="7" y="11"/>
                      <a:pt x="6" y="11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6" y="9"/>
                      <a:pt x="6" y="9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8"/>
                      <a:pt x="7" y="7"/>
                      <a:pt x="7" y="7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7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3" y="7"/>
                      <a:pt x="2" y="7"/>
                    </a:cubicBezTo>
                    <a:cubicBezTo>
                      <a:pt x="2" y="7"/>
                      <a:pt x="2" y="6"/>
                      <a:pt x="2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9"/>
                      <a:pt x="1" y="9"/>
                      <a:pt x="2" y="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4" name="Freeform 424">
                <a:extLst>
                  <a:ext uri="{FF2B5EF4-FFF2-40B4-BE49-F238E27FC236}">
                    <a16:creationId xmlns:a16="http://schemas.microsoft.com/office/drawing/2014/main" id="{2625C40F-431C-4BA1-AD32-A66F6D87A0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8401" y="2697164"/>
                <a:ext cx="33338" cy="65088"/>
              </a:xfrm>
              <a:custGeom>
                <a:avLst/>
                <a:gdLst>
                  <a:gd name="T0" fmla="*/ 3 w 3"/>
                  <a:gd name="T1" fmla="*/ 4 h 6"/>
                  <a:gd name="T2" fmla="*/ 3 w 3"/>
                  <a:gd name="T3" fmla="*/ 3 h 6"/>
                  <a:gd name="T4" fmla="*/ 3 w 3"/>
                  <a:gd name="T5" fmla="*/ 3 h 6"/>
                  <a:gd name="T6" fmla="*/ 1 w 3"/>
                  <a:gd name="T7" fmla="*/ 3 h 6"/>
                  <a:gd name="T8" fmla="*/ 1 w 3"/>
                  <a:gd name="T9" fmla="*/ 2 h 6"/>
                  <a:gd name="T10" fmla="*/ 0 w 3"/>
                  <a:gd name="T11" fmla="*/ 0 h 6"/>
                  <a:gd name="T12" fmla="*/ 0 w 3"/>
                  <a:gd name="T13" fmla="*/ 1 h 6"/>
                  <a:gd name="T14" fmla="*/ 1 w 3"/>
                  <a:gd name="T15" fmla="*/ 3 h 6"/>
                  <a:gd name="T16" fmla="*/ 0 w 3"/>
                  <a:gd name="T17" fmla="*/ 4 h 6"/>
                  <a:gd name="T18" fmla="*/ 0 w 3"/>
                  <a:gd name="T19" fmla="*/ 6 h 6"/>
                  <a:gd name="T20" fmla="*/ 1 w 3"/>
                  <a:gd name="T21" fmla="*/ 6 h 6"/>
                  <a:gd name="T22" fmla="*/ 2 w 3"/>
                  <a:gd name="T23" fmla="*/ 5 h 6"/>
                  <a:gd name="T24" fmla="*/ 3 w 3"/>
                  <a:gd name="T2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6">
                    <a:moveTo>
                      <a:pt x="3" y="4"/>
                    </a:moveTo>
                    <a:cubicBezTo>
                      <a:pt x="3" y="4"/>
                      <a:pt x="3" y="4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2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5" name="Freeform 425">
                <a:extLst>
                  <a:ext uri="{FF2B5EF4-FFF2-40B4-BE49-F238E27FC236}">
                    <a16:creationId xmlns:a16="http://schemas.microsoft.com/office/drawing/2014/main" id="{8A12837A-38EB-4350-AA79-A76DEE127A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0626" y="2697164"/>
                <a:ext cx="76200" cy="119063"/>
              </a:xfrm>
              <a:custGeom>
                <a:avLst/>
                <a:gdLst>
                  <a:gd name="T0" fmla="*/ 7 w 7"/>
                  <a:gd name="T1" fmla="*/ 4 h 11"/>
                  <a:gd name="T2" fmla="*/ 7 w 7"/>
                  <a:gd name="T3" fmla="*/ 2 h 11"/>
                  <a:gd name="T4" fmla="*/ 7 w 7"/>
                  <a:gd name="T5" fmla="*/ 1 h 11"/>
                  <a:gd name="T6" fmla="*/ 6 w 7"/>
                  <a:gd name="T7" fmla="*/ 0 h 11"/>
                  <a:gd name="T8" fmla="*/ 5 w 7"/>
                  <a:gd name="T9" fmla="*/ 0 h 11"/>
                  <a:gd name="T10" fmla="*/ 5 w 7"/>
                  <a:gd name="T11" fmla="*/ 0 h 11"/>
                  <a:gd name="T12" fmla="*/ 4 w 7"/>
                  <a:gd name="T13" fmla="*/ 2 h 11"/>
                  <a:gd name="T14" fmla="*/ 4 w 7"/>
                  <a:gd name="T15" fmla="*/ 4 h 11"/>
                  <a:gd name="T16" fmla="*/ 4 w 7"/>
                  <a:gd name="T17" fmla="*/ 5 h 11"/>
                  <a:gd name="T18" fmla="*/ 3 w 7"/>
                  <a:gd name="T19" fmla="*/ 5 h 11"/>
                  <a:gd name="T20" fmla="*/ 2 w 7"/>
                  <a:gd name="T21" fmla="*/ 5 h 11"/>
                  <a:gd name="T22" fmla="*/ 1 w 7"/>
                  <a:gd name="T23" fmla="*/ 5 h 11"/>
                  <a:gd name="T24" fmla="*/ 1 w 7"/>
                  <a:gd name="T25" fmla="*/ 6 h 11"/>
                  <a:gd name="T26" fmla="*/ 0 w 7"/>
                  <a:gd name="T27" fmla="*/ 8 h 11"/>
                  <a:gd name="T28" fmla="*/ 0 w 7"/>
                  <a:gd name="T29" fmla="*/ 8 h 11"/>
                  <a:gd name="T30" fmla="*/ 0 w 7"/>
                  <a:gd name="T31" fmla="*/ 9 h 11"/>
                  <a:gd name="T32" fmla="*/ 1 w 7"/>
                  <a:gd name="T33" fmla="*/ 10 h 11"/>
                  <a:gd name="T34" fmla="*/ 1 w 7"/>
                  <a:gd name="T35" fmla="*/ 11 h 11"/>
                  <a:gd name="T36" fmla="*/ 2 w 7"/>
                  <a:gd name="T37" fmla="*/ 10 h 11"/>
                  <a:gd name="T38" fmla="*/ 3 w 7"/>
                  <a:gd name="T39" fmla="*/ 9 h 11"/>
                  <a:gd name="T40" fmla="*/ 3 w 7"/>
                  <a:gd name="T41" fmla="*/ 9 h 11"/>
                  <a:gd name="T42" fmla="*/ 4 w 7"/>
                  <a:gd name="T43" fmla="*/ 7 h 11"/>
                  <a:gd name="T44" fmla="*/ 4 w 7"/>
                  <a:gd name="T45" fmla="*/ 6 h 11"/>
                  <a:gd name="T46" fmla="*/ 5 w 7"/>
                  <a:gd name="T47" fmla="*/ 5 h 11"/>
                  <a:gd name="T48" fmla="*/ 5 w 7"/>
                  <a:gd name="T49" fmla="*/ 6 h 11"/>
                  <a:gd name="T50" fmla="*/ 6 w 7"/>
                  <a:gd name="T51" fmla="*/ 7 h 11"/>
                  <a:gd name="T52" fmla="*/ 7 w 7"/>
                  <a:gd name="T53" fmla="*/ 7 h 11"/>
                  <a:gd name="T54" fmla="*/ 7 w 7"/>
                  <a:gd name="T55" fmla="*/ 6 h 11"/>
                  <a:gd name="T56" fmla="*/ 7 w 7"/>
                  <a:gd name="T57" fmla="*/ 5 h 11"/>
                  <a:gd name="T58" fmla="*/ 7 w 7"/>
                  <a:gd name="T59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" h="11">
                    <a:moveTo>
                      <a:pt x="7" y="4"/>
                    </a:moveTo>
                    <a:cubicBezTo>
                      <a:pt x="7" y="4"/>
                      <a:pt x="7" y="3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cubicBezTo>
                      <a:pt x="7" y="1"/>
                      <a:pt x="7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4" y="3"/>
                      <a:pt x="4" y="3"/>
                      <a:pt x="4" y="4"/>
                    </a:cubicBezTo>
                    <a:cubicBezTo>
                      <a:pt x="4" y="4"/>
                      <a:pt x="4" y="4"/>
                      <a:pt x="4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10"/>
                      <a:pt x="1" y="10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2" y="11"/>
                      <a:pt x="2" y="11"/>
                      <a:pt x="2" y="10"/>
                    </a:cubicBezTo>
                    <a:cubicBezTo>
                      <a:pt x="3" y="10"/>
                      <a:pt x="2" y="10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8"/>
                      <a:pt x="3" y="8"/>
                      <a:pt x="4" y="7"/>
                    </a:cubicBezTo>
                    <a:cubicBezTo>
                      <a:pt x="4" y="7"/>
                      <a:pt x="4" y="6"/>
                      <a:pt x="4" y="6"/>
                    </a:cubicBezTo>
                    <a:cubicBezTo>
                      <a:pt x="4" y="5"/>
                      <a:pt x="4" y="5"/>
                      <a:pt x="5" y="5"/>
                    </a:cubicBezTo>
                    <a:cubicBezTo>
                      <a:pt x="5" y="5"/>
                      <a:pt x="5" y="5"/>
                      <a:pt x="5" y="6"/>
                    </a:cubicBezTo>
                    <a:cubicBezTo>
                      <a:pt x="6" y="6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6" name="Freeform 426">
                <a:extLst>
                  <a:ext uri="{FF2B5EF4-FFF2-40B4-BE49-F238E27FC236}">
                    <a16:creationId xmlns:a16="http://schemas.microsoft.com/office/drawing/2014/main" id="{592CDB09-F7A8-416F-A4A6-F3A980EED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3489" y="2773364"/>
                <a:ext cx="22225" cy="2222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0 w 2"/>
                  <a:gd name="T7" fmla="*/ 2 h 2"/>
                  <a:gd name="T8" fmla="*/ 1 w 2"/>
                  <a:gd name="T9" fmla="*/ 2 h 2"/>
                  <a:gd name="T10" fmla="*/ 2 w 2"/>
                  <a:gd name="T11" fmla="*/ 1 h 2"/>
                  <a:gd name="T12" fmla="*/ 2 w 2"/>
                  <a:gd name="T13" fmla="*/ 0 h 2"/>
                  <a:gd name="T14" fmla="*/ 0 w 2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7" name="Freeform 427">
                <a:extLst>
                  <a:ext uri="{FF2B5EF4-FFF2-40B4-BE49-F238E27FC236}">
                    <a16:creationId xmlns:a16="http://schemas.microsoft.com/office/drawing/2014/main" id="{6E0CB9DB-C568-4D73-BF9E-7A136FFD0B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9514" y="2881314"/>
                <a:ext cx="22225" cy="11113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1 w 2"/>
                  <a:gd name="T5" fmla="*/ 1 h 1"/>
                  <a:gd name="T6" fmla="*/ 2 w 2"/>
                  <a:gd name="T7" fmla="*/ 0 h 1"/>
                  <a:gd name="T8" fmla="*/ 1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8" name="Freeform 428">
                <a:extLst>
                  <a:ext uri="{FF2B5EF4-FFF2-40B4-BE49-F238E27FC236}">
                    <a16:creationId xmlns:a16="http://schemas.microsoft.com/office/drawing/2014/main" id="{9AFE74FE-9C0B-441A-A91E-1A15C216C0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8876" y="2892426"/>
                <a:ext cx="9525" cy="20638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  <a:gd name="T6" fmla="*/ 1 w 1"/>
                  <a:gd name="T7" fmla="*/ 1 h 2"/>
                  <a:gd name="T8" fmla="*/ 1 w 1"/>
                  <a:gd name="T9" fmla="*/ 1 h 2"/>
                  <a:gd name="T10" fmla="*/ 0 w 1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19" name="Freeform 429">
                <a:extLst>
                  <a:ext uri="{FF2B5EF4-FFF2-40B4-BE49-F238E27FC236}">
                    <a16:creationId xmlns:a16="http://schemas.microsoft.com/office/drawing/2014/main" id="{55A50C90-E2E5-4324-8114-7351C787B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9689" y="2946401"/>
                <a:ext cx="11113" cy="20638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2 h 2"/>
                  <a:gd name="T4" fmla="*/ 1 w 1"/>
                  <a:gd name="T5" fmla="*/ 1 h 2"/>
                  <a:gd name="T6" fmla="*/ 1 w 1"/>
                  <a:gd name="T7" fmla="*/ 0 h 2"/>
                  <a:gd name="T8" fmla="*/ 1 w 1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0" name="Freeform 430">
                <a:extLst>
                  <a:ext uri="{FF2B5EF4-FFF2-40B4-BE49-F238E27FC236}">
                    <a16:creationId xmlns:a16="http://schemas.microsoft.com/office/drawing/2014/main" id="{375500E7-8CAD-4B5E-A90B-A42162D906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9514" y="2784476"/>
                <a:ext cx="130175" cy="128588"/>
              </a:xfrm>
              <a:custGeom>
                <a:avLst/>
                <a:gdLst>
                  <a:gd name="T0" fmla="*/ 12 w 12"/>
                  <a:gd name="T1" fmla="*/ 10 h 12"/>
                  <a:gd name="T2" fmla="*/ 12 w 12"/>
                  <a:gd name="T3" fmla="*/ 8 h 12"/>
                  <a:gd name="T4" fmla="*/ 12 w 12"/>
                  <a:gd name="T5" fmla="*/ 7 h 12"/>
                  <a:gd name="T6" fmla="*/ 12 w 12"/>
                  <a:gd name="T7" fmla="*/ 6 h 12"/>
                  <a:gd name="T8" fmla="*/ 12 w 12"/>
                  <a:gd name="T9" fmla="*/ 5 h 12"/>
                  <a:gd name="T10" fmla="*/ 11 w 12"/>
                  <a:gd name="T11" fmla="*/ 4 h 12"/>
                  <a:gd name="T12" fmla="*/ 11 w 12"/>
                  <a:gd name="T13" fmla="*/ 3 h 12"/>
                  <a:gd name="T14" fmla="*/ 11 w 12"/>
                  <a:gd name="T15" fmla="*/ 2 h 12"/>
                  <a:gd name="T16" fmla="*/ 10 w 12"/>
                  <a:gd name="T17" fmla="*/ 1 h 12"/>
                  <a:gd name="T18" fmla="*/ 9 w 12"/>
                  <a:gd name="T19" fmla="*/ 0 h 12"/>
                  <a:gd name="T20" fmla="*/ 8 w 12"/>
                  <a:gd name="T21" fmla="*/ 0 h 12"/>
                  <a:gd name="T22" fmla="*/ 8 w 12"/>
                  <a:gd name="T23" fmla="*/ 2 h 12"/>
                  <a:gd name="T24" fmla="*/ 8 w 12"/>
                  <a:gd name="T25" fmla="*/ 3 h 12"/>
                  <a:gd name="T26" fmla="*/ 7 w 12"/>
                  <a:gd name="T27" fmla="*/ 3 h 12"/>
                  <a:gd name="T28" fmla="*/ 6 w 12"/>
                  <a:gd name="T29" fmla="*/ 4 h 12"/>
                  <a:gd name="T30" fmla="*/ 5 w 12"/>
                  <a:gd name="T31" fmla="*/ 4 h 12"/>
                  <a:gd name="T32" fmla="*/ 5 w 12"/>
                  <a:gd name="T33" fmla="*/ 3 h 12"/>
                  <a:gd name="T34" fmla="*/ 4 w 12"/>
                  <a:gd name="T35" fmla="*/ 3 h 12"/>
                  <a:gd name="T36" fmla="*/ 3 w 12"/>
                  <a:gd name="T37" fmla="*/ 4 h 12"/>
                  <a:gd name="T38" fmla="*/ 2 w 12"/>
                  <a:gd name="T39" fmla="*/ 5 h 12"/>
                  <a:gd name="T40" fmla="*/ 1 w 12"/>
                  <a:gd name="T41" fmla="*/ 5 h 12"/>
                  <a:gd name="T42" fmla="*/ 0 w 12"/>
                  <a:gd name="T43" fmla="*/ 6 h 12"/>
                  <a:gd name="T44" fmla="*/ 0 w 12"/>
                  <a:gd name="T45" fmla="*/ 7 h 12"/>
                  <a:gd name="T46" fmla="*/ 0 w 12"/>
                  <a:gd name="T47" fmla="*/ 7 h 12"/>
                  <a:gd name="T48" fmla="*/ 0 w 12"/>
                  <a:gd name="T49" fmla="*/ 8 h 12"/>
                  <a:gd name="T50" fmla="*/ 1 w 12"/>
                  <a:gd name="T51" fmla="*/ 9 h 12"/>
                  <a:gd name="T52" fmla="*/ 2 w 12"/>
                  <a:gd name="T53" fmla="*/ 8 h 12"/>
                  <a:gd name="T54" fmla="*/ 2 w 12"/>
                  <a:gd name="T55" fmla="*/ 6 h 12"/>
                  <a:gd name="T56" fmla="*/ 3 w 12"/>
                  <a:gd name="T57" fmla="*/ 6 h 12"/>
                  <a:gd name="T58" fmla="*/ 4 w 12"/>
                  <a:gd name="T59" fmla="*/ 7 h 12"/>
                  <a:gd name="T60" fmla="*/ 4 w 12"/>
                  <a:gd name="T61" fmla="*/ 6 h 12"/>
                  <a:gd name="T62" fmla="*/ 5 w 12"/>
                  <a:gd name="T63" fmla="*/ 6 h 12"/>
                  <a:gd name="T64" fmla="*/ 7 w 12"/>
                  <a:gd name="T65" fmla="*/ 6 h 12"/>
                  <a:gd name="T66" fmla="*/ 8 w 12"/>
                  <a:gd name="T67" fmla="*/ 6 h 12"/>
                  <a:gd name="T68" fmla="*/ 7 w 12"/>
                  <a:gd name="T69" fmla="*/ 7 h 12"/>
                  <a:gd name="T70" fmla="*/ 6 w 12"/>
                  <a:gd name="T71" fmla="*/ 7 h 12"/>
                  <a:gd name="T72" fmla="*/ 6 w 12"/>
                  <a:gd name="T73" fmla="*/ 9 h 12"/>
                  <a:gd name="T74" fmla="*/ 7 w 12"/>
                  <a:gd name="T75" fmla="*/ 10 h 12"/>
                  <a:gd name="T76" fmla="*/ 8 w 12"/>
                  <a:gd name="T77" fmla="*/ 11 h 12"/>
                  <a:gd name="T78" fmla="*/ 9 w 12"/>
                  <a:gd name="T79" fmla="*/ 12 h 12"/>
                  <a:gd name="T80" fmla="*/ 10 w 12"/>
                  <a:gd name="T81" fmla="*/ 12 h 12"/>
                  <a:gd name="T82" fmla="*/ 10 w 12"/>
                  <a:gd name="T83" fmla="*/ 10 h 12"/>
                  <a:gd name="T84" fmla="*/ 10 w 12"/>
                  <a:gd name="T85" fmla="*/ 10 h 12"/>
                  <a:gd name="T86" fmla="*/ 9 w 12"/>
                  <a:gd name="T87" fmla="*/ 8 h 12"/>
                  <a:gd name="T88" fmla="*/ 10 w 12"/>
                  <a:gd name="T89" fmla="*/ 8 h 12"/>
                  <a:gd name="T90" fmla="*/ 11 w 12"/>
                  <a:gd name="T91" fmla="*/ 8 h 12"/>
                  <a:gd name="T92" fmla="*/ 11 w 12"/>
                  <a:gd name="T93" fmla="*/ 9 h 12"/>
                  <a:gd name="T94" fmla="*/ 12 w 12"/>
                  <a:gd name="T95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" h="12">
                    <a:moveTo>
                      <a:pt x="12" y="10"/>
                    </a:moveTo>
                    <a:cubicBezTo>
                      <a:pt x="12" y="10"/>
                      <a:pt x="12" y="9"/>
                      <a:pt x="12" y="8"/>
                    </a:cubicBezTo>
                    <a:cubicBezTo>
                      <a:pt x="12" y="8"/>
                      <a:pt x="12" y="8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1" y="5"/>
                      <a:pt x="11" y="5"/>
                      <a:pt x="11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10" y="2"/>
                      <a:pt x="10" y="1"/>
                      <a:pt x="10" y="1"/>
                    </a:cubicBezTo>
                    <a:cubicBezTo>
                      <a:pt x="10" y="1"/>
                      <a:pt x="10" y="0"/>
                      <a:pt x="9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1"/>
                      <a:pt x="8" y="1"/>
                      <a:pt x="8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2" y="4"/>
                      <a:pt x="3" y="5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1" y="9"/>
                      <a:pt x="1" y="9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4" y="7"/>
                      <a:pt x="4" y="6"/>
                      <a:pt x="4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6"/>
                      <a:pt x="8" y="6"/>
                      <a:pt x="8" y="6"/>
                    </a:cubicBezTo>
                    <a:cubicBezTo>
                      <a:pt x="8" y="7"/>
                      <a:pt x="7" y="7"/>
                      <a:pt x="7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8"/>
                      <a:pt x="6" y="8"/>
                      <a:pt x="6" y="9"/>
                    </a:cubicBezTo>
                    <a:cubicBezTo>
                      <a:pt x="6" y="9"/>
                      <a:pt x="6" y="10"/>
                      <a:pt x="7" y="10"/>
                    </a:cubicBezTo>
                    <a:cubicBezTo>
                      <a:pt x="7" y="11"/>
                      <a:pt x="7" y="11"/>
                      <a:pt x="8" y="11"/>
                    </a:cubicBezTo>
                    <a:cubicBezTo>
                      <a:pt x="8" y="11"/>
                      <a:pt x="9" y="11"/>
                      <a:pt x="9" y="12"/>
                    </a:cubicBezTo>
                    <a:cubicBezTo>
                      <a:pt x="9" y="12"/>
                      <a:pt x="10" y="12"/>
                      <a:pt x="10" y="12"/>
                    </a:cubicBezTo>
                    <a:cubicBezTo>
                      <a:pt x="10" y="12"/>
                      <a:pt x="10" y="11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9"/>
                      <a:pt x="9" y="9"/>
                      <a:pt x="9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1" y="8"/>
                      <a:pt x="11" y="8"/>
                    </a:cubicBezTo>
                    <a:cubicBezTo>
                      <a:pt x="11" y="9"/>
                      <a:pt x="10" y="9"/>
                      <a:pt x="11" y="9"/>
                    </a:cubicBezTo>
                    <a:cubicBezTo>
                      <a:pt x="11" y="10"/>
                      <a:pt x="11" y="10"/>
                      <a:pt x="12" y="1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1" name="Freeform 431">
                <a:extLst>
                  <a:ext uri="{FF2B5EF4-FFF2-40B4-BE49-F238E27FC236}">
                    <a16:creationId xmlns:a16="http://schemas.microsoft.com/office/drawing/2014/main" id="{80D7C85E-88DE-446F-B3D6-0E4F754BBD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776" y="2665414"/>
                <a:ext cx="22225" cy="74613"/>
              </a:xfrm>
              <a:custGeom>
                <a:avLst/>
                <a:gdLst>
                  <a:gd name="T0" fmla="*/ 2 w 2"/>
                  <a:gd name="T1" fmla="*/ 1 h 7"/>
                  <a:gd name="T2" fmla="*/ 2 w 2"/>
                  <a:gd name="T3" fmla="*/ 0 h 7"/>
                  <a:gd name="T4" fmla="*/ 1 w 2"/>
                  <a:gd name="T5" fmla="*/ 1 h 7"/>
                  <a:gd name="T6" fmla="*/ 0 w 2"/>
                  <a:gd name="T7" fmla="*/ 2 h 7"/>
                  <a:gd name="T8" fmla="*/ 0 w 2"/>
                  <a:gd name="T9" fmla="*/ 3 h 7"/>
                  <a:gd name="T10" fmla="*/ 0 w 2"/>
                  <a:gd name="T11" fmla="*/ 4 h 7"/>
                  <a:gd name="T12" fmla="*/ 0 w 2"/>
                  <a:gd name="T13" fmla="*/ 5 h 7"/>
                  <a:gd name="T14" fmla="*/ 1 w 2"/>
                  <a:gd name="T15" fmla="*/ 6 h 7"/>
                  <a:gd name="T16" fmla="*/ 2 w 2"/>
                  <a:gd name="T17" fmla="*/ 6 h 7"/>
                  <a:gd name="T18" fmla="*/ 2 w 2"/>
                  <a:gd name="T19" fmla="*/ 5 h 7"/>
                  <a:gd name="T20" fmla="*/ 2 w 2"/>
                  <a:gd name="T21" fmla="*/ 4 h 7"/>
                  <a:gd name="T22" fmla="*/ 2 w 2"/>
                  <a:gd name="T23" fmla="*/ 2 h 7"/>
                  <a:gd name="T24" fmla="*/ 2 w 2"/>
                  <a:gd name="T2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" h="7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2" y="6"/>
                    </a:cubicBezTo>
                    <a:cubicBezTo>
                      <a:pt x="2" y="6"/>
                      <a:pt x="2" y="6"/>
                      <a:pt x="2" y="5"/>
                    </a:cubicBezTo>
                    <a:cubicBezTo>
                      <a:pt x="2" y="5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2" name="Oval 432">
                <a:extLst>
                  <a:ext uri="{FF2B5EF4-FFF2-40B4-BE49-F238E27FC236}">
                    <a16:creationId xmlns:a16="http://schemas.microsoft.com/office/drawing/2014/main" id="{A97D5FB3-C14C-4ECE-B7B2-AE904A4C5C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08776" y="2751139"/>
                <a:ext cx="11113" cy="1588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3" name="Freeform 433">
                <a:extLst>
                  <a:ext uri="{FF2B5EF4-FFF2-40B4-BE49-F238E27FC236}">
                    <a16:creationId xmlns:a16="http://schemas.microsoft.com/office/drawing/2014/main" id="{816B8146-D672-462A-89C4-0F10FFB4F8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3226" y="2859089"/>
                <a:ext cx="9525" cy="22225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  <a:gd name="T6" fmla="*/ 1 w 1"/>
                  <a:gd name="T7" fmla="*/ 1 h 2"/>
                  <a:gd name="T8" fmla="*/ 1 w 1"/>
                  <a:gd name="T9" fmla="*/ 2 h 2"/>
                  <a:gd name="T10" fmla="*/ 1 w 1"/>
                  <a:gd name="T11" fmla="*/ 1 h 2"/>
                  <a:gd name="T12" fmla="*/ 1 w 1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4" name="Freeform 434">
                <a:extLst>
                  <a:ext uri="{FF2B5EF4-FFF2-40B4-BE49-F238E27FC236}">
                    <a16:creationId xmlns:a16="http://schemas.microsoft.com/office/drawing/2014/main" id="{F8910E89-C7E1-49CA-BD55-B90D1A0FA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426" y="935039"/>
                <a:ext cx="928688" cy="454025"/>
              </a:xfrm>
              <a:custGeom>
                <a:avLst/>
                <a:gdLst>
                  <a:gd name="T0" fmla="*/ 62 w 86"/>
                  <a:gd name="T1" fmla="*/ 30 h 42"/>
                  <a:gd name="T2" fmla="*/ 64 w 86"/>
                  <a:gd name="T3" fmla="*/ 33 h 42"/>
                  <a:gd name="T4" fmla="*/ 63 w 86"/>
                  <a:gd name="T5" fmla="*/ 38 h 42"/>
                  <a:gd name="T6" fmla="*/ 68 w 86"/>
                  <a:gd name="T7" fmla="*/ 34 h 42"/>
                  <a:gd name="T8" fmla="*/ 68 w 86"/>
                  <a:gd name="T9" fmla="*/ 36 h 42"/>
                  <a:gd name="T10" fmla="*/ 68 w 86"/>
                  <a:gd name="T11" fmla="*/ 42 h 42"/>
                  <a:gd name="T12" fmla="*/ 72 w 86"/>
                  <a:gd name="T13" fmla="*/ 38 h 42"/>
                  <a:gd name="T14" fmla="*/ 71 w 86"/>
                  <a:gd name="T15" fmla="*/ 33 h 42"/>
                  <a:gd name="T16" fmla="*/ 69 w 86"/>
                  <a:gd name="T17" fmla="*/ 29 h 42"/>
                  <a:gd name="T18" fmla="*/ 65 w 86"/>
                  <a:gd name="T19" fmla="*/ 29 h 42"/>
                  <a:gd name="T20" fmla="*/ 65 w 86"/>
                  <a:gd name="T21" fmla="*/ 23 h 42"/>
                  <a:gd name="T22" fmla="*/ 82 w 86"/>
                  <a:gd name="T23" fmla="*/ 7 h 42"/>
                  <a:gd name="T24" fmla="*/ 84 w 86"/>
                  <a:gd name="T25" fmla="*/ 3 h 42"/>
                  <a:gd name="T26" fmla="*/ 77 w 86"/>
                  <a:gd name="T27" fmla="*/ 2 h 42"/>
                  <a:gd name="T28" fmla="*/ 70 w 86"/>
                  <a:gd name="T29" fmla="*/ 1 h 42"/>
                  <a:gd name="T30" fmla="*/ 63 w 86"/>
                  <a:gd name="T31" fmla="*/ 0 h 42"/>
                  <a:gd name="T32" fmla="*/ 54 w 86"/>
                  <a:gd name="T33" fmla="*/ 2 h 42"/>
                  <a:gd name="T34" fmla="*/ 46 w 86"/>
                  <a:gd name="T35" fmla="*/ 3 h 42"/>
                  <a:gd name="T36" fmla="*/ 40 w 86"/>
                  <a:gd name="T37" fmla="*/ 6 h 42"/>
                  <a:gd name="T38" fmla="*/ 37 w 86"/>
                  <a:gd name="T39" fmla="*/ 8 h 42"/>
                  <a:gd name="T40" fmla="*/ 38 w 86"/>
                  <a:gd name="T41" fmla="*/ 10 h 42"/>
                  <a:gd name="T42" fmla="*/ 35 w 86"/>
                  <a:gd name="T43" fmla="*/ 12 h 42"/>
                  <a:gd name="T44" fmla="*/ 33 w 86"/>
                  <a:gd name="T45" fmla="*/ 11 h 42"/>
                  <a:gd name="T46" fmla="*/ 27 w 86"/>
                  <a:gd name="T47" fmla="*/ 13 h 42"/>
                  <a:gd name="T48" fmla="*/ 25 w 86"/>
                  <a:gd name="T49" fmla="*/ 15 h 42"/>
                  <a:gd name="T50" fmla="*/ 27 w 86"/>
                  <a:gd name="T51" fmla="*/ 16 h 42"/>
                  <a:gd name="T52" fmla="*/ 31 w 86"/>
                  <a:gd name="T53" fmla="*/ 18 h 42"/>
                  <a:gd name="T54" fmla="*/ 25 w 86"/>
                  <a:gd name="T55" fmla="*/ 20 h 42"/>
                  <a:gd name="T56" fmla="*/ 21 w 86"/>
                  <a:gd name="T57" fmla="*/ 21 h 42"/>
                  <a:gd name="T58" fmla="*/ 14 w 86"/>
                  <a:gd name="T59" fmla="*/ 24 h 42"/>
                  <a:gd name="T60" fmla="*/ 13 w 86"/>
                  <a:gd name="T61" fmla="*/ 27 h 42"/>
                  <a:gd name="T62" fmla="*/ 17 w 86"/>
                  <a:gd name="T63" fmla="*/ 28 h 42"/>
                  <a:gd name="T64" fmla="*/ 13 w 86"/>
                  <a:gd name="T65" fmla="*/ 32 h 42"/>
                  <a:gd name="T66" fmla="*/ 17 w 86"/>
                  <a:gd name="T67" fmla="*/ 31 h 42"/>
                  <a:gd name="T68" fmla="*/ 20 w 86"/>
                  <a:gd name="T69" fmla="*/ 32 h 42"/>
                  <a:gd name="T70" fmla="*/ 22 w 86"/>
                  <a:gd name="T71" fmla="*/ 32 h 42"/>
                  <a:gd name="T72" fmla="*/ 20 w 86"/>
                  <a:gd name="T73" fmla="*/ 33 h 42"/>
                  <a:gd name="T74" fmla="*/ 14 w 86"/>
                  <a:gd name="T75" fmla="*/ 36 h 42"/>
                  <a:gd name="T76" fmla="*/ 6 w 86"/>
                  <a:gd name="T77" fmla="*/ 39 h 42"/>
                  <a:gd name="T78" fmla="*/ 0 w 86"/>
                  <a:gd name="T79" fmla="*/ 41 h 42"/>
                  <a:gd name="T80" fmla="*/ 7 w 86"/>
                  <a:gd name="T81" fmla="*/ 40 h 42"/>
                  <a:gd name="T82" fmla="*/ 13 w 86"/>
                  <a:gd name="T83" fmla="*/ 39 h 42"/>
                  <a:gd name="T84" fmla="*/ 20 w 86"/>
                  <a:gd name="T85" fmla="*/ 35 h 42"/>
                  <a:gd name="T86" fmla="*/ 27 w 86"/>
                  <a:gd name="T87" fmla="*/ 33 h 42"/>
                  <a:gd name="T88" fmla="*/ 31 w 86"/>
                  <a:gd name="T89" fmla="*/ 31 h 42"/>
                  <a:gd name="T90" fmla="*/ 37 w 86"/>
                  <a:gd name="T91" fmla="*/ 28 h 42"/>
                  <a:gd name="T92" fmla="*/ 42 w 86"/>
                  <a:gd name="T93" fmla="*/ 25 h 42"/>
                  <a:gd name="T94" fmla="*/ 42 w 86"/>
                  <a:gd name="T95" fmla="*/ 26 h 42"/>
                  <a:gd name="T96" fmla="*/ 37 w 86"/>
                  <a:gd name="T97" fmla="*/ 28 h 42"/>
                  <a:gd name="T98" fmla="*/ 39 w 86"/>
                  <a:gd name="T99" fmla="*/ 30 h 42"/>
                  <a:gd name="T100" fmla="*/ 45 w 86"/>
                  <a:gd name="T101" fmla="*/ 28 h 42"/>
                  <a:gd name="T102" fmla="*/ 48 w 86"/>
                  <a:gd name="T103" fmla="*/ 25 h 42"/>
                  <a:gd name="T104" fmla="*/ 54 w 86"/>
                  <a:gd name="T105" fmla="*/ 2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42">
                    <a:moveTo>
                      <a:pt x="57" y="28"/>
                    </a:moveTo>
                    <a:cubicBezTo>
                      <a:pt x="57" y="28"/>
                      <a:pt x="57" y="28"/>
                      <a:pt x="58" y="28"/>
                    </a:cubicBezTo>
                    <a:cubicBezTo>
                      <a:pt x="58" y="28"/>
                      <a:pt x="58" y="29"/>
                      <a:pt x="59" y="29"/>
                    </a:cubicBezTo>
                    <a:cubicBezTo>
                      <a:pt x="59" y="29"/>
                      <a:pt x="60" y="29"/>
                      <a:pt x="60" y="29"/>
                    </a:cubicBezTo>
                    <a:cubicBezTo>
                      <a:pt x="61" y="29"/>
                      <a:pt x="61" y="29"/>
                      <a:pt x="61" y="30"/>
                    </a:cubicBezTo>
                    <a:cubicBezTo>
                      <a:pt x="61" y="30"/>
                      <a:pt x="61" y="30"/>
                      <a:pt x="62" y="30"/>
                    </a:cubicBezTo>
                    <a:cubicBezTo>
                      <a:pt x="62" y="31"/>
                      <a:pt x="62" y="30"/>
                      <a:pt x="62" y="30"/>
                    </a:cubicBezTo>
                    <a:cubicBezTo>
                      <a:pt x="63" y="31"/>
                      <a:pt x="62" y="31"/>
                      <a:pt x="63" y="31"/>
                    </a:cubicBezTo>
                    <a:cubicBezTo>
                      <a:pt x="63" y="31"/>
                      <a:pt x="63" y="31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2"/>
                    </a:cubicBezTo>
                    <a:cubicBezTo>
                      <a:pt x="64" y="33"/>
                      <a:pt x="64" y="33"/>
                      <a:pt x="64" y="33"/>
                    </a:cubicBezTo>
                    <a:cubicBezTo>
                      <a:pt x="64" y="33"/>
                      <a:pt x="65" y="33"/>
                      <a:pt x="65" y="33"/>
                    </a:cubicBezTo>
                    <a:cubicBezTo>
                      <a:pt x="65" y="33"/>
                      <a:pt x="65" y="33"/>
                      <a:pt x="64" y="33"/>
                    </a:cubicBezTo>
                    <a:cubicBezTo>
                      <a:pt x="64" y="33"/>
                      <a:pt x="63" y="33"/>
                      <a:pt x="63" y="33"/>
                    </a:cubicBezTo>
                    <a:cubicBezTo>
                      <a:pt x="63" y="34"/>
                      <a:pt x="64" y="34"/>
                      <a:pt x="63" y="35"/>
                    </a:cubicBezTo>
                    <a:cubicBezTo>
                      <a:pt x="63" y="35"/>
                      <a:pt x="63" y="36"/>
                      <a:pt x="63" y="36"/>
                    </a:cubicBezTo>
                    <a:cubicBezTo>
                      <a:pt x="63" y="37"/>
                      <a:pt x="62" y="38"/>
                      <a:pt x="63" y="38"/>
                    </a:cubicBezTo>
                    <a:cubicBezTo>
                      <a:pt x="63" y="38"/>
                      <a:pt x="63" y="38"/>
                      <a:pt x="64" y="38"/>
                    </a:cubicBezTo>
                    <a:cubicBezTo>
                      <a:pt x="64" y="38"/>
                      <a:pt x="64" y="37"/>
                      <a:pt x="65" y="37"/>
                    </a:cubicBezTo>
                    <a:cubicBezTo>
                      <a:pt x="65" y="37"/>
                      <a:pt x="65" y="36"/>
                      <a:pt x="65" y="36"/>
                    </a:cubicBezTo>
                    <a:cubicBezTo>
                      <a:pt x="66" y="36"/>
                      <a:pt x="66" y="35"/>
                      <a:pt x="66" y="35"/>
                    </a:cubicBezTo>
                    <a:cubicBezTo>
                      <a:pt x="66" y="35"/>
                      <a:pt x="67" y="35"/>
                      <a:pt x="67" y="35"/>
                    </a:cubicBezTo>
                    <a:cubicBezTo>
                      <a:pt x="67" y="35"/>
                      <a:pt x="67" y="35"/>
                      <a:pt x="68" y="34"/>
                    </a:cubicBezTo>
                    <a:cubicBezTo>
                      <a:pt x="68" y="34"/>
                      <a:pt x="68" y="34"/>
                      <a:pt x="68" y="33"/>
                    </a:cubicBezTo>
                    <a:cubicBezTo>
                      <a:pt x="68" y="33"/>
                      <a:pt x="67" y="33"/>
                      <a:pt x="67" y="33"/>
                    </a:cubicBezTo>
                    <a:cubicBezTo>
                      <a:pt x="67" y="32"/>
                      <a:pt x="68" y="32"/>
                      <a:pt x="68" y="33"/>
                    </a:cubicBezTo>
                    <a:cubicBezTo>
                      <a:pt x="68" y="33"/>
                      <a:pt x="68" y="33"/>
                      <a:pt x="68" y="33"/>
                    </a:cubicBezTo>
                    <a:cubicBezTo>
                      <a:pt x="68" y="34"/>
                      <a:pt x="68" y="34"/>
                      <a:pt x="68" y="35"/>
                    </a:cubicBezTo>
                    <a:cubicBezTo>
                      <a:pt x="68" y="35"/>
                      <a:pt x="68" y="35"/>
                      <a:pt x="68" y="36"/>
                    </a:cubicBezTo>
                    <a:cubicBezTo>
                      <a:pt x="69" y="36"/>
                      <a:pt x="69" y="36"/>
                      <a:pt x="69" y="37"/>
                    </a:cubicBezTo>
                    <a:cubicBezTo>
                      <a:pt x="69" y="37"/>
                      <a:pt x="69" y="37"/>
                      <a:pt x="69" y="38"/>
                    </a:cubicBezTo>
                    <a:cubicBezTo>
                      <a:pt x="69" y="38"/>
                      <a:pt x="68" y="39"/>
                      <a:pt x="68" y="39"/>
                    </a:cubicBezTo>
                    <a:cubicBezTo>
                      <a:pt x="68" y="40"/>
                      <a:pt x="67" y="40"/>
                      <a:pt x="67" y="40"/>
                    </a:cubicBezTo>
                    <a:cubicBezTo>
                      <a:pt x="67" y="40"/>
                      <a:pt x="68" y="40"/>
                      <a:pt x="68" y="41"/>
                    </a:cubicBezTo>
                    <a:cubicBezTo>
                      <a:pt x="68" y="41"/>
                      <a:pt x="68" y="41"/>
                      <a:pt x="68" y="42"/>
                    </a:cubicBezTo>
                    <a:cubicBezTo>
                      <a:pt x="68" y="42"/>
                      <a:pt x="68" y="42"/>
                      <a:pt x="68" y="42"/>
                    </a:cubicBezTo>
                    <a:cubicBezTo>
                      <a:pt x="68" y="42"/>
                      <a:pt x="68" y="42"/>
                      <a:pt x="68" y="42"/>
                    </a:cubicBezTo>
                    <a:cubicBezTo>
                      <a:pt x="68" y="42"/>
                      <a:pt x="69" y="42"/>
                      <a:pt x="69" y="42"/>
                    </a:cubicBezTo>
                    <a:cubicBezTo>
                      <a:pt x="69" y="41"/>
                      <a:pt x="70" y="41"/>
                      <a:pt x="71" y="41"/>
                    </a:cubicBezTo>
                    <a:cubicBezTo>
                      <a:pt x="71" y="41"/>
                      <a:pt x="71" y="40"/>
                      <a:pt x="71" y="40"/>
                    </a:cubicBezTo>
                    <a:cubicBezTo>
                      <a:pt x="72" y="39"/>
                      <a:pt x="72" y="39"/>
                      <a:pt x="72" y="38"/>
                    </a:cubicBezTo>
                    <a:cubicBezTo>
                      <a:pt x="72" y="38"/>
                      <a:pt x="71" y="38"/>
                      <a:pt x="71" y="38"/>
                    </a:cubicBezTo>
                    <a:cubicBezTo>
                      <a:pt x="71" y="37"/>
                      <a:pt x="71" y="37"/>
                      <a:pt x="70" y="37"/>
                    </a:cubicBezTo>
                    <a:cubicBezTo>
                      <a:pt x="70" y="37"/>
                      <a:pt x="70" y="36"/>
                      <a:pt x="70" y="36"/>
                    </a:cubicBezTo>
                    <a:cubicBezTo>
                      <a:pt x="70" y="35"/>
                      <a:pt x="70" y="35"/>
                      <a:pt x="71" y="35"/>
                    </a:cubicBezTo>
                    <a:cubicBezTo>
                      <a:pt x="71" y="35"/>
                      <a:pt x="71" y="34"/>
                      <a:pt x="71" y="34"/>
                    </a:cubicBezTo>
                    <a:cubicBezTo>
                      <a:pt x="71" y="34"/>
                      <a:pt x="71" y="33"/>
                      <a:pt x="71" y="33"/>
                    </a:cubicBezTo>
                    <a:cubicBezTo>
                      <a:pt x="71" y="32"/>
                      <a:pt x="71" y="32"/>
                      <a:pt x="70" y="32"/>
                    </a:cubicBezTo>
                    <a:cubicBezTo>
                      <a:pt x="70" y="32"/>
                      <a:pt x="70" y="31"/>
                      <a:pt x="70" y="31"/>
                    </a:cubicBezTo>
                    <a:cubicBezTo>
                      <a:pt x="70" y="31"/>
                      <a:pt x="70" y="30"/>
                      <a:pt x="71" y="30"/>
                    </a:cubicBezTo>
                    <a:cubicBezTo>
                      <a:pt x="71" y="30"/>
                      <a:pt x="71" y="29"/>
                      <a:pt x="71" y="29"/>
                    </a:cubicBezTo>
                    <a:cubicBezTo>
                      <a:pt x="70" y="29"/>
                      <a:pt x="70" y="29"/>
                      <a:pt x="70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8" y="30"/>
                      <a:pt x="67" y="30"/>
                      <a:pt x="67" y="30"/>
                    </a:cubicBezTo>
                    <a:cubicBezTo>
                      <a:pt x="66" y="30"/>
                      <a:pt x="66" y="30"/>
                      <a:pt x="66" y="30"/>
                    </a:cubicBezTo>
                    <a:cubicBezTo>
                      <a:pt x="65" y="31"/>
                      <a:pt x="65" y="31"/>
                      <a:pt x="64" y="31"/>
                    </a:cubicBezTo>
                    <a:cubicBezTo>
                      <a:pt x="64" y="31"/>
                      <a:pt x="65" y="30"/>
                      <a:pt x="65" y="30"/>
                    </a:cubicBezTo>
                    <a:cubicBezTo>
                      <a:pt x="65" y="30"/>
                      <a:pt x="65" y="29"/>
                      <a:pt x="65" y="29"/>
                    </a:cubicBezTo>
                    <a:cubicBezTo>
                      <a:pt x="65" y="28"/>
                      <a:pt x="65" y="28"/>
                      <a:pt x="65" y="27"/>
                    </a:cubicBezTo>
                    <a:cubicBezTo>
                      <a:pt x="65" y="27"/>
                      <a:pt x="65" y="27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5" y="26"/>
                      <a:pt x="65" y="26"/>
                      <a:pt x="64" y="25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4" y="24"/>
                      <a:pt x="64" y="23"/>
                      <a:pt x="65" y="23"/>
                    </a:cubicBezTo>
                    <a:cubicBezTo>
                      <a:pt x="66" y="22"/>
                      <a:pt x="66" y="22"/>
                      <a:pt x="67" y="21"/>
                    </a:cubicBezTo>
                    <a:cubicBezTo>
                      <a:pt x="67" y="20"/>
                      <a:pt x="68" y="20"/>
                      <a:pt x="69" y="19"/>
                    </a:cubicBezTo>
                    <a:cubicBezTo>
                      <a:pt x="70" y="17"/>
                      <a:pt x="71" y="17"/>
                      <a:pt x="72" y="15"/>
                    </a:cubicBezTo>
                    <a:cubicBezTo>
                      <a:pt x="74" y="14"/>
                      <a:pt x="75" y="13"/>
                      <a:pt x="77" y="11"/>
                    </a:cubicBezTo>
                    <a:cubicBezTo>
                      <a:pt x="77" y="11"/>
                      <a:pt x="78" y="11"/>
                      <a:pt x="78" y="10"/>
                    </a:cubicBezTo>
                    <a:cubicBezTo>
                      <a:pt x="79" y="9"/>
                      <a:pt x="80" y="8"/>
                      <a:pt x="82" y="7"/>
                    </a:cubicBezTo>
                    <a:cubicBezTo>
                      <a:pt x="84" y="6"/>
                      <a:pt x="84" y="5"/>
                      <a:pt x="86" y="4"/>
                    </a:cubicBezTo>
                    <a:cubicBezTo>
                      <a:pt x="86" y="3"/>
                      <a:pt x="86" y="3"/>
                      <a:pt x="86" y="3"/>
                    </a:cubicBezTo>
                    <a:cubicBezTo>
                      <a:pt x="86" y="3"/>
                      <a:pt x="86" y="3"/>
                      <a:pt x="86" y="3"/>
                    </a:cubicBezTo>
                    <a:cubicBezTo>
                      <a:pt x="85" y="3"/>
                      <a:pt x="85" y="2"/>
                      <a:pt x="85" y="2"/>
                    </a:cubicBezTo>
                    <a:cubicBezTo>
                      <a:pt x="85" y="2"/>
                      <a:pt x="84" y="2"/>
                      <a:pt x="84" y="2"/>
                    </a:cubicBezTo>
                    <a:cubicBezTo>
                      <a:pt x="84" y="3"/>
                      <a:pt x="84" y="3"/>
                      <a:pt x="84" y="3"/>
                    </a:cubicBezTo>
                    <a:cubicBezTo>
                      <a:pt x="83" y="3"/>
                      <a:pt x="83" y="3"/>
                      <a:pt x="82" y="3"/>
                    </a:cubicBezTo>
                    <a:cubicBezTo>
                      <a:pt x="82" y="3"/>
                      <a:pt x="82" y="3"/>
                      <a:pt x="81" y="3"/>
                    </a:cubicBezTo>
                    <a:cubicBezTo>
                      <a:pt x="81" y="3"/>
                      <a:pt x="81" y="2"/>
                      <a:pt x="80" y="2"/>
                    </a:cubicBezTo>
                    <a:cubicBezTo>
                      <a:pt x="80" y="2"/>
                      <a:pt x="80" y="2"/>
                      <a:pt x="79" y="2"/>
                    </a:cubicBezTo>
                    <a:cubicBezTo>
                      <a:pt x="79" y="2"/>
                      <a:pt x="79" y="2"/>
                      <a:pt x="78" y="2"/>
                    </a:cubicBezTo>
                    <a:cubicBezTo>
                      <a:pt x="78" y="2"/>
                      <a:pt x="78" y="2"/>
                      <a:pt x="77" y="2"/>
                    </a:cubicBezTo>
                    <a:cubicBezTo>
                      <a:pt x="77" y="2"/>
                      <a:pt x="76" y="2"/>
                      <a:pt x="76" y="2"/>
                    </a:cubicBezTo>
                    <a:cubicBezTo>
                      <a:pt x="75" y="2"/>
                      <a:pt x="75" y="2"/>
                      <a:pt x="75" y="2"/>
                    </a:cubicBezTo>
                    <a:cubicBezTo>
                      <a:pt x="74" y="1"/>
                      <a:pt x="74" y="2"/>
                      <a:pt x="73" y="2"/>
                    </a:cubicBezTo>
                    <a:cubicBezTo>
                      <a:pt x="73" y="2"/>
                      <a:pt x="72" y="2"/>
                      <a:pt x="72" y="2"/>
                    </a:cubicBezTo>
                    <a:cubicBezTo>
                      <a:pt x="72" y="2"/>
                      <a:pt x="71" y="2"/>
                      <a:pt x="71" y="2"/>
                    </a:cubicBezTo>
                    <a:cubicBezTo>
                      <a:pt x="70" y="2"/>
                      <a:pt x="70" y="1"/>
                      <a:pt x="70" y="1"/>
                    </a:cubicBezTo>
                    <a:cubicBezTo>
                      <a:pt x="69" y="1"/>
                      <a:pt x="69" y="1"/>
                      <a:pt x="68" y="1"/>
                    </a:cubicBezTo>
                    <a:cubicBezTo>
                      <a:pt x="68" y="1"/>
                      <a:pt x="68" y="1"/>
                      <a:pt x="67" y="1"/>
                    </a:cubicBezTo>
                    <a:cubicBezTo>
                      <a:pt x="67" y="1"/>
                      <a:pt x="67" y="0"/>
                      <a:pt x="66" y="0"/>
                    </a:cubicBezTo>
                    <a:cubicBezTo>
                      <a:pt x="66" y="0"/>
                      <a:pt x="66" y="0"/>
                      <a:pt x="65" y="0"/>
                    </a:cubicBezTo>
                    <a:cubicBezTo>
                      <a:pt x="65" y="0"/>
                      <a:pt x="64" y="0"/>
                      <a:pt x="64" y="0"/>
                    </a:cubicBezTo>
                    <a:cubicBezTo>
                      <a:pt x="64" y="0"/>
                      <a:pt x="63" y="0"/>
                      <a:pt x="63" y="0"/>
                    </a:cubicBezTo>
                    <a:cubicBezTo>
                      <a:pt x="63" y="0"/>
                      <a:pt x="63" y="1"/>
                      <a:pt x="62" y="1"/>
                    </a:cubicBezTo>
                    <a:cubicBezTo>
                      <a:pt x="61" y="1"/>
                      <a:pt x="61" y="1"/>
                      <a:pt x="60" y="1"/>
                    </a:cubicBezTo>
                    <a:cubicBezTo>
                      <a:pt x="60" y="1"/>
                      <a:pt x="60" y="1"/>
                      <a:pt x="59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7" y="1"/>
                      <a:pt x="56" y="1"/>
                      <a:pt x="56" y="1"/>
                    </a:cubicBezTo>
                    <a:cubicBezTo>
                      <a:pt x="55" y="2"/>
                      <a:pt x="55" y="2"/>
                      <a:pt x="54" y="2"/>
                    </a:cubicBezTo>
                    <a:cubicBezTo>
                      <a:pt x="54" y="2"/>
                      <a:pt x="53" y="2"/>
                      <a:pt x="53" y="2"/>
                    </a:cubicBezTo>
                    <a:cubicBezTo>
                      <a:pt x="53" y="1"/>
                      <a:pt x="52" y="2"/>
                      <a:pt x="52" y="2"/>
                    </a:cubicBezTo>
                    <a:cubicBezTo>
                      <a:pt x="51" y="2"/>
                      <a:pt x="51" y="2"/>
                      <a:pt x="50" y="2"/>
                    </a:cubicBezTo>
                    <a:cubicBezTo>
                      <a:pt x="50" y="3"/>
                      <a:pt x="49" y="3"/>
                      <a:pt x="48" y="3"/>
                    </a:cubicBezTo>
                    <a:cubicBezTo>
                      <a:pt x="48" y="3"/>
                      <a:pt x="47" y="3"/>
                      <a:pt x="47" y="3"/>
                    </a:cubicBezTo>
                    <a:cubicBezTo>
                      <a:pt x="47" y="3"/>
                      <a:pt x="46" y="3"/>
                      <a:pt x="46" y="3"/>
                    </a:cubicBezTo>
                    <a:cubicBezTo>
                      <a:pt x="46" y="3"/>
                      <a:pt x="46" y="4"/>
                      <a:pt x="45" y="4"/>
                    </a:cubicBezTo>
                    <a:cubicBezTo>
                      <a:pt x="45" y="4"/>
                      <a:pt x="45" y="5"/>
                      <a:pt x="44" y="5"/>
                    </a:cubicBezTo>
                    <a:cubicBezTo>
                      <a:pt x="44" y="5"/>
                      <a:pt x="42" y="6"/>
                      <a:pt x="42" y="6"/>
                    </a:cubicBezTo>
                    <a:cubicBezTo>
                      <a:pt x="42" y="6"/>
                      <a:pt x="42" y="5"/>
                      <a:pt x="42" y="5"/>
                    </a:cubicBezTo>
                    <a:cubicBezTo>
                      <a:pt x="41" y="5"/>
                      <a:pt x="41" y="6"/>
                      <a:pt x="41" y="6"/>
                    </a:cubicBezTo>
                    <a:cubicBezTo>
                      <a:pt x="41" y="6"/>
                      <a:pt x="40" y="6"/>
                      <a:pt x="40" y="6"/>
                    </a:cubicBezTo>
                    <a:cubicBezTo>
                      <a:pt x="40" y="6"/>
                      <a:pt x="39" y="6"/>
                      <a:pt x="39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7" y="6"/>
                      <a:pt x="37" y="6"/>
                      <a:pt x="37" y="7"/>
                    </a:cubicBezTo>
                    <a:cubicBezTo>
                      <a:pt x="36" y="7"/>
                      <a:pt x="35" y="7"/>
                      <a:pt x="36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6" y="8"/>
                      <a:pt x="37" y="8"/>
                      <a:pt x="37" y="8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8" y="9"/>
                      <a:pt x="38" y="9"/>
                    </a:cubicBezTo>
                    <a:cubicBezTo>
                      <a:pt x="38" y="9"/>
                      <a:pt x="37" y="9"/>
                      <a:pt x="37" y="10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7" y="10"/>
                      <a:pt x="37" y="10"/>
                      <a:pt x="38" y="10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8" y="10"/>
                      <a:pt x="39" y="10"/>
                      <a:pt x="39" y="10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8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7" y="13"/>
                      <a:pt x="37" y="12"/>
                      <a:pt x="37" y="12"/>
                    </a:cubicBezTo>
                    <a:cubicBezTo>
                      <a:pt x="36" y="12"/>
                      <a:pt x="36" y="12"/>
                      <a:pt x="35" y="12"/>
                    </a:cubicBezTo>
                    <a:cubicBezTo>
                      <a:pt x="35" y="13"/>
                      <a:pt x="35" y="13"/>
                      <a:pt x="34" y="13"/>
                    </a:cubicBezTo>
                    <a:cubicBezTo>
                      <a:pt x="34" y="13"/>
                      <a:pt x="34" y="13"/>
                      <a:pt x="34" y="12"/>
                    </a:cubicBezTo>
                    <a:cubicBezTo>
                      <a:pt x="34" y="12"/>
                      <a:pt x="35" y="12"/>
                      <a:pt x="35" y="12"/>
                    </a:cubicBezTo>
                    <a:cubicBezTo>
                      <a:pt x="35" y="12"/>
                      <a:pt x="36" y="12"/>
                      <a:pt x="35" y="11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4" y="11"/>
                      <a:pt x="34" y="11"/>
                      <a:pt x="33" y="11"/>
                    </a:cubicBezTo>
                    <a:cubicBezTo>
                      <a:pt x="33" y="11"/>
                      <a:pt x="33" y="11"/>
                      <a:pt x="32" y="11"/>
                    </a:cubicBezTo>
                    <a:cubicBezTo>
                      <a:pt x="32" y="11"/>
                      <a:pt x="31" y="11"/>
                      <a:pt x="31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29" y="13"/>
                    </a:cubicBezTo>
                    <a:cubicBezTo>
                      <a:pt x="29" y="13"/>
                      <a:pt x="28" y="12"/>
                      <a:pt x="28" y="12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5" y="15"/>
                      <a:pt x="26" y="14"/>
                      <a:pt x="26" y="15"/>
                    </a:cubicBezTo>
                    <a:cubicBezTo>
                      <a:pt x="26" y="15"/>
                      <a:pt x="25" y="15"/>
                      <a:pt x="25" y="15"/>
                    </a:cubicBezTo>
                    <a:cubicBezTo>
                      <a:pt x="25" y="15"/>
                      <a:pt x="25" y="15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6" y="16"/>
                      <a:pt x="26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9" y="16"/>
                      <a:pt x="29" y="16"/>
                    </a:cubicBezTo>
                    <a:cubicBezTo>
                      <a:pt x="29" y="16"/>
                      <a:pt x="29" y="16"/>
                      <a:pt x="30" y="16"/>
                    </a:cubicBezTo>
                    <a:cubicBezTo>
                      <a:pt x="31" y="17"/>
                      <a:pt x="32" y="15"/>
                      <a:pt x="32" y="16"/>
                    </a:cubicBezTo>
                    <a:cubicBezTo>
                      <a:pt x="32" y="16"/>
                      <a:pt x="31" y="16"/>
                      <a:pt x="31" y="16"/>
                    </a:cubicBezTo>
                    <a:cubicBezTo>
                      <a:pt x="31" y="17"/>
                      <a:pt x="32" y="17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18"/>
                      <a:pt x="30" y="17"/>
                      <a:pt x="29" y="17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8" y="18"/>
                      <a:pt x="29" y="19"/>
                      <a:pt x="28" y="19"/>
                    </a:cubicBezTo>
                    <a:cubicBezTo>
                      <a:pt x="28" y="19"/>
                      <a:pt x="27" y="19"/>
                      <a:pt x="27" y="19"/>
                    </a:cubicBezTo>
                    <a:cubicBezTo>
                      <a:pt x="26" y="20"/>
                      <a:pt x="26" y="20"/>
                      <a:pt x="25" y="20"/>
                    </a:cubicBezTo>
                    <a:cubicBezTo>
                      <a:pt x="25" y="20"/>
                      <a:pt x="25" y="21"/>
                      <a:pt x="24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1" y="20"/>
                      <a:pt x="21" y="20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2"/>
                      <a:pt x="20" y="22"/>
                      <a:pt x="19" y="22"/>
                    </a:cubicBezTo>
                    <a:cubicBezTo>
                      <a:pt x="19" y="22"/>
                      <a:pt x="18" y="22"/>
                      <a:pt x="18" y="22"/>
                    </a:cubicBezTo>
                    <a:cubicBezTo>
                      <a:pt x="17" y="22"/>
                      <a:pt x="17" y="23"/>
                      <a:pt x="16" y="23"/>
                    </a:cubicBezTo>
                    <a:cubicBezTo>
                      <a:pt x="16" y="23"/>
                      <a:pt x="16" y="23"/>
                      <a:pt x="16" y="24"/>
                    </a:cubicBezTo>
                    <a:cubicBezTo>
                      <a:pt x="15" y="24"/>
                      <a:pt x="15" y="23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6"/>
                    </a:cubicBezTo>
                    <a:cubicBezTo>
                      <a:pt x="14" y="26"/>
                      <a:pt x="14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7"/>
                    </a:cubicBezTo>
                    <a:cubicBezTo>
                      <a:pt x="12" y="27"/>
                      <a:pt x="13" y="27"/>
                      <a:pt x="13" y="28"/>
                    </a:cubicBezTo>
                    <a:cubicBezTo>
                      <a:pt x="13" y="28"/>
                      <a:pt x="13" y="28"/>
                      <a:pt x="13" y="29"/>
                    </a:cubicBezTo>
                    <a:cubicBezTo>
                      <a:pt x="13" y="29"/>
                      <a:pt x="13" y="29"/>
                      <a:pt x="14" y="29"/>
                    </a:cubicBezTo>
                    <a:cubicBezTo>
                      <a:pt x="14" y="29"/>
                      <a:pt x="14" y="28"/>
                      <a:pt x="15" y="28"/>
                    </a:cubicBezTo>
                    <a:cubicBezTo>
                      <a:pt x="15" y="28"/>
                      <a:pt x="16" y="28"/>
                      <a:pt x="16" y="28"/>
                    </a:cubicBezTo>
                    <a:cubicBezTo>
                      <a:pt x="16" y="28"/>
                      <a:pt x="17" y="28"/>
                      <a:pt x="17" y="28"/>
                    </a:cubicBezTo>
                    <a:cubicBezTo>
                      <a:pt x="17" y="28"/>
                      <a:pt x="17" y="29"/>
                      <a:pt x="17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30"/>
                      <a:pt x="15" y="29"/>
                      <a:pt x="15" y="30"/>
                    </a:cubicBezTo>
                    <a:cubicBezTo>
                      <a:pt x="15" y="30"/>
                      <a:pt x="15" y="30"/>
                      <a:pt x="15" y="31"/>
                    </a:cubicBezTo>
                    <a:cubicBezTo>
                      <a:pt x="15" y="31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3" y="32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3" y="32"/>
                      <a:pt x="14" y="32"/>
                      <a:pt x="14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7" y="31"/>
                      <a:pt x="18" y="31"/>
                      <a:pt x="18" y="31"/>
                    </a:cubicBezTo>
                    <a:cubicBezTo>
                      <a:pt x="18" y="31"/>
                      <a:pt x="19" y="31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2"/>
                      <a:pt x="18" y="32"/>
                      <a:pt x="19" y="33"/>
                    </a:cubicBezTo>
                    <a:cubicBezTo>
                      <a:pt x="19" y="33"/>
                      <a:pt x="19" y="33"/>
                      <a:pt x="19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1"/>
                      <a:pt x="20" y="31"/>
                      <a:pt x="21" y="31"/>
                    </a:cubicBezTo>
                    <a:cubicBezTo>
                      <a:pt x="21" y="31"/>
                      <a:pt x="21" y="31"/>
                      <a:pt x="21" y="31"/>
                    </a:cubicBezTo>
                    <a:cubicBezTo>
                      <a:pt x="21" y="31"/>
                      <a:pt x="22" y="31"/>
                      <a:pt x="22" y="32"/>
                    </a:cubicBezTo>
                    <a:cubicBezTo>
                      <a:pt x="22" y="32"/>
                      <a:pt x="22" y="32"/>
                      <a:pt x="22" y="32"/>
                    </a:cubicBezTo>
                    <a:cubicBezTo>
                      <a:pt x="22" y="32"/>
                      <a:pt x="22" y="32"/>
                      <a:pt x="22" y="32"/>
                    </a:cubicBezTo>
                    <a:cubicBezTo>
                      <a:pt x="23" y="31"/>
                      <a:pt x="24" y="31"/>
                      <a:pt x="24" y="31"/>
                    </a:cubicBezTo>
                    <a:cubicBezTo>
                      <a:pt x="24" y="31"/>
                      <a:pt x="24" y="31"/>
                      <a:pt x="24" y="32"/>
                    </a:cubicBezTo>
                    <a:cubicBezTo>
                      <a:pt x="24" y="32"/>
                      <a:pt x="24" y="32"/>
                      <a:pt x="23" y="32"/>
                    </a:cubicBezTo>
                    <a:cubicBezTo>
                      <a:pt x="23" y="32"/>
                      <a:pt x="22" y="32"/>
                      <a:pt x="22" y="32"/>
                    </a:cubicBezTo>
                    <a:cubicBezTo>
                      <a:pt x="21" y="32"/>
                      <a:pt x="22" y="33"/>
                      <a:pt x="21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20" y="33"/>
                      <a:pt x="20" y="34"/>
                      <a:pt x="20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19" y="35"/>
                      <a:pt x="19" y="35"/>
                      <a:pt x="18" y="35"/>
                    </a:cubicBezTo>
                    <a:cubicBezTo>
                      <a:pt x="18" y="35"/>
                      <a:pt x="17" y="35"/>
                      <a:pt x="17" y="35"/>
                    </a:cubicBezTo>
                    <a:cubicBezTo>
                      <a:pt x="16" y="35"/>
                      <a:pt x="16" y="35"/>
                      <a:pt x="15" y="35"/>
                    </a:cubicBezTo>
                    <a:cubicBezTo>
                      <a:pt x="15" y="36"/>
                      <a:pt x="15" y="36"/>
                      <a:pt x="14" y="36"/>
                    </a:cubicBezTo>
                    <a:cubicBezTo>
                      <a:pt x="14" y="37"/>
                      <a:pt x="14" y="36"/>
                      <a:pt x="13" y="36"/>
                    </a:cubicBezTo>
                    <a:cubicBezTo>
                      <a:pt x="13" y="37"/>
                      <a:pt x="12" y="37"/>
                      <a:pt x="12" y="37"/>
                    </a:cubicBezTo>
                    <a:cubicBezTo>
                      <a:pt x="11" y="37"/>
                      <a:pt x="11" y="37"/>
                      <a:pt x="11" y="38"/>
                    </a:cubicBezTo>
                    <a:cubicBezTo>
                      <a:pt x="10" y="38"/>
                      <a:pt x="10" y="38"/>
                      <a:pt x="9" y="38"/>
                    </a:cubicBezTo>
                    <a:cubicBezTo>
                      <a:pt x="8" y="38"/>
                      <a:pt x="8" y="39"/>
                      <a:pt x="7" y="39"/>
                    </a:cubicBezTo>
                    <a:cubicBezTo>
                      <a:pt x="7" y="39"/>
                      <a:pt x="6" y="38"/>
                      <a:pt x="6" y="39"/>
                    </a:cubicBezTo>
                    <a:cubicBezTo>
                      <a:pt x="6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4" y="39"/>
                    </a:cubicBezTo>
                    <a:cubicBezTo>
                      <a:pt x="3" y="40"/>
                      <a:pt x="3" y="39"/>
                      <a:pt x="2" y="40"/>
                    </a:cubicBezTo>
                    <a:cubicBezTo>
                      <a:pt x="2" y="40"/>
                      <a:pt x="2" y="40"/>
                      <a:pt x="1" y="40"/>
                    </a:cubicBezTo>
                    <a:cubicBezTo>
                      <a:pt x="1" y="40"/>
                      <a:pt x="1" y="40"/>
                      <a:pt x="1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2"/>
                      <a:pt x="0" y="42"/>
                      <a:pt x="1" y="42"/>
                    </a:cubicBezTo>
                    <a:cubicBezTo>
                      <a:pt x="1" y="42"/>
                      <a:pt x="2" y="42"/>
                      <a:pt x="2" y="41"/>
                    </a:cubicBezTo>
                    <a:cubicBezTo>
                      <a:pt x="3" y="41"/>
                      <a:pt x="3" y="41"/>
                      <a:pt x="3" y="41"/>
                    </a:cubicBezTo>
                    <a:cubicBezTo>
                      <a:pt x="4" y="41"/>
                      <a:pt x="4" y="41"/>
                      <a:pt x="5" y="40"/>
                    </a:cubicBezTo>
                    <a:cubicBezTo>
                      <a:pt x="5" y="40"/>
                      <a:pt x="5" y="40"/>
                      <a:pt x="6" y="40"/>
                    </a:cubicBezTo>
                    <a:cubicBezTo>
                      <a:pt x="6" y="40"/>
                      <a:pt x="6" y="40"/>
                      <a:pt x="7" y="40"/>
                    </a:cubicBezTo>
                    <a:cubicBezTo>
                      <a:pt x="7" y="40"/>
                      <a:pt x="7" y="40"/>
                      <a:pt x="8" y="40"/>
                    </a:cubicBezTo>
                    <a:cubicBezTo>
                      <a:pt x="8" y="40"/>
                      <a:pt x="8" y="40"/>
                      <a:pt x="9" y="40"/>
                    </a:cubicBezTo>
                    <a:cubicBezTo>
                      <a:pt x="9" y="40"/>
                      <a:pt x="10" y="40"/>
                      <a:pt x="10" y="40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7"/>
                      <a:pt x="15" y="37"/>
                      <a:pt x="16" y="37"/>
                    </a:cubicBezTo>
                    <a:cubicBezTo>
                      <a:pt x="16" y="37"/>
                      <a:pt x="17" y="37"/>
                      <a:pt x="17" y="37"/>
                    </a:cubicBezTo>
                    <a:cubicBezTo>
                      <a:pt x="18" y="37"/>
                      <a:pt x="18" y="37"/>
                      <a:pt x="19" y="37"/>
                    </a:cubicBezTo>
                    <a:cubicBezTo>
                      <a:pt x="19" y="37"/>
                      <a:pt x="19" y="36"/>
                      <a:pt x="20" y="36"/>
                    </a:cubicBezTo>
                    <a:cubicBezTo>
                      <a:pt x="20" y="36"/>
                      <a:pt x="20" y="36"/>
                      <a:pt x="20" y="35"/>
                    </a:cubicBezTo>
                    <a:cubicBezTo>
                      <a:pt x="20" y="35"/>
                      <a:pt x="21" y="35"/>
                      <a:pt x="21" y="35"/>
                    </a:cubicBezTo>
                    <a:cubicBezTo>
                      <a:pt x="22" y="35"/>
                      <a:pt x="22" y="35"/>
                      <a:pt x="22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5" y="34"/>
                      <a:pt x="25" y="34"/>
                      <a:pt x="25" y="33"/>
                    </a:cubicBezTo>
                    <a:cubicBezTo>
                      <a:pt x="26" y="33"/>
                      <a:pt x="26" y="33"/>
                      <a:pt x="27" y="33"/>
                    </a:cubicBezTo>
                    <a:cubicBezTo>
                      <a:pt x="27" y="33"/>
                      <a:pt x="28" y="33"/>
                      <a:pt x="28" y="33"/>
                    </a:cubicBezTo>
                    <a:cubicBezTo>
                      <a:pt x="28" y="33"/>
                      <a:pt x="28" y="33"/>
                      <a:pt x="29" y="32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0" y="32"/>
                      <a:pt x="30" y="31"/>
                      <a:pt x="30" y="31"/>
                    </a:cubicBezTo>
                    <a:cubicBezTo>
                      <a:pt x="31" y="31"/>
                      <a:pt x="31" y="32"/>
                      <a:pt x="31" y="31"/>
                    </a:cubicBezTo>
                    <a:cubicBezTo>
                      <a:pt x="32" y="31"/>
                      <a:pt x="31" y="31"/>
                      <a:pt x="31" y="30"/>
                    </a:cubicBezTo>
                    <a:cubicBezTo>
                      <a:pt x="31" y="30"/>
                      <a:pt x="31" y="30"/>
                      <a:pt x="32" y="30"/>
                    </a:cubicBezTo>
                    <a:cubicBezTo>
                      <a:pt x="32" y="29"/>
                      <a:pt x="33" y="29"/>
                      <a:pt x="33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5" y="29"/>
                      <a:pt x="35" y="29"/>
                      <a:pt x="35" y="29"/>
                    </a:cubicBezTo>
                    <a:cubicBezTo>
                      <a:pt x="36" y="29"/>
                      <a:pt x="36" y="29"/>
                      <a:pt x="37" y="28"/>
                    </a:cubicBezTo>
                    <a:cubicBezTo>
                      <a:pt x="37" y="28"/>
                      <a:pt x="37" y="28"/>
                      <a:pt x="37" y="27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9" y="27"/>
                      <a:pt x="39" y="26"/>
                      <a:pt x="39" y="26"/>
                    </a:cubicBezTo>
                    <a:cubicBezTo>
                      <a:pt x="40" y="26"/>
                      <a:pt x="40" y="26"/>
                      <a:pt x="41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6"/>
                      <a:pt x="41" y="26"/>
                      <a:pt x="42" y="25"/>
                    </a:cubicBezTo>
                    <a:cubicBezTo>
                      <a:pt x="42" y="25"/>
                      <a:pt x="42" y="25"/>
                      <a:pt x="43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5"/>
                      <a:pt x="44" y="24"/>
                      <a:pt x="44" y="25"/>
                    </a:cubicBezTo>
                    <a:cubicBezTo>
                      <a:pt x="45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3" y="26"/>
                    </a:cubicBezTo>
                    <a:cubicBezTo>
                      <a:pt x="43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1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39" y="28"/>
                      <a:pt x="39" y="28"/>
                      <a:pt x="39" y="2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37" y="28"/>
                      <a:pt x="37" y="28"/>
                      <a:pt x="37" y="28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5" y="31"/>
                      <a:pt x="36" y="30"/>
                      <a:pt x="36" y="30"/>
                    </a:cubicBezTo>
                    <a:cubicBezTo>
                      <a:pt x="37" y="31"/>
                      <a:pt x="37" y="31"/>
                      <a:pt x="38" y="30"/>
                    </a:cubicBezTo>
                    <a:cubicBezTo>
                      <a:pt x="38" y="30"/>
                      <a:pt x="38" y="30"/>
                      <a:pt x="39" y="30"/>
                    </a:cubicBezTo>
                    <a:cubicBezTo>
                      <a:pt x="39" y="30"/>
                      <a:pt x="39" y="29"/>
                      <a:pt x="40" y="29"/>
                    </a:cubicBezTo>
                    <a:cubicBezTo>
                      <a:pt x="40" y="29"/>
                      <a:pt x="41" y="29"/>
                      <a:pt x="41" y="29"/>
                    </a:cubicBezTo>
                    <a:cubicBezTo>
                      <a:pt x="41" y="29"/>
                      <a:pt x="42" y="29"/>
                      <a:pt x="42" y="29"/>
                    </a:cubicBezTo>
                    <a:cubicBezTo>
                      <a:pt x="43" y="29"/>
                      <a:pt x="43" y="29"/>
                      <a:pt x="43" y="28"/>
                    </a:cubicBezTo>
                    <a:cubicBezTo>
                      <a:pt x="43" y="28"/>
                      <a:pt x="44" y="28"/>
                      <a:pt x="44" y="28"/>
                    </a:cubicBezTo>
                    <a:cubicBezTo>
                      <a:pt x="44" y="28"/>
                      <a:pt x="44" y="28"/>
                      <a:pt x="45" y="28"/>
                    </a:cubicBezTo>
                    <a:cubicBezTo>
                      <a:pt x="45" y="28"/>
                      <a:pt x="46" y="28"/>
                      <a:pt x="46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7" y="25"/>
                      <a:pt x="48" y="25"/>
                      <a:pt x="48" y="25"/>
                    </a:cubicBezTo>
                    <a:cubicBezTo>
                      <a:pt x="49" y="25"/>
                      <a:pt x="49" y="25"/>
                      <a:pt x="50" y="26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52" y="28"/>
                      <a:pt x="52" y="28"/>
                      <a:pt x="53" y="28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56" y="28"/>
                      <a:pt x="56" y="28"/>
                      <a:pt x="57" y="2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5" name="Freeform 435">
                <a:extLst>
                  <a:ext uri="{FF2B5EF4-FFF2-40B4-BE49-F238E27FC236}">
                    <a16:creationId xmlns:a16="http://schemas.microsoft.com/office/drawing/2014/main" id="{5904A449-BE68-4CCB-B1D7-4CA4BCC17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3151" y="1550989"/>
                <a:ext cx="1501775" cy="757238"/>
              </a:xfrm>
              <a:custGeom>
                <a:avLst/>
                <a:gdLst>
                  <a:gd name="T0" fmla="*/ 34 w 139"/>
                  <a:gd name="T1" fmla="*/ 52 h 70"/>
                  <a:gd name="T2" fmla="*/ 37 w 139"/>
                  <a:gd name="T3" fmla="*/ 58 h 70"/>
                  <a:gd name="T4" fmla="*/ 44 w 139"/>
                  <a:gd name="T5" fmla="*/ 56 h 70"/>
                  <a:gd name="T6" fmla="*/ 46 w 139"/>
                  <a:gd name="T7" fmla="*/ 62 h 70"/>
                  <a:gd name="T8" fmla="*/ 51 w 139"/>
                  <a:gd name="T9" fmla="*/ 67 h 70"/>
                  <a:gd name="T10" fmla="*/ 52 w 139"/>
                  <a:gd name="T11" fmla="*/ 63 h 70"/>
                  <a:gd name="T12" fmla="*/ 57 w 139"/>
                  <a:gd name="T13" fmla="*/ 59 h 70"/>
                  <a:gd name="T14" fmla="*/ 63 w 139"/>
                  <a:gd name="T15" fmla="*/ 56 h 70"/>
                  <a:gd name="T16" fmla="*/ 68 w 139"/>
                  <a:gd name="T17" fmla="*/ 58 h 70"/>
                  <a:gd name="T18" fmla="*/ 73 w 139"/>
                  <a:gd name="T19" fmla="*/ 58 h 70"/>
                  <a:gd name="T20" fmla="*/ 75 w 139"/>
                  <a:gd name="T21" fmla="*/ 54 h 70"/>
                  <a:gd name="T22" fmla="*/ 82 w 139"/>
                  <a:gd name="T23" fmla="*/ 55 h 70"/>
                  <a:gd name="T24" fmla="*/ 87 w 139"/>
                  <a:gd name="T25" fmla="*/ 56 h 70"/>
                  <a:gd name="T26" fmla="*/ 89 w 139"/>
                  <a:gd name="T27" fmla="*/ 62 h 70"/>
                  <a:gd name="T28" fmla="*/ 91 w 139"/>
                  <a:gd name="T29" fmla="*/ 69 h 70"/>
                  <a:gd name="T30" fmla="*/ 94 w 139"/>
                  <a:gd name="T31" fmla="*/ 64 h 70"/>
                  <a:gd name="T32" fmla="*/ 93 w 139"/>
                  <a:gd name="T33" fmla="*/ 56 h 70"/>
                  <a:gd name="T34" fmla="*/ 96 w 139"/>
                  <a:gd name="T35" fmla="*/ 48 h 70"/>
                  <a:gd name="T36" fmla="*/ 102 w 139"/>
                  <a:gd name="T37" fmla="*/ 44 h 70"/>
                  <a:gd name="T38" fmla="*/ 108 w 139"/>
                  <a:gd name="T39" fmla="*/ 40 h 70"/>
                  <a:gd name="T40" fmla="*/ 110 w 139"/>
                  <a:gd name="T41" fmla="*/ 36 h 70"/>
                  <a:gd name="T42" fmla="*/ 110 w 139"/>
                  <a:gd name="T43" fmla="*/ 31 h 70"/>
                  <a:gd name="T44" fmla="*/ 111 w 139"/>
                  <a:gd name="T45" fmla="*/ 33 h 70"/>
                  <a:gd name="T46" fmla="*/ 114 w 139"/>
                  <a:gd name="T47" fmla="*/ 31 h 70"/>
                  <a:gd name="T48" fmla="*/ 118 w 139"/>
                  <a:gd name="T49" fmla="*/ 26 h 70"/>
                  <a:gd name="T50" fmla="*/ 122 w 139"/>
                  <a:gd name="T51" fmla="*/ 24 h 70"/>
                  <a:gd name="T52" fmla="*/ 129 w 139"/>
                  <a:gd name="T53" fmla="*/ 22 h 70"/>
                  <a:gd name="T54" fmla="*/ 128 w 139"/>
                  <a:gd name="T55" fmla="*/ 18 h 70"/>
                  <a:gd name="T56" fmla="*/ 133 w 139"/>
                  <a:gd name="T57" fmla="*/ 15 h 70"/>
                  <a:gd name="T58" fmla="*/ 138 w 139"/>
                  <a:gd name="T59" fmla="*/ 13 h 70"/>
                  <a:gd name="T60" fmla="*/ 137 w 139"/>
                  <a:gd name="T61" fmla="*/ 6 h 70"/>
                  <a:gd name="T62" fmla="*/ 131 w 139"/>
                  <a:gd name="T63" fmla="*/ 11 h 70"/>
                  <a:gd name="T64" fmla="*/ 124 w 139"/>
                  <a:gd name="T65" fmla="*/ 13 h 70"/>
                  <a:gd name="T66" fmla="*/ 116 w 139"/>
                  <a:gd name="T67" fmla="*/ 14 h 70"/>
                  <a:gd name="T68" fmla="*/ 110 w 139"/>
                  <a:gd name="T69" fmla="*/ 16 h 70"/>
                  <a:gd name="T70" fmla="*/ 107 w 139"/>
                  <a:gd name="T71" fmla="*/ 18 h 70"/>
                  <a:gd name="T72" fmla="*/ 101 w 139"/>
                  <a:gd name="T73" fmla="*/ 20 h 70"/>
                  <a:gd name="T74" fmla="*/ 98 w 139"/>
                  <a:gd name="T75" fmla="*/ 21 h 70"/>
                  <a:gd name="T76" fmla="*/ 102 w 139"/>
                  <a:gd name="T77" fmla="*/ 17 h 70"/>
                  <a:gd name="T78" fmla="*/ 105 w 139"/>
                  <a:gd name="T79" fmla="*/ 13 h 70"/>
                  <a:gd name="T80" fmla="*/ 109 w 139"/>
                  <a:gd name="T81" fmla="*/ 12 h 70"/>
                  <a:gd name="T82" fmla="*/ 102 w 139"/>
                  <a:gd name="T83" fmla="*/ 8 h 70"/>
                  <a:gd name="T84" fmla="*/ 101 w 139"/>
                  <a:gd name="T85" fmla="*/ 6 h 70"/>
                  <a:gd name="T86" fmla="*/ 99 w 139"/>
                  <a:gd name="T87" fmla="*/ 2 h 70"/>
                  <a:gd name="T88" fmla="*/ 94 w 139"/>
                  <a:gd name="T89" fmla="*/ 2 h 70"/>
                  <a:gd name="T90" fmla="*/ 90 w 139"/>
                  <a:gd name="T91" fmla="*/ 4 h 70"/>
                  <a:gd name="T92" fmla="*/ 85 w 139"/>
                  <a:gd name="T93" fmla="*/ 3 h 70"/>
                  <a:gd name="T94" fmla="*/ 81 w 139"/>
                  <a:gd name="T95" fmla="*/ 1 h 70"/>
                  <a:gd name="T96" fmla="*/ 18 w 139"/>
                  <a:gd name="T97" fmla="*/ 1 h 70"/>
                  <a:gd name="T98" fmla="*/ 15 w 139"/>
                  <a:gd name="T99" fmla="*/ 3 h 70"/>
                  <a:gd name="T100" fmla="*/ 12 w 139"/>
                  <a:gd name="T101" fmla="*/ 6 h 70"/>
                  <a:gd name="T102" fmla="*/ 7 w 139"/>
                  <a:gd name="T103" fmla="*/ 14 h 70"/>
                  <a:gd name="T104" fmla="*/ 3 w 139"/>
                  <a:gd name="T105" fmla="*/ 19 h 70"/>
                  <a:gd name="T106" fmla="*/ 0 w 139"/>
                  <a:gd name="T107" fmla="*/ 28 h 70"/>
                  <a:gd name="T108" fmla="*/ 0 w 139"/>
                  <a:gd name="T109" fmla="*/ 34 h 70"/>
                  <a:gd name="T110" fmla="*/ 0 w 139"/>
                  <a:gd name="T111" fmla="*/ 37 h 70"/>
                  <a:gd name="T112" fmla="*/ 4 w 139"/>
                  <a:gd name="T113" fmla="*/ 43 h 70"/>
                  <a:gd name="T114" fmla="*/ 8 w 139"/>
                  <a:gd name="T115" fmla="*/ 47 h 70"/>
                  <a:gd name="T116" fmla="*/ 13 w 139"/>
                  <a:gd name="T117" fmla="*/ 49 h 70"/>
                  <a:gd name="T118" fmla="*/ 18 w 139"/>
                  <a:gd name="T119" fmla="*/ 5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9" h="70">
                    <a:moveTo>
                      <a:pt x="21" y="52"/>
                    </a:moveTo>
                    <a:cubicBezTo>
                      <a:pt x="28" y="52"/>
                      <a:pt x="28" y="52"/>
                      <a:pt x="28" y="52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3" y="51"/>
                      <a:pt x="33" y="51"/>
                      <a:pt x="34" y="52"/>
                    </a:cubicBezTo>
                    <a:cubicBezTo>
                      <a:pt x="34" y="52"/>
                      <a:pt x="34" y="52"/>
                      <a:pt x="34" y="52"/>
                    </a:cubicBezTo>
                    <a:cubicBezTo>
                      <a:pt x="34" y="52"/>
                      <a:pt x="34" y="52"/>
                      <a:pt x="34" y="52"/>
                    </a:cubicBezTo>
                    <a:cubicBezTo>
                      <a:pt x="35" y="53"/>
                      <a:pt x="35" y="53"/>
                      <a:pt x="35" y="53"/>
                    </a:cubicBezTo>
                    <a:cubicBezTo>
                      <a:pt x="35" y="54"/>
                      <a:pt x="35" y="54"/>
                      <a:pt x="35" y="54"/>
                    </a:cubicBezTo>
                    <a:cubicBezTo>
                      <a:pt x="36" y="55"/>
                      <a:pt x="35" y="55"/>
                      <a:pt x="35" y="55"/>
                    </a:cubicBezTo>
                    <a:cubicBezTo>
                      <a:pt x="35" y="56"/>
                      <a:pt x="35" y="56"/>
                      <a:pt x="35" y="56"/>
                    </a:cubicBezTo>
                    <a:cubicBezTo>
                      <a:pt x="36" y="57"/>
                      <a:pt x="36" y="57"/>
                      <a:pt x="36" y="57"/>
                    </a:cubicBezTo>
                    <a:cubicBezTo>
                      <a:pt x="37" y="57"/>
                      <a:pt x="37" y="58"/>
                      <a:pt x="37" y="58"/>
                    </a:cubicBezTo>
                    <a:cubicBezTo>
                      <a:pt x="38" y="58"/>
                      <a:pt x="38" y="58"/>
                      <a:pt x="39" y="58"/>
                    </a:cubicBezTo>
                    <a:cubicBezTo>
                      <a:pt x="39" y="58"/>
                      <a:pt x="39" y="58"/>
                      <a:pt x="39" y="57"/>
                    </a:cubicBezTo>
                    <a:cubicBezTo>
                      <a:pt x="40" y="57"/>
                      <a:pt x="39" y="57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1" y="56"/>
                      <a:pt x="41" y="56"/>
                      <a:pt x="41" y="56"/>
                    </a:cubicBezTo>
                    <a:cubicBezTo>
                      <a:pt x="42" y="56"/>
                      <a:pt x="42" y="56"/>
                      <a:pt x="43" y="56"/>
                    </a:cubicBezTo>
                    <a:cubicBezTo>
                      <a:pt x="43" y="56"/>
                      <a:pt x="44" y="56"/>
                      <a:pt x="44" y="56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5" y="58"/>
                      <a:pt x="44" y="58"/>
                      <a:pt x="45" y="58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45" y="60"/>
                      <a:pt x="45" y="60"/>
                      <a:pt x="45" y="61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6" y="62"/>
                      <a:pt x="46" y="62"/>
                      <a:pt x="46" y="62"/>
                    </a:cubicBezTo>
                    <a:cubicBezTo>
                      <a:pt x="46" y="63"/>
                      <a:pt x="46" y="63"/>
                      <a:pt x="46" y="63"/>
                    </a:cubicBezTo>
                    <a:cubicBezTo>
                      <a:pt x="46" y="64"/>
                      <a:pt x="47" y="64"/>
                      <a:pt x="47" y="64"/>
                    </a:cubicBezTo>
                    <a:cubicBezTo>
                      <a:pt x="47" y="65"/>
                      <a:pt x="46" y="65"/>
                      <a:pt x="46" y="65"/>
                    </a:cubicBezTo>
                    <a:cubicBezTo>
                      <a:pt x="46" y="65"/>
                      <a:pt x="47" y="66"/>
                      <a:pt x="47" y="66"/>
                    </a:cubicBezTo>
                    <a:cubicBezTo>
                      <a:pt x="48" y="66"/>
                      <a:pt x="48" y="66"/>
                      <a:pt x="49" y="67"/>
                    </a:cubicBezTo>
                    <a:cubicBezTo>
                      <a:pt x="50" y="67"/>
                      <a:pt x="50" y="67"/>
                      <a:pt x="50" y="67"/>
                    </a:cubicBezTo>
                    <a:cubicBezTo>
                      <a:pt x="51" y="67"/>
                      <a:pt x="51" y="67"/>
                      <a:pt x="51" y="67"/>
                    </a:cubicBezTo>
                    <a:cubicBezTo>
                      <a:pt x="51" y="67"/>
                      <a:pt x="51" y="67"/>
                      <a:pt x="52" y="67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52" y="67"/>
                      <a:pt x="52" y="67"/>
                      <a:pt x="52" y="66"/>
                    </a:cubicBezTo>
                    <a:cubicBezTo>
                      <a:pt x="52" y="66"/>
                      <a:pt x="52" y="65"/>
                      <a:pt x="52" y="64"/>
                    </a:cubicBezTo>
                    <a:cubicBezTo>
                      <a:pt x="52" y="64"/>
                      <a:pt x="52" y="64"/>
                      <a:pt x="51" y="64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52" y="63"/>
                      <a:pt x="52" y="62"/>
                      <a:pt x="52" y="62"/>
                    </a:cubicBezTo>
                    <a:cubicBezTo>
                      <a:pt x="53" y="62"/>
                      <a:pt x="53" y="62"/>
                      <a:pt x="53" y="61"/>
                    </a:cubicBezTo>
                    <a:cubicBezTo>
                      <a:pt x="54" y="61"/>
                      <a:pt x="54" y="61"/>
                      <a:pt x="54" y="61"/>
                    </a:cubicBezTo>
                    <a:cubicBezTo>
                      <a:pt x="54" y="61"/>
                      <a:pt x="55" y="61"/>
                      <a:pt x="55" y="61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6" y="60"/>
                    </a:cubicBezTo>
                    <a:cubicBezTo>
                      <a:pt x="56" y="60"/>
                      <a:pt x="56" y="60"/>
                      <a:pt x="57" y="59"/>
                    </a:cubicBezTo>
                    <a:cubicBezTo>
                      <a:pt x="57" y="59"/>
                      <a:pt x="57" y="59"/>
                      <a:pt x="57" y="59"/>
                    </a:cubicBezTo>
                    <a:cubicBezTo>
                      <a:pt x="58" y="58"/>
                      <a:pt x="58" y="58"/>
                      <a:pt x="59" y="58"/>
                    </a:cubicBezTo>
                    <a:cubicBezTo>
                      <a:pt x="59" y="58"/>
                      <a:pt x="60" y="58"/>
                      <a:pt x="60" y="57"/>
                    </a:cubicBezTo>
                    <a:cubicBezTo>
                      <a:pt x="60" y="57"/>
                      <a:pt x="60" y="57"/>
                      <a:pt x="60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6"/>
                    </a:cubicBezTo>
                    <a:cubicBezTo>
                      <a:pt x="62" y="56"/>
                      <a:pt x="62" y="56"/>
                      <a:pt x="63" y="56"/>
                    </a:cubicBezTo>
                    <a:cubicBezTo>
                      <a:pt x="63" y="56"/>
                      <a:pt x="63" y="56"/>
                      <a:pt x="64" y="56"/>
                    </a:cubicBezTo>
                    <a:cubicBezTo>
                      <a:pt x="64" y="56"/>
                      <a:pt x="64" y="56"/>
                      <a:pt x="64" y="57"/>
                    </a:cubicBezTo>
                    <a:cubicBezTo>
                      <a:pt x="65" y="57"/>
                      <a:pt x="65" y="57"/>
                      <a:pt x="65" y="57"/>
                    </a:cubicBezTo>
                    <a:cubicBezTo>
                      <a:pt x="66" y="57"/>
                      <a:pt x="66" y="57"/>
                      <a:pt x="66" y="56"/>
                    </a:cubicBezTo>
                    <a:cubicBezTo>
                      <a:pt x="66" y="56"/>
                      <a:pt x="67" y="56"/>
                      <a:pt x="67" y="56"/>
                    </a:cubicBezTo>
                    <a:cubicBezTo>
                      <a:pt x="67" y="56"/>
                      <a:pt x="67" y="57"/>
                      <a:pt x="68" y="57"/>
                    </a:cubicBezTo>
                    <a:cubicBezTo>
                      <a:pt x="68" y="57"/>
                      <a:pt x="67" y="58"/>
                      <a:pt x="68" y="58"/>
                    </a:cubicBezTo>
                    <a:cubicBezTo>
                      <a:pt x="68" y="58"/>
                      <a:pt x="69" y="58"/>
                      <a:pt x="69" y="58"/>
                    </a:cubicBezTo>
                    <a:cubicBezTo>
                      <a:pt x="69" y="58"/>
                      <a:pt x="70" y="58"/>
                      <a:pt x="70" y="58"/>
                    </a:cubicBezTo>
                    <a:cubicBezTo>
                      <a:pt x="70" y="58"/>
                      <a:pt x="70" y="58"/>
                      <a:pt x="71" y="58"/>
                    </a:cubicBezTo>
                    <a:cubicBezTo>
                      <a:pt x="71" y="58"/>
                      <a:pt x="71" y="58"/>
                      <a:pt x="71" y="58"/>
                    </a:cubicBezTo>
                    <a:cubicBezTo>
                      <a:pt x="72" y="58"/>
                      <a:pt x="72" y="58"/>
                      <a:pt x="72" y="59"/>
                    </a:cubicBezTo>
                    <a:cubicBezTo>
                      <a:pt x="73" y="59"/>
                      <a:pt x="73" y="59"/>
                      <a:pt x="74" y="58"/>
                    </a:cubicBezTo>
                    <a:cubicBezTo>
                      <a:pt x="74" y="58"/>
                      <a:pt x="74" y="58"/>
                      <a:pt x="73" y="58"/>
                    </a:cubicBezTo>
                    <a:cubicBezTo>
                      <a:pt x="73" y="57"/>
                      <a:pt x="73" y="57"/>
                      <a:pt x="73" y="57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3" y="56"/>
                      <a:pt x="73" y="56"/>
                      <a:pt x="72" y="56"/>
                    </a:cubicBezTo>
                    <a:cubicBezTo>
                      <a:pt x="72" y="55"/>
                      <a:pt x="72" y="55"/>
                      <a:pt x="72" y="55"/>
                    </a:cubicBezTo>
                    <a:cubicBezTo>
                      <a:pt x="72" y="55"/>
                      <a:pt x="72" y="55"/>
                      <a:pt x="73" y="55"/>
                    </a:cubicBezTo>
                    <a:cubicBezTo>
                      <a:pt x="73" y="54"/>
                      <a:pt x="73" y="54"/>
                      <a:pt x="74" y="54"/>
                    </a:cubicBezTo>
                    <a:cubicBezTo>
                      <a:pt x="74" y="54"/>
                      <a:pt x="74" y="54"/>
                      <a:pt x="75" y="54"/>
                    </a:cubicBezTo>
                    <a:cubicBezTo>
                      <a:pt x="76" y="54"/>
                      <a:pt x="76" y="54"/>
                      <a:pt x="77" y="54"/>
                    </a:cubicBezTo>
                    <a:cubicBezTo>
                      <a:pt x="77" y="55"/>
                      <a:pt x="77" y="55"/>
                      <a:pt x="77" y="55"/>
                    </a:cubicBezTo>
                    <a:cubicBezTo>
                      <a:pt x="77" y="55"/>
                      <a:pt x="77" y="55"/>
                      <a:pt x="78" y="55"/>
                    </a:cubicBezTo>
                    <a:cubicBezTo>
                      <a:pt x="78" y="55"/>
                      <a:pt x="78" y="55"/>
                      <a:pt x="79" y="55"/>
                    </a:cubicBezTo>
                    <a:cubicBezTo>
                      <a:pt x="79" y="54"/>
                      <a:pt x="80" y="54"/>
                      <a:pt x="80" y="54"/>
                    </a:cubicBezTo>
                    <a:cubicBezTo>
                      <a:pt x="81" y="54"/>
                      <a:pt x="81" y="55"/>
                      <a:pt x="81" y="55"/>
                    </a:cubicBezTo>
                    <a:cubicBezTo>
                      <a:pt x="82" y="55"/>
                      <a:pt x="82" y="55"/>
                      <a:pt x="82" y="55"/>
                    </a:cubicBezTo>
                    <a:cubicBezTo>
                      <a:pt x="82" y="55"/>
                      <a:pt x="82" y="56"/>
                      <a:pt x="82" y="56"/>
                    </a:cubicBezTo>
                    <a:cubicBezTo>
                      <a:pt x="83" y="57"/>
                      <a:pt x="83" y="56"/>
                      <a:pt x="84" y="56"/>
                    </a:cubicBezTo>
                    <a:cubicBezTo>
                      <a:pt x="84" y="56"/>
                      <a:pt x="84" y="56"/>
                      <a:pt x="85" y="56"/>
                    </a:cubicBezTo>
                    <a:cubicBezTo>
                      <a:pt x="85" y="56"/>
                      <a:pt x="85" y="56"/>
                      <a:pt x="85" y="55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7" y="55"/>
                      <a:pt x="87" y="56"/>
                      <a:pt x="87" y="56"/>
                    </a:cubicBezTo>
                    <a:cubicBezTo>
                      <a:pt x="87" y="56"/>
                      <a:pt x="87" y="56"/>
                      <a:pt x="87" y="56"/>
                    </a:cubicBezTo>
                    <a:cubicBezTo>
                      <a:pt x="87" y="57"/>
                      <a:pt x="87" y="57"/>
                      <a:pt x="88" y="57"/>
                    </a:cubicBezTo>
                    <a:cubicBezTo>
                      <a:pt x="88" y="57"/>
                      <a:pt x="88" y="57"/>
                      <a:pt x="88" y="58"/>
                    </a:cubicBezTo>
                    <a:cubicBezTo>
                      <a:pt x="88" y="58"/>
                      <a:pt x="89" y="58"/>
                      <a:pt x="89" y="59"/>
                    </a:cubicBezTo>
                    <a:cubicBezTo>
                      <a:pt x="89" y="59"/>
                      <a:pt x="89" y="59"/>
                      <a:pt x="89" y="60"/>
                    </a:cubicBezTo>
                    <a:cubicBezTo>
                      <a:pt x="89" y="60"/>
                      <a:pt x="89" y="61"/>
                      <a:pt x="89" y="6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9" y="62"/>
                      <a:pt x="89" y="62"/>
                      <a:pt x="89" y="62"/>
                    </a:cubicBezTo>
                    <a:cubicBezTo>
                      <a:pt x="89" y="63"/>
                      <a:pt x="88" y="63"/>
                      <a:pt x="88" y="64"/>
                    </a:cubicBezTo>
                    <a:cubicBezTo>
                      <a:pt x="88" y="64"/>
                      <a:pt x="89" y="64"/>
                      <a:pt x="89" y="65"/>
                    </a:cubicBezTo>
                    <a:cubicBezTo>
                      <a:pt x="89" y="65"/>
                      <a:pt x="89" y="65"/>
                      <a:pt x="89" y="65"/>
                    </a:cubicBezTo>
                    <a:cubicBezTo>
                      <a:pt x="89" y="66"/>
                      <a:pt x="89" y="66"/>
                      <a:pt x="90" y="66"/>
                    </a:cubicBezTo>
                    <a:cubicBezTo>
                      <a:pt x="90" y="67"/>
                      <a:pt x="90" y="67"/>
                      <a:pt x="90" y="67"/>
                    </a:cubicBezTo>
                    <a:cubicBezTo>
                      <a:pt x="90" y="68"/>
                      <a:pt x="91" y="68"/>
                      <a:pt x="91" y="68"/>
                    </a:cubicBezTo>
                    <a:cubicBezTo>
                      <a:pt x="91" y="69"/>
                      <a:pt x="91" y="69"/>
                      <a:pt x="91" y="69"/>
                    </a:cubicBezTo>
                    <a:cubicBezTo>
                      <a:pt x="91" y="70"/>
                      <a:pt x="92" y="70"/>
                      <a:pt x="92" y="70"/>
                    </a:cubicBezTo>
                    <a:cubicBezTo>
                      <a:pt x="93" y="70"/>
                      <a:pt x="93" y="70"/>
                      <a:pt x="93" y="69"/>
                    </a:cubicBezTo>
                    <a:cubicBezTo>
                      <a:pt x="93" y="69"/>
                      <a:pt x="93" y="68"/>
                      <a:pt x="93" y="68"/>
                    </a:cubicBezTo>
                    <a:cubicBezTo>
                      <a:pt x="93" y="68"/>
                      <a:pt x="94" y="68"/>
                      <a:pt x="94" y="67"/>
                    </a:cubicBezTo>
                    <a:cubicBezTo>
                      <a:pt x="94" y="67"/>
                      <a:pt x="94" y="66"/>
                      <a:pt x="94" y="66"/>
                    </a:cubicBezTo>
                    <a:cubicBezTo>
                      <a:pt x="94" y="66"/>
                      <a:pt x="94" y="65"/>
                      <a:pt x="94" y="65"/>
                    </a:cubicBezTo>
                    <a:cubicBezTo>
                      <a:pt x="94" y="65"/>
                      <a:pt x="94" y="64"/>
                      <a:pt x="94" y="64"/>
                    </a:cubicBezTo>
                    <a:cubicBezTo>
                      <a:pt x="94" y="64"/>
                      <a:pt x="94" y="63"/>
                      <a:pt x="94" y="63"/>
                    </a:cubicBezTo>
                    <a:cubicBezTo>
                      <a:pt x="94" y="63"/>
                      <a:pt x="94" y="63"/>
                      <a:pt x="94" y="62"/>
                    </a:cubicBezTo>
                    <a:cubicBezTo>
                      <a:pt x="94" y="62"/>
                      <a:pt x="94" y="61"/>
                      <a:pt x="94" y="61"/>
                    </a:cubicBezTo>
                    <a:cubicBezTo>
                      <a:pt x="94" y="61"/>
                      <a:pt x="94" y="61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cubicBezTo>
                      <a:pt x="94" y="59"/>
                      <a:pt x="94" y="59"/>
                      <a:pt x="94" y="58"/>
                    </a:cubicBezTo>
                    <a:cubicBezTo>
                      <a:pt x="93" y="57"/>
                      <a:pt x="93" y="57"/>
                      <a:pt x="93" y="56"/>
                    </a:cubicBezTo>
                    <a:cubicBezTo>
                      <a:pt x="93" y="55"/>
                      <a:pt x="93" y="54"/>
                      <a:pt x="93" y="54"/>
                    </a:cubicBezTo>
                    <a:cubicBezTo>
                      <a:pt x="93" y="53"/>
                      <a:pt x="93" y="53"/>
                      <a:pt x="93" y="52"/>
                    </a:cubicBezTo>
                    <a:cubicBezTo>
                      <a:pt x="93" y="52"/>
                      <a:pt x="94" y="52"/>
                      <a:pt x="94" y="52"/>
                    </a:cubicBezTo>
                    <a:cubicBezTo>
                      <a:pt x="94" y="52"/>
                      <a:pt x="94" y="51"/>
                      <a:pt x="95" y="51"/>
                    </a:cubicBezTo>
                    <a:cubicBezTo>
                      <a:pt x="95" y="50"/>
                      <a:pt x="95" y="50"/>
                      <a:pt x="95" y="50"/>
                    </a:cubicBezTo>
                    <a:cubicBezTo>
                      <a:pt x="96" y="49"/>
                      <a:pt x="96" y="49"/>
                      <a:pt x="96" y="49"/>
                    </a:cubicBezTo>
                    <a:cubicBezTo>
                      <a:pt x="96" y="49"/>
                      <a:pt x="96" y="49"/>
                      <a:pt x="96" y="48"/>
                    </a:cubicBezTo>
                    <a:cubicBezTo>
                      <a:pt x="97" y="48"/>
                      <a:pt x="97" y="48"/>
                      <a:pt x="97" y="48"/>
                    </a:cubicBezTo>
                    <a:cubicBezTo>
                      <a:pt x="98" y="48"/>
                      <a:pt x="98" y="48"/>
                      <a:pt x="99" y="47"/>
                    </a:cubicBezTo>
                    <a:cubicBezTo>
                      <a:pt x="99" y="47"/>
                      <a:pt x="99" y="47"/>
                      <a:pt x="99" y="47"/>
                    </a:cubicBezTo>
                    <a:cubicBezTo>
                      <a:pt x="100" y="46"/>
                      <a:pt x="100" y="47"/>
                      <a:pt x="101" y="47"/>
                    </a:cubicBezTo>
                    <a:cubicBezTo>
                      <a:pt x="101" y="46"/>
                      <a:pt x="100" y="46"/>
                      <a:pt x="101" y="45"/>
                    </a:cubicBezTo>
                    <a:cubicBezTo>
                      <a:pt x="101" y="45"/>
                      <a:pt x="101" y="45"/>
                      <a:pt x="102" y="45"/>
                    </a:cubicBezTo>
                    <a:cubicBezTo>
                      <a:pt x="102" y="45"/>
                      <a:pt x="102" y="44"/>
                      <a:pt x="102" y="44"/>
                    </a:cubicBezTo>
                    <a:cubicBezTo>
                      <a:pt x="102" y="44"/>
                      <a:pt x="103" y="44"/>
                      <a:pt x="103" y="44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4" y="43"/>
                      <a:pt x="105" y="43"/>
                      <a:pt x="105" y="43"/>
                    </a:cubicBezTo>
                    <a:cubicBezTo>
                      <a:pt x="105" y="42"/>
                      <a:pt x="105" y="42"/>
                      <a:pt x="106" y="42"/>
                    </a:cubicBezTo>
                    <a:cubicBezTo>
                      <a:pt x="106" y="42"/>
                      <a:pt x="107" y="42"/>
                      <a:pt x="107" y="42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8" y="41"/>
                      <a:pt x="108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9" y="40"/>
                      <a:pt x="109" y="39"/>
                    </a:cubicBezTo>
                    <a:cubicBezTo>
                      <a:pt x="110" y="39"/>
                      <a:pt x="110" y="39"/>
                      <a:pt x="110" y="39"/>
                    </a:cubicBezTo>
                    <a:cubicBezTo>
                      <a:pt x="110" y="39"/>
                      <a:pt x="110" y="39"/>
                      <a:pt x="110" y="38"/>
                    </a:cubicBezTo>
                    <a:cubicBezTo>
                      <a:pt x="110" y="38"/>
                      <a:pt x="110" y="38"/>
                      <a:pt x="110" y="38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6"/>
                    </a:cubicBezTo>
                    <a:cubicBezTo>
                      <a:pt x="111" y="36"/>
                      <a:pt x="111" y="36"/>
                      <a:pt x="110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0" y="35"/>
                      <a:pt x="110" y="34"/>
                      <a:pt x="110" y="34"/>
                    </a:cubicBezTo>
                    <a:cubicBezTo>
                      <a:pt x="110" y="34"/>
                      <a:pt x="110" y="34"/>
                      <a:pt x="110" y="33"/>
                    </a:cubicBezTo>
                    <a:cubicBezTo>
                      <a:pt x="110" y="33"/>
                      <a:pt x="110" y="33"/>
                      <a:pt x="110" y="32"/>
                    </a:cubicBezTo>
                    <a:cubicBezTo>
                      <a:pt x="111" y="32"/>
                      <a:pt x="110" y="31"/>
                      <a:pt x="110" y="31"/>
                    </a:cubicBezTo>
                    <a:cubicBezTo>
                      <a:pt x="111" y="30"/>
                      <a:pt x="111" y="30"/>
                      <a:pt x="111" y="30"/>
                    </a:cubicBezTo>
                    <a:cubicBezTo>
                      <a:pt x="111" y="29"/>
                      <a:pt x="111" y="29"/>
                      <a:pt x="111" y="29"/>
                    </a:cubicBezTo>
                    <a:cubicBezTo>
                      <a:pt x="112" y="28"/>
                      <a:pt x="112" y="28"/>
                      <a:pt x="112" y="28"/>
                    </a:cubicBezTo>
                    <a:cubicBezTo>
                      <a:pt x="113" y="29"/>
                      <a:pt x="112" y="29"/>
                      <a:pt x="112" y="30"/>
                    </a:cubicBezTo>
                    <a:cubicBezTo>
                      <a:pt x="112" y="30"/>
                      <a:pt x="111" y="31"/>
                      <a:pt x="111" y="31"/>
                    </a:cubicBezTo>
                    <a:cubicBezTo>
                      <a:pt x="111" y="31"/>
                      <a:pt x="112" y="32"/>
                      <a:pt x="112" y="32"/>
                    </a:cubicBezTo>
                    <a:cubicBezTo>
                      <a:pt x="112" y="32"/>
                      <a:pt x="111" y="33"/>
                      <a:pt x="111" y="33"/>
                    </a:cubicBezTo>
                    <a:cubicBezTo>
                      <a:pt x="111" y="34"/>
                      <a:pt x="111" y="34"/>
                      <a:pt x="111" y="34"/>
                    </a:cubicBezTo>
                    <a:cubicBezTo>
                      <a:pt x="111" y="34"/>
                      <a:pt x="111" y="35"/>
                      <a:pt x="111" y="35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112" y="35"/>
                      <a:pt x="112" y="34"/>
                      <a:pt x="112" y="34"/>
                    </a:cubicBezTo>
                    <a:cubicBezTo>
                      <a:pt x="113" y="33"/>
                      <a:pt x="113" y="33"/>
                      <a:pt x="114" y="32"/>
                    </a:cubicBezTo>
                    <a:cubicBezTo>
                      <a:pt x="114" y="32"/>
                      <a:pt x="114" y="32"/>
                      <a:pt x="114" y="31"/>
                    </a:cubicBezTo>
                    <a:cubicBezTo>
                      <a:pt x="115" y="31"/>
                      <a:pt x="115" y="31"/>
                      <a:pt x="114" y="30"/>
                    </a:cubicBezTo>
                    <a:cubicBezTo>
                      <a:pt x="114" y="29"/>
                      <a:pt x="114" y="29"/>
                      <a:pt x="114" y="29"/>
                    </a:cubicBezTo>
                    <a:cubicBezTo>
                      <a:pt x="115" y="28"/>
                      <a:pt x="115" y="29"/>
                      <a:pt x="115" y="29"/>
                    </a:cubicBezTo>
                    <a:cubicBezTo>
                      <a:pt x="116" y="29"/>
                      <a:pt x="116" y="29"/>
                      <a:pt x="116" y="28"/>
                    </a:cubicBezTo>
                    <a:cubicBezTo>
                      <a:pt x="117" y="28"/>
                      <a:pt x="117" y="28"/>
                      <a:pt x="117" y="28"/>
                    </a:cubicBezTo>
                    <a:cubicBezTo>
                      <a:pt x="117" y="28"/>
                      <a:pt x="118" y="27"/>
                      <a:pt x="118" y="27"/>
                    </a:cubicBezTo>
                    <a:cubicBezTo>
                      <a:pt x="118" y="27"/>
                      <a:pt x="118" y="27"/>
                      <a:pt x="118" y="26"/>
                    </a:cubicBezTo>
                    <a:cubicBezTo>
                      <a:pt x="118" y="26"/>
                      <a:pt x="118" y="26"/>
                      <a:pt x="118" y="26"/>
                    </a:cubicBezTo>
                    <a:cubicBezTo>
                      <a:pt x="118" y="26"/>
                      <a:pt x="118" y="26"/>
                      <a:pt x="118" y="26"/>
                    </a:cubicBezTo>
                    <a:cubicBezTo>
                      <a:pt x="119" y="25"/>
                      <a:pt x="118" y="25"/>
                      <a:pt x="119" y="25"/>
                    </a:cubicBezTo>
                    <a:cubicBezTo>
                      <a:pt x="119" y="25"/>
                      <a:pt x="119" y="25"/>
                      <a:pt x="119" y="25"/>
                    </a:cubicBezTo>
                    <a:cubicBezTo>
                      <a:pt x="120" y="25"/>
                      <a:pt x="120" y="25"/>
                      <a:pt x="120" y="25"/>
                    </a:cubicBezTo>
                    <a:cubicBezTo>
                      <a:pt x="121" y="25"/>
                      <a:pt x="121" y="25"/>
                      <a:pt x="122" y="25"/>
                    </a:cubicBezTo>
                    <a:cubicBezTo>
                      <a:pt x="122" y="25"/>
                      <a:pt x="122" y="24"/>
                      <a:pt x="122" y="24"/>
                    </a:cubicBezTo>
                    <a:cubicBezTo>
                      <a:pt x="123" y="24"/>
                      <a:pt x="123" y="23"/>
                      <a:pt x="123" y="23"/>
                    </a:cubicBezTo>
                    <a:cubicBezTo>
                      <a:pt x="124" y="23"/>
                      <a:pt x="124" y="22"/>
                      <a:pt x="125" y="22"/>
                    </a:cubicBezTo>
                    <a:cubicBezTo>
                      <a:pt x="125" y="22"/>
                      <a:pt x="125" y="22"/>
                      <a:pt x="126" y="22"/>
                    </a:cubicBezTo>
                    <a:cubicBezTo>
                      <a:pt x="126" y="22"/>
                      <a:pt x="126" y="22"/>
                      <a:pt x="127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8" y="22"/>
                      <a:pt x="128" y="23"/>
                      <a:pt x="129" y="22"/>
                    </a:cubicBezTo>
                    <a:cubicBezTo>
                      <a:pt x="129" y="22"/>
                      <a:pt x="129" y="22"/>
                      <a:pt x="129" y="22"/>
                    </a:cubicBezTo>
                    <a:cubicBezTo>
                      <a:pt x="130" y="21"/>
                      <a:pt x="130" y="21"/>
                      <a:pt x="129" y="21"/>
                    </a:cubicBezTo>
                    <a:cubicBezTo>
                      <a:pt x="129" y="20"/>
                      <a:pt x="129" y="20"/>
                      <a:pt x="129" y="20"/>
                    </a:cubicBezTo>
                    <a:cubicBezTo>
                      <a:pt x="128" y="20"/>
                      <a:pt x="129" y="21"/>
                      <a:pt x="128" y="21"/>
                    </a:cubicBezTo>
                    <a:cubicBezTo>
                      <a:pt x="128" y="21"/>
                      <a:pt x="128" y="21"/>
                      <a:pt x="128" y="20"/>
                    </a:cubicBezTo>
                    <a:cubicBezTo>
                      <a:pt x="127" y="20"/>
                      <a:pt x="127" y="20"/>
                      <a:pt x="127" y="19"/>
                    </a:cubicBezTo>
                    <a:cubicBezTo>
                      <a:pt x="128" y="19"/>
                      <a:pt x="128" y="19"/>
                      <a:pt x="128" y="19"/>
                    </a:cubicBezTo>
                    <a:cubicBezTo>
                      <a:pt x="128" y="19"/>
                      <a:pt x="128" y="19"/>
                      <a:pt x="128" y="18"/>
                    </a:cubicBezTo>
                    <a:cubicBezTo>
                      <a:pt x="128" y="18"/>
                      <a:pt x="128" y="18"/>
                      <a:pt x="129" y="18"/>
                    </a:cubicBezTo>
                    <a:cubicBezTo>
                      <a:pt x="129" y="18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30" y="17"/>
                      <a:pt x="130" y="16"/>
                      <a:pt x="130" y="16"/>
                    </a:cubicBezTo>
                    <a:cubicBezTo>
                      <a:pt x="130" y="16"/>
                      <a:pt x="130" y="16"/>
                      <a:pt x="131" y="16"/>
                    </a:cubicBezTo>
                    <a:cubicBezTo>
                      <a:pt x="131" y="15"/>
                      <a:pt x="131" y="16"/>
                      <a:pt x="132" y="15"/>
                    </a:cubicBezTo>
                    <a:cubicBezTo>
                      <a:pt x="132" y="15"/>
                      <a:pt x="133" y="15"/>
                      <a:pt x="133" y="15"/>
                    </a:cubicBezTo>
                    <a:cubicBezTo>
                      <a:pt x="133" y="15"/>
                      <a:pt x="134" y="15"/>
                      <a:pt x="134" y="15"/>
                    </a:cubicBezTo>
                    <a:cubicBezTo>
                      <a:pt x="134" y="15"/>
                      <a:pt x="134" y="14"/>
                      <a:pt x="134" y="14"/>
                    </a:cubicBezTo>
                    <a:cubicBezTo>
                      <a:pt x="134" y="14"/>
                      <a:pt x="135" y="14"/>
                      <a:pt x="135" y="14"/>
                    </a:cubicBezTo>
                    <a:cubicBezTo>
                      <a:pt x="136" y="14"/>
                      <a:pt x="136" y="14"/>
                      <a:pt x="136" y="14"/>
                    </a:cubicBezTo>
                    <a:cubicBezTo>
                      <a:pt x="137" y="14"/>
                      <a:pt x="137" y="14"/>
                      <a:pt x="137" y="13"/>
                    </a:cubicBezTo>
                    <a:cubicBezTo>
                      <a:pt x="137" y="13"/>
                      <a:pt x="138" y="13"/>
                      <a:pt x="138" y="13"/>
                    </a:cubicBezTo>
                    <a:cubicBezTo>
                      <a:pt x="138" y="13"/>
                      <a:pt x="138" y="13"/>
                      <a:pt x="138" y="13"/>
                    </a:cubicBezTo>
                    <a:cubicBezTo>
                      <a:pt x="138" y="13"/>
                      <a:pt x="138" y="13"/>
                      <a:pt x="138" y="13"/>
                    </a:cubicBezTo>
                    <a:cubicBezTo>
                      <a:pt x="138" y="12"/>
                      <a:pt x="138" y="12"/>
                      <a:pt x="138" y="11"/>
                    </a:cubicBezTo>
                    <a:cubicBezTo>
                      <a:pt x="138" y="11"/>
                      <a:pt x="137" y="11"/>
                      <a:pt x="137" y="10"/>
                    </a:cubicBezTo>
                    <a:cubicBezTo>
                      <a:pt x="137" y="10"/>
                      <a:pt x="137" y="10"/>
                      <a:pt x="137" y="9"/>
                    </a:cubicBezTo>
                    <a:cubicBezTo>
                      <a:pt x="138" y="9"/>
                      <a:pt x="138" y="8"/>
                      <a:pt x="138" y="8"/>
                    </a:cubicBezTo>
                    <a:cubicBezTo>
                      <a:pt x="138" y="7"/>
                      <a:pt x="139" y="7"/>
                      <a:pt x="138" y="6"/>
                    </a:cubicBezTo>
                    <a:cubicBezTo>
                      <a:pt x="138" y="6"/>
                      <a:pt x="138" y="6"/>
                      <a:pt x="137" y="6"/>
                    </a:cubicBezTo>
                    <a:cubicBezTo>
                      <a:pt x="137" y="6"/>
                      <a:pt x="137" y="6"/>
                      <a:pt x="136" y="6"/>
                    </a:cubicBezTo>
                    <a:cubicBezTo>
                      <a:pt x="136" y="6"/>
                      <a:pt x="136" y="6"/>
                      <a:pt x="136" y="6"/>
                    </a:cubicBezTo>
                    <a:cubicBezTo>
                      <a:pt x="135" y="6"/>
                      <a:pt x="135" y="6"/>
                      <a:pt x="135" y="6"/>
                    </a:cubicBezTo>
                    <a:cubicBezTo>
                      <a:pt x="134" y="6"/>
                      <a:pt x="134" y="7"/>
                      <a:pt x="133" y="7"/>
                    </a:cubicBezTo>
                    <a:cubicBezTo>
                      <a:pt x="133" y="8"/>
                      <a:pt x="133" y="8"/>
                      <a:pt x="132" y="8"/>
                    </a:cubicBezTo>
                    <a:cubicBezTo>
                      <a:pt x="132" y="9"/>
                      <a:pt x="132" y="9"/>
                      <a:pt x="132" y="9"/>
                    </a:cubicBezTo>
                    <a:cubicBezTo>
                      <a:pt x="132" y="10"/>
                      <a:pt x="131" y="10"/>
                      <a:pt x="131" y="11"/>
                    </a:cubicBezTo>
                    <a:cubicBezTo>
                      <a:pt x="131" y="11"/>
                      <a:pt x="130" y="11"/>
                      <a:pt x="130" y="11"/>
                    </a:cubicBezTo>
                    <a:cubicBezTo>
                      <a:pt x="130" y="12"/>
                      <a:pt x="129" y="11"/>
                      <a:pt x="129" y="11"/>
                    </a:cubicBezTo>
                    <a:cubicBezTo>
                      <a:pt x="129" y="11"/>
                      <a:pt x="129" y="12"/>
                      <a:pt x="128" y="12"/>
                    </a:cubicBezTo>
                    <a:cubicBezTo>
                      <a:pt x="128" y="12"/>
                      <a:pt x="128" y="13"/>
                      <a:pt x="127" y="13"/>
                    </a:cubicBezTo>
                    <a:cubicBezTo>
                      <a:pt x="127" y="13"/>
                      <a:pt x="127" y="12"/>
                      <a:pt x="126" y="12"/>
                    </a:cubicBezTo>
                    <a:cubicBezTo>
                      <a:pt x="126" y="12"/>
                      <a:pt x="125" y="13"/>
                      <a:pt x="125" y="13"/>
                    </a:cubicBezTo>
                    <a:cubicBezTo>
                      <a:pt x="124" y="13"/>
                      <a:pt x="124" y="13"/>
                      <a:pt x="124" y="13"/>
                    </a:cubicBezTo>
                    <a:cubicBezTo>
                      <a:pt x="123" y="13"/>
                      <a:pt x="123" y="13"/>
                      <a:pt x="122" y="13"/>
                    </a:cubicBezTo>
                    <a:cubicBezTo>
                      <a:pt x="121" y="13"/>
                      <a:pt x="121" y="13"/>
                      <a:pt x="120" y="13"/>
                    </a:cubicBezTo>
                    <a:cubicBezTo>
                      <a:pt x="120" y="13"/>
                      <a:pt x="120" y="13"/>
                      <a:pt x="119" y="13"/>
                    </a:cubicBezTo>
                    <a:cubicBezTo>
                      <a:pt x="119" y="13"/>
                      <a:pt x="119" y="13"/>
                      <a:pt x="118" y="13"/>
                    </a:cubicBezTo>
                    <a:cubicBezTo>
                      <a:pt x="118" y="14"/>
                      <a:pt x="117" y="14"/>
                      <a:pt x="117" y="14"/>
                    </a:cubicBezTo>
                    <a:cubicBezTo>
                      <a:pt x="117" y="14"/>
                      <a:pt x="117" y="14"/>
                      <a:pt x="117" y="14"/>
                    </a:cubicBezTo>
                    <a:cubicBezTo>
                      <a:pt x="117" y="14"/>
                      <a:pt x="116" y="14"/>
                      <a:pt x="116" y="14"/>
                    </a:cubicBezTo>
                    <a:cubicBezTo>
                      <a:pt x="116" y="15"/>
                      <a:pt x="116" y="15"/>
                      <a:pt x="115" y="15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4" y="15"/>
                      <a:pt x="114" y="15"/>
                      <a:pt x="114" y="15"/>
                    </a:cubicBezTo>
                    <a:cubicBezTo>
                      <a:pt x="114" y="15"/>
                      <a:pt x="114" y="15"/>
                      <a:pt x="113" y="15"/>
                    </a:cubicBezTo>
                    <a:cubicBezTo>
                      <a:pt x="113" y="15"/>
                      <a:pt x="113" y="15"/>
                      <a:pt x="113" y="15"/>
                    </a:cubicBezTo>
                    <a:cubicBezTo>
                      <a:pt x="112" y="15"/>
                      <a:pt x="112" y="15"/>
                      <a:pt x="111" y="15"/>
                    </a:cubicBezTo>
                    <a:cubicBezTo>
                      <a:pt x="111" y="15"/>
                      <a:pt x="111" y="16"/>
                      <a:pt x="110" y="16"/>
                    </a:cubicBezTo>
                    <a:cubicBezTo>
                      <a:pt x="110" y="16"/>
                      <a:pt x="109" y="16"/>
                      <a:pt x="109" y="16"/>
                    </a:cubicBezTo>
                    <a:cubicBezTo>
                      <a:pt x="109" y="16"/>
                      <a:pt x="108" y="16"/>
                      <a:pt x="108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8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7" y="18"/>
                      <a:pt x="107" y="18"/>
                      <a:pt x="107" y="18"/>
                    </a:cubicBezTo>
                    <a:cubicBezTo>
                      <a:pt x="107" y="19"/>
                      <a:pt x="106" y="19"/>
                      <a:pt x="106" y="19"/>
                    </a:cubicBezTo>
                    <a:cubicBezTo>
                      <a:pt x="106" y="19"/>
                      <a:pt x="106" y="19"/>
                      <a:pt x="105" y="19"/>
                    </a:cubicBezTo>
                    <a:cubicBezTo>
                      <a:pt x="105" y="19"/>
                      <a:pt x="105" y="19"/>
                      <a:pt x="104" y="19"/>
                    </a:cubicBezTo>
                    <a:cubicBezTo>
                      <a:pt x="104" y="19"/>
                      <a:pt x="104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2" y="19"/>
                      <a:pt x="102" y="20"/>
                      <a:pt x="102" y="20"/>
                    </a:cubicBezTo>
                    <a:cubicBezTo>
                      <a:pt x="102" y="20"/>
                      <a:pt x="102" y="20"/>
                      <a:pt x="101" y="20"/>
                    </a:cubicBezTo>
                    <a:cubicBezTo>
                      <a:pt x="101" y="20"/>
                      <a:pt x="101" y="20"/>
                      <a:pt x="101" y="20"/>
                    </a:cubicBezTo>
                    <a:cubicBezTo>
                      <a:pt x="100" y="20"/>
                      <a:pt x="100" y="21"/>
                      <a:pt x="100" y="21"/>
                    </a:cubicBezTo>
                    <a:cubicBezTo>
                      <a:pt x="100" y="21"/>
                      <a:pt x="100" y="21"/>
                      <a:pt x="99" y="21"/>
                    </a:cubicBezTo>
                    <a:cubicBezTo>
                      <a:pt x="99" y="21"/>
                      <a:pt x="99" y="21"/>
                      <a:pt x="99" y="21"/>
                    </a:cubicBezTo>
                    <a:cubicBezTo>
                      <a:pt x="98" y="21"/>
                      <a:pt x="98" y="22"/>
                      <a:pt x="98" y="22"/>
                    </a:cubicBezTo>
                    <a:cubicBezTo>
                      <a:pt x="98" y="22"/>
                      <a:pt x="98" y="22"/>
                      <a:pt x="98" y="22"/>
                    </a:cubicBezTo>
                    <a:cubicBezTo>
                      <a:pt x="98" y="21"/>
                      <a:pt x="98" y="21"/>
                      <a:pt x="98" y="21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99" y="20"/>
                      <a:pt x="99" y="20"/>
                      <a:pt x="99" y="20"/>
                    </a:cubicBezTo>
                    <a:cubicBezTo>
                      <a:pt x="99" y="19"/>
                      <a:pt x="100" y="20"/>
                      <a:pt x="100" y="20"/>
                    </a:cubicBezTo>
                    <a:cubicBezTo>
                      <a:pt x="100" y="19"/>
                      <a:pt x="100" y="19"/>
                      <a:pt x="101" y="19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2" y="17"/>
                      <a:pt x="102" y="17"/>
                      <a:pt x="102" y="17"/>
                    </a:cubicBezTo>
                    <a:cubicBezTo>
                      <a:pt x="102" y="17"/>
                      <a:pt x="102" y="17"/>
                      <a:pt x="102" y="17"/>
                    </a:cubicBezTo>
                    <a:cubicBezTo>
                      <a:pt x="102" y="17"/>
                      <a:pt x="102" y="17"/>
                      <a:pt x="102" y="17"/>
                    </a:cubicBezTo>
                    <a:cubicBezTo>
                      <a:pt x="102" y="17"/>
                      <a:pt x="102" y="17"/>
                      <a:pt x="103" y="17"/>
                    </a:cubicBezTo>
                    <a:cubicBezTo>
                      <a:pt x="103" y="17"/>
                      <a:pt x="103" y="16"/>
                      <a:pt x="103" y="16"/>
                    </a:cubicBezTo>
                    <a:cubicBezTo>
                      <a:pt x="104" y="16"/>
                      <a:pt x="104" y="16"/>
                      <a:pt x="104" y="15"/>
                    </a:cubicBezTo>
                    <a:cubicBezTo>
                      <a:pt x="104" y="15"/>
                      <a:pt x="104" y="15"/>
                      <a:pt x="104" y="15"/>
                    </a:cubicBezTo>
                    <a:cubicBezTo>
                      <a:pt x="104" y="14"/>
                      <a:pt x="104" y="14"/>
                      <a:pt x="105" y="14"/>
                    </a:cubicBezTo>
                    <a:cubicBezTo>
                      <a:pt x="105" y="14"/>
                      <a:pt x="105" y="14"/>
                      <a:pt x="105" y="13"/>
                    </a:cubicBezTo>
                    <a:cubicBezTo>
                      <a:pt x="106" y="13"/>
                      <a:pt x="105" y="13"/>
                      <a:pt x="105" y="13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6" y="11"/>
                      <a:pt x="106" y="11"/>
                      <a:pt x="106" y="12"/>
                    </a:cubicBezTo>
                    <a:cubicBezTo>
                      <a:pt x="107" y="12"/>
                      <a:pt x="107" y="12"/>
                      <a:pt x="107" y="13"/>
                    </a:cubicBezTo>
                    <a:cubicBezTo>
                      <a:pt x="107" y="13"/>
                      <a:pt x="107" y="13"/>
                      <a:pt x="108" y="13"/>
                    </a:cubicBezTo>
                    <a:cubicBezTo>
                      <a:pt x="108" y="13"/>
                      <a:pt x="108" y="13"/>
                      <a:pt x="109" y="13"/>
                    </a:cubicBezTo>
                    <a:cubicBezTo>
                      <a:pt x="109" y="13"/>
                      <a:pt x="109" y="13"/>
                      <a:pt x="109" y="12"/>
                    </a:cubicBezTo>
                    <a:cubicBezTo>
                      <a:pt x="109" y="12"/>
                      <a:pt x="109" y="11"/>
                      <a:pt x="109" y="11"/>
                    </a:cubicBezTo>
                    <a:cubicBezTo>
                      <a:pt x="109" y="10"/>
                      <a:pt x="108" y="10"/>
                      <a:pt x="108" y="10"/>
                    </a:cubicBezTo>
                    <a:cubicBezTo>
                      <a:pt x="108" y="10"/>
                      <a:pt x="107" y="9"/>
                      <a:pt x="107" y="9"/>
                    </a:cubicBezTo>
                    <a:cubicBezTo>
                      <a:pt x="106" y="9"/>
                      <a:pt x="106" y="9"/>
                      <a:pt x="106" y="9"/>
                    </a:cubicBezTo>
                    <a:cubicBezTo>
                      <a:pt x="105" y="9"/>
                      <a:pt x="105" y="9"/>
                      <a:pt x="104" y="9"/>
                    </a:cubicBezTo>
                    <a:cubicBezTo>
                      <a:pt x="104" y="9"/>
                      <a:pt x="103" y="9"/>
                      <a:pt x="103" y="9"/>
                    </a:cubicBezTo>
                    <a:cubicBezTo>
                      <a:pt x="102" y="9"/>
                      <a:pt x="102" y="8"/>
                      <a:pt x="102" y="8"/>
                    </a:cubicBezTo>
                    <a:cubicBezTo>
                      <a:pt x="101" y="9"/>
                      <a:pt x="102" y="9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cubicBezTo>
                      <a:pt x="101" y="9"/>
                      <a:pt x="101" y="9"/>
                      <a:pt x="101" y="8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1" y="7"/>
                      <a:pt x="101" y="7"/>
                      <a:pt x="101" y="7"/>
                    </a:cubicBezTo>
                    <a:cubicBezTo>
                      <a:pt x="101" y="6"/>
                      <a:pt x="100" y="6"/>
                      <a:pt x="101" y="6"/>
                    </a:cubicBezTo>
                    <a:cubicBezTo>
                      <a:pt x="101" y="6"/>
                      <a:pt x="101" y="6"/>
                      <a:pt x="101" y="6"/>
                    </a:cubicBezTo>
                    <a:cubicBezTo>
                      <a:pt x="101" y="5"/>
                      <a:pt x="101" y="5"/>
                      <a:pt x="101" y="5"/>
                    </a:cubicBezTo>
                    <a:cubicBezTo>
                      <a:pt x="101" y="5"/>
                      <a:pt x="101" y="4"/>
                      <a:pt x="101" y="4"/>
                    </a:cubicBezTo>
                    <a:cubicBezTo>
                      <a:pt x="101" y="4"/>
                      <a:pt x="100" y="4"/>
                      <a:pt x="100" y="4"/>
                    </a:cubicBezTo>
                    <a:cubicBezTo>
                      <a:pt x="100" y="4"/>
                      <a:pt x="100" y="4"/>
                      <a:pt x="100" y="4"/>
                    </a:cubicBezTo>
                    <a:cubicBezTo>
                      <a:pt x="99" y="3"/>
                      <a:pt x="99" y="4"/>
                      <a:pt x="99" y="3"/>
                    </a:cubicBezTo>
                    <a:cubicBezTo>
                      <a:pt x="98" y="3"/>
                      <a:pt x="99" y="3"/>
                      <a:pt x="99" y="2"/>
                    </a:cubicBezTo>
                    <a:cubicBezTo>
                      <a:pt x="99" y="2"/>
                      <a:pt x="99" y="2"/>
                      <a:pt x="98" y="2"/>
                    </a:cubicBezTo>
                    <a:cubicBezTo>
                      <a:pt x="98" y="1"/>
                      <a:pt x="98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6" y="1"/>
                      <a:pt x="95" y="1"/>
                      <a:pt x="95" y="2"/>
                    </a:cubicBezTo>
                    <a:cubicBezTo>
                      <a:pt x="95" y="2"/>
                      <a:pt x="95" y="2"/>
                      <a:pt x="95" y="2"/>
                    </a:cubicBezTo>
                    <a:cubicBezTo>
                      <a:pt x="95" y="2"/>
                      <a:pt x="95" y="2"/>
                      <a:pt x="94" y="2"/>
                    </a:cubicBezTo>
                    <a:cubicBezTo>
                      <a:pt x="94" y="2"/>
                      <a:pt x="94" y="3"/>
                      <a:pt x="94" y="3"/>
                    </a:cubicBezTo>
                    <a:cubicBezTo>
                      <a:pt x="93" y="3"/>
                      <a:pt x="93" y="2"/>
                      <a:pt x="93" y="2"/>
                    </a:cubicBezTo>
                    <a:cubicBezTo>
                      <a:pt x="93" y="3"/>
                      <a:pt x="93" y="3"/>
                      <a:pt x="92" y="3"/>
                    </a:cubicBezTo>
                    <a:cubicBezTo>
                      <a:pt x="92" y="3"/>
                      <a:pt x="92" y="3"/>
                      <a:pt x="92" y="3"/>
                    </a:cubicBezTo>
                    <a:cubicBezTo>
                      <a:pt x="91" y="4"/>
                      <a:pt x="91" y="4"/>
                      <a:pt x="91" y="4"/>
                    </a:cubicBezTo>
                    <a:cubicBezTo>
                      <a:pt x="91" y="4"/>
                      <a:pt x="90" y="4"/>
                      <a:pt x="90" y="4"/>
                    </a:cubicBezTo>
                    <a:cubicBezTo>
                      <a:pt x="90" y="4"/>
                      <a:pt x="90" y="4"/>
                      <a:pt x="90" y="4"/>
                    </a:cubicBezTo>
                    <a:cubicBezTo>
                      <a:pt x="90" y="4"/>
                      <a:pt x="90" y="4"/>
                      <a:pt x="89" y="3"/>
                    </a:cubicBezTo>
                    <a:cubicBezTo>
                      <a:pt x="89" y="3"/>
                      <a:pt x="89" y="3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cubicBezTo>
                      <a:pt x="87" y="3"/>
                      <a:pt x="87" y="4"/>
                      <a:pt x="87" y="4"/>
                    </a:cubicBezTo>
                    <a:cubicBezTo>
                      <a:pt x="87" y="4"/>
                      <a:pt x="87" y="4"/>
                      <a:pt x="86" y="4"/>
                    </a:cubicBezTo>
                    <a:cubicBezTo>
                      <a:pt x="86" y="4"/>
                      <a:pt x="86" y="3"/>
                      <a:pt x="85" y="3"/>
                    </a:cubicBezTo>
                    <a:cubicBezTo>
                      <a:pt x="85" y="3"/>
                      <a:pt x="85" y="3"/>
                      <a:pt x="85" y="3"/>
                    </a:cubicBezTo>
                    <a:cubicBezTo>
                      <a:pt x="84" y="2"/>
                      <a:pt x="84" y="2"/>
                      <a:pt x="84" y="2"/>
                    </a:cubicBezTo>
                    <a:cubicBezTo>
                      <a:pt x="83" y="2"/>
                      <a:pt x="83" y="2"/>
                      <a:pt x="83" y="2"/>
                    </a:cubicBezTo>
                    <a:cubicBezTo>
                      <a:pt x="82" y="2"/>
                      <a:pt x="82" y="2"/>
                      <a:pt x="82" y="2"/>
                    </a:cubicBezTo>
                    <a:cubicBezTo>
                      <a:pt x="82" y="2"/>
                      <a:pt x="82" y="2"/>
                      <a:pt x="81" y="2"/>
                    </a:cubicBezTo>
                    <a:cubicBezTo>
                      <a:pt x="81" y="2"/>
                      <a:pt x="81" y="3"/>
                      <a:pt x="81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1" y="2"/>
                      <a:pt x="81" y="1"/>
                    </a:cubicBezTo>
                    <a:cubicBezTo>
                      <a:pt x="81" y="1"/>
                      <a:pt x="81" y="0"/>
                      <a:pt x="81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80" y="0"/>
                      <a:pt x="79" y="1"/>
                      <a:pt x="79" y="1"/>
                    </a:cubicBezTo>
                    <a:cubicBezTo>
                      <a:pt x="79" y="1"/>
                      <a:pt x="79" y="1"/>
                      <a:pt x="79" y="1"/>
                    </a:cubicBezTo>
                    <a:cubicBezTo>
                      <a:pt x="57" y="1"/>
                      <a:pt x="57" y="1"/>
                      <a:pt x="57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2"/>
                      <a:pt x="18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8" y="3"/>
                      <a:pt x="17" y="3"/>
                      <a:pt x="17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4"/>
                      <a:pt x="14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3"/>
                      <a:pt x="12" y="4"/>
                      <a:pt x="12" y="4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7"/>
                      <a:pt x="12" y="7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1"/>
                      <a:pt x="10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8" y="13"/>
                      <a:pt x="8" y="14"/>
                      <a:pt x="7" y="14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15"/>
                      <a:pt x="6" y="16"/>
                      <a:pt x="5" y="16"/>
                    </a:cubicBezTo>
                    <a:cubicBezTo>
                      <a:pt x="5" y="17"/>
                      <a:pt x="5" y="17"/>
                      <a:pt x="4" y="17"/>
                    </a:cubicBezTo>
                    <a:cubicBezTo>
                      <a:pt x="4" y="17"/>
                      <a:pt x="4" y="17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3" y="18"/>
                    </a:cubicBezTo>
                    <a:cubicBezTo>
                      <a:pt x="3" y="18"/>
                      <a:pt x="3" y="19"/>
                      <a:pt x="3" y="19"/>
                    </a:cubicBezTo>
                    <a:cubicBezTo>
                      <a:pt x="3" y="19"/>
                      <a:pt x="3" y="20"/>
                      <a:pt x="3" y="20"/>
                    </a:cubicBezTo>
                    <a:cubicBezTo>
                      <a:pt x="2" y="21"/>
                      <a:pt x="2" y="21"/>
                      <a:pt x="2" y="22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1" y="24"/>
                      <a:pt x="1" y="24"/>
                      <a:pt x="1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0" y="27"/>
                      <a:pt x="0" y="28"/>
                    </a:cubicBezTo>
                    <a:cubicBezTo>
                      <a:pt x="0" y="28"/>
                      <a:pt x="0" y="28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30"/>
                      <a:pt x="0" y="30"/>
                      <a:pt x="0" y="31"/>
                    </a:cubicBezTo>
                    <a:cubicBezTo>
                      <a:pt x="0" y="31"/>
                      <a:pt x="0" y="31"/>
                      <a:pt x="1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4"/>
                      <a:pt x="0" y="34"/>
                      <a:pt x="0" y="34"/>
                    </a:cubicBezTo>
                    <a:cubicBezTo>
                      <a:pt x="0" y="34"/>
                      <a:pt x="0" y="35"/>
                      <a:pt x="0" y="35"/>
                    </a:cubicBezTo>
                    <a:cubicBezTo>
                      <a:pt x="0" y="35"/>
                      <a:pt x="0" y="35"/>
                      <a:pt x="1" y="35"/>
                    </a:cubicBezTo>
                    <a:cubicBezTo>
                      <a:pt x="1" y="36"/>
                      <a:pt x="1" y="35"/>
                      <a:pt x="1" y="36"/>
                    </a:cubicBezTo>
                    <a:cubicBezTo>
                      <a:pt x="2" y="36"/>
                      <a:pt x="1" y="36"/>
                      <a:pt x="1" y="36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0" y="37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8"/>
                      <a:pt x="0" y="38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2" y="41"/>
                      <a:pt x="2" y="41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3" y="43"/>
                      <a:pt x="3" y="43"/>
                      <a:pt x="4" y="43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5" y="43"/>
                      <a:pt x="4" y="43"/>
                      <a:pt x="4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5"/>
                      <a:pt x="6" y="45"/>
                      <a:pt x="7" y="45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10" y="48"/>
                      <a:pt x="10" y="48"/>
                      <a:pt x="10" y="48"/>
                    </a:cubicBezTo>
                    <a:cubicBezTo>
                      <a:pt x="10" y="48"/>
                      <a:pt x="11" y="48"/>
                      <a:pt x="12" y="48"/>
                    </a:cubicBezTo>
                    <a:cubicBezTo>
                      <a:pt x="12" y="48"/>
                      <a:pt x="13" y="48"/>
                      <a:pt x="13" y="48"/>
                    </a:cubicBezTo>
                    <a:cubicBezTo>
                      <a:pt x="13" y="48"/>
                      <a:pt x="13" y="48"/>
                      <a:pt x="14" y="48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4" y="49"/>
                      <a:pt x="14" y="49"/>
                      <a:pt x="14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6" y="49"/>
                      <a:pt x="16" y="50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8" y="51"/>
                      <a:pt x="18" y="51"/>
                    </a:cubicBezTo>
                    <a:cubicBezTo>
                      <a:pt x="18" y="51"/>
                      <a:pt x="19" y="51"/>
                      <a:pt x="19" y="51"/>
                    </a:cubicBezTo>
                    <a:cubicBezTo>
                      <a:pt x="20" y="51"/>
                      <a:pt x="20" y="52"/>
                      <a:pt x="20" y="52"/>
                    </a:cubicBezTo>
                    <a:cubicBezTo>
                      <a:pt x="21" y="52"/>
                      <a:pt x="21" y="52"/>
                      <a:pt x="21" y="5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6" name="Freeform 436">
                <a:extLst>
                  <a:ext uri="{FF2B5EF4-FFF2-40B4-BE49-F238E27FC236}">
                    <a16:creationId xmlns:a16="http://schemas.microsoft.com/office/drawing/2014/main" id="{8AC01F12-1275-4ACC-9FCF-9973392B3E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626" y="1227139"/>
                <a:ext cx="31750" cy="22225"/>
              </a:xfrm>
              <a:custGeom>
                <a:avLst/>
                <a:gdLst>
                  <a:gd name="T0" fmla="*/ 0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  <a:gd name="T6" fmla="*/ 3 w 3"/>
                  <a:gd name="T7" fmla="*/ 1 h 2"/>
                  <a:gd name="T8" fmla="*/ 3 w 3"/>
                  <a:gd name="T9" fmla="*/ 0 h 2"/>
                  <a:gd name="T10" fmla="*/ 2 w 3"/>
                  <a:gd name="T11" fmla="*/ 0 h 2"/>
                  <a:gd name="T12" fmla="*/ 2 w 3"/>
                  <a:gd name="T13" fmla="*/ 0 h 2"/>
                  <a:gd name="T14" fmla="*/ 1 w 3"/>
                  <a:gd name="T15" fmla="*/ 0 h 2"/>
                  <a:gd name="T16" fmla="*/ 0 w 3"/>
                  <a:gd name="T17" fmla="*/ 0 h 2"/>
                  <a:gd name="T18" fmla="*/ 0 w 3"/>
                  <a:gd name="T19" fmla="*/ 1 h 2"/>
                  <a:gd name="T20" fmla="*/ 0 w 3"/>
                  <a:gd name="T2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7" name="Freeform 437">
                <a:extLst>
                  <a:ext uri="{FF2B5EF4-FFF2-40B4-BE49-F238E27FC236}">
                    <a16:creationId xmlns:a16="http://schemas.microsoft.com/office/drawing/2014/main" id="{9E2FD22C-0752-4D73-811B-9A4B2FAACC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926" y="1377951"/>
                <a:ext cx="53975" cy="33338"/>
              </a:xfrm>
              <a:custGeom>
                <a:avLst/>
                <a:gdLst>
                  <a:gd name="T0" fmla="*/ 3 w 5"/>
                  <a:gd name="T1" fmla="*/ 0 h 3"/>
                  <a:gd name="T2" fmla="*/ 2 w 5"/>
                  <a:gd name="T3" fmla="*/ 0 h 3"/>
                  <a:gd name="T4" fmla="*/ 1 w 5"/>
                  <a:gd name="T5" fmla="*/ 1 h 3"/>
                  <a:gd name="T6" fmla="*/ 0 w 5"/>
                  <a:gd name="T7" fmla="*/ 1 h 3"/>
                  <a:gd name="T8" fmla="*/ 1 w 5"/>
                  <a:gd name="T9" fmla="*/ 2 h 3"/>
                  <a:gd name="T10" fmla="*/ 1 w 5"/>
                  <a:gd name="T11" fmla="*/ 3 h 3"/>
                  <a:gd name="T12" fmla="*/ 2 w 5"/>
                  <a:gd name="T13" fmla="*/ 2 h 3"/>
                  <a:gd name="T14" fmla="*/ 3 w 5"/>
                  <a:gd name="T15" fmla="*/ 2 h 3"/>
                  <a:gd name="T16" fmla="*/ 4 w 5"/>
                  <a:gd name="T17" fmla="*/ 1 h 3"/>
                  <a:gd name="T18" fmla="*/ 5 w 5"/>
                  <a:gd name="T19" fmla="*/ 1 h 3"/>
                  <a:gd name="T20" fmla="*/ 5 w 5"/>
                  <a:gd name="T21" fmla="*/ 0 h 3"/>
                  <a:gd name="T22" fmla="*/ 3 w 5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" h="3">
                    <a:moveTo>
                      <a:pt x="3" y="0"/>
                    </a:moveTo>
                    <a:cubicBezTo>
                      <a:pt x="3" y="0"/>
                      <a:pt x="3" y="0"/>
                      <a:pt x="2" y="0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8" name="Freeform 438">
                <a:extLst>
                  <a:ext uri="{FF2B5EF4-FFF2-40B4-BE49-F238E27FC236}">
                    <a16:creationId xmlns:a16="http://schemas.microsoft.com/office/drawing/2014/main" id="{45E52513-7F72-4235-9B75-F95CF21DA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1576" y="1346201"/>
                <a:ext cx="31750" cy="53975"/>
              </a:xfrm>
              <a:custGeom>
                <a:avLst/>
                <a:gdLst>
                  <a:gd name="T0" fmla="*/ 1 w 3"/>
                  <a:gd name="T1" fmla="*/ 5 h 5"/>
                  <a:gd name="T2" fmla="*/ 2 w 3"/>
                  <a:gd name="T3" fmla="*/ 3 h 5"/>
                  <a:gd name="T4" fmla="*/ 2 w 3"/>
                  <a:gd name="T5" fmla="*/ 3 h 5"/>
                  <a:gd name="T6" fmla="*/ 3 w 3"/>
                  <a:gd name="T7" fmla="*/ 2 h 5"/>
                  <a:gd name="T8" fmla="*/ 3 w 3"/>
                  <a:gd name="T9" fmla="*/ 1 h 5"/>
                  <a:gd name="T10" fmla="*/ 3 w 3"/>
                  <a:gd name="T11" fmla="*/ 1 h 5"/>
                  <a:gd name="T12" fmla="*/ 2 w 3"/>
                  <a:gd name="T13" fmla="*/ 0 h 5"/>
                  <a:gd name="T14" fmla="*/ 2 w 3"/>
                  <a:gd name="T15" fmla="*/ 0 h 5"/>
                  <a:gd name="T16" fmla="*/ 1 w 3"/>
                  <a:gd name="T17" fmla="*/ 1 h 5"/>
                  <a:gd name="T18" fmla="*/ 1 w 3"/>
                  <a:gd name="T19" fmla="*/ 2 h 5"/>
                  <a:gd name="T20" fmla="*/ 0 w 3"/>
                  <a:gd name="T21" fmla="*/ 2 h 5"/>
                  <a:gd name="T22" fmla="*/ 1 w 3"/>
                  <a:gd name="T23" fmla="*/ 3 h 5"/>
                  <a:gd name="T24" fmla="*/ 1 w 3"/>
                  <a:gd name="T25" fmla="*/ 4 h 5"/>
                  <a:gd name="T26" fmla="*/ 1 w 3"/>
                  <a:gd name="T2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5">
                    <a:moveTo>
                      <a:pt x="1" y="5"/>
                    </a:moveTo>
                    <a:cubicBezTo>
                      <a:pt x="1" y="5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29" name="Freeform 439">
                <a:extLst>
                  <a:ext uri="{FF2B5EF4-FFF2-40B4-BE49-F238E27FC236}">
                    <a16:creationId xmlns:a16="http://schemas.microsoft.com/office/drawing/2014/main" id="{96D2DDB3-DF3E-4AE5-9941-0619B58C1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1101" y="1323976"/>
                <a:ext cx="33338" cy="22225"/>
              </a:xfrm>
              <a:custGeom>
                <a:avLst/>
                <a:gdLst>
                  <a:gd name="T0" fmla="*/ 3 w 3"/>
                  <a:gd name="T1" fmla="*/ 1 h 2"/>
                  <a:gd name="T2" fmla="*/ 3 w 3"/>
                  <a:gd name="T3" fmla="*/ 0 h 2"/>
                  <a:gd name="T4" fmla="*/ 3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  <a:gd name="T10" fmla="*/ 0 w 3"/>
                  <a:gd name="T11" fmla="*/ 1 h 2"/>
                  <a:gd name="T12" fmla="*/ 0 w 3"/>
                  <a:gd name="T13" fmla="*/ 2 h 2"/>
                  <a:gd name="T14" fmla="*/ 0 w 3"/>
                  <a:gd name="T15" fmla="*/ 2 h 2"/>
                  <a:gd name="T16" fmla="*/ 1 w 3"/>
                  <a:gd name="T17" fmla="*/ 2 h 2"/>
                  <a:gd name="T18" fmla="*/ 2 w 3"/>
                  <a:gd name="T19" fmla="*/ 2 h 2"/>
                  <a:gd name="T20" fmla="*/ 3 w 3"/>
                  <a:gd name="T2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0" name="Freeform 440">
                <a:extLst>
                  <a:ext uri="{FF2B5EF4-FFF2-40B4-BE49-F238E27FC236}">
                    <a16:creationId xmlns:a16="http://schemas.microsoft.com/office/drawing/2014/main" id="{796002D0-9EA4-426D-ADA1-B462376350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526" y="1292226"/>
                <a:ext cx="31750" cy="31750"/>
              </a:xfrm>
              <a:custGeom>
                <a:avLst/>
                <a:gdLst>
                  <a:gd name="T0" fmla="*/ 2 w 3"/>
                  <a:gd name="T1" fmla="*/ 0 h 3"/>
                  <a:gd name="T2" fmla="*/ 1 w 3"/>
                  <a:gd name="T3" fmla="*/ 1 h 3"/>
                  <a:gd name="T4" fmla="*/ 0 w 3"/>
                  <a:gd name="T5" fmla="*/ 1 h 3"/>
                  <a:gd name="T6" fmla="*/ 0 w 3"/>
                  <a:gd name="T7" fmla="*/ 3 h 3"/>
                  <a:gd name="T8" fmla="*/ 1 w 3"/>
                  <a:gd name="T9" fmla="*/ 2 h 3"/>
                  <a:gd name="T10" fmla="*/ 2 w 3"/>
                  <a:gd name="T11" fmla="*/ 2 h 3"/>
                  <a:gd name="T12" fmla="*/ 2 w 3"/>
                  <a:gd name="T13" fmla="*/ 2 h 3"/>
                  <a:gd name="T14" fmla="*/ 3 w 3"/>
                  <a:gd name="T15" fmla="*/ 1 h 3"/>
                  <a:gd name="T16" fmla="*/ 3 w 3"/>
                  <a:gd name="T17" fmla="*/ 1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1" name="Freeform 441">
                <a:extLst>
                  <a:ext uri="{FF2B5EF4-FFF2-40B4-BE49-F238E27FC236}">
                    <a16:creationId xmlns:a16="http://schemas.microsoft.com/office/drawing/2014/main" id="{605E98FB-FB28-40D6-9C38-28C7611D55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276" y="1281114"/>
                <a:ext cx="33338" cy="1111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0 h 1"/>
                  <a:gd name="T4" fmla="*/ 1 w 3"/>
                  <a:gd name="T5" fmla="*/ 0 h 1"/>
                  <a:gd name="T6" fmla="*/ 0 w 3"/>
                  <a:gd name="T7" fmla="*/ 0 h 1"/>
                  <a:gd name="T8" fmla="*/ 0 w 3"/>
                  <a:gd name="T9" fmla="*/ 1 h 1"/>
                  <a:gd name="T10" fmla="*/ 1 w 3"/>
                  <a:gd name="T11" fmla="*/ 1 h 1"/>
                  <a:gd name="T12" fmla="*/ 2 w 3"/>
                  <a:gd name="T13" fmla="*/ 1 h 1"/>
                  <a:gd name="T14" fmla="*/ 2 w 3"/>
                  <a:gd name="T15" fmla="*/ 1 h 1"/>
                  <a:gd name="T16" fmla="*/ 2 w 3"/>
                  <a:gd name="T17" fmla="*/ 0 h 1"/>
                  <a:gd name="T18" fmla="*/ 2 w 3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2" name="Freeform 442">
                <a:extLst>
                  <a:ext uri="{FF2B5EF4-FFF2-40B4-BE49-F238E27FC236}">
                    <a16:creationId xmlns:a16="http://schemas.microsoft.com/office/drawing/2014/main" id="{02B03B25-5912-4822-954B-CDF8BA83F1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526" y="2524126"/>
                <a:ext cx="1111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3" name="Freeform 443">
                <a:extLst>
                  <a:ext uri="{FF2B5EF4-FFF2-40B4-BE49-F238E27FC236}">
                    <a16:creationId xmlns:a16="http://schemas.microsoft.com/office/drawing/2014/main" id="{C1CDE06B-640F-4217-A7FA-F7E7049B4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0776" y="2503489"/>
                <a:ext cx="53975" cy="20638"/>
              </a:xfrm>
              <a:custGeom>
                <a:avLst/>
                <a:gdLst>
                  <a:gd name="T0" fmla="*/ 5 w 5"/>
                  <a:gd name="T1" fmla="*/ 1 h 2"/>
                  <a:gd name="T2" fmla="*/ 5 w 5"/>
                  <a:gd name="T3" fmla="*/ 1 h 2"/>
                  <a:gd name="T4" fmla="*/ 3 w 5"/>
                  <a:gd name="T5" fmla="*/ 0 h 2"/>
                  <a:gd name="T6" fmla="*/ 2 w 5"/>
                  <a:gd name="T7" fmla="*/ 0 h 2"/>
                  <a:gd name="T8" fmla="*/ 1 w 5"/>
                  <a:gd name="T9" fmla="*/ 0 h 2"/>
                  <a:gd name="T10" fmla="*/ 0 w 5"/>
                  <a:gd name="T11" fmla="*/ 1 h 2"/>
                  <a:gd name="T12" fmla="*/ 1 w 5"/>
                  <a:gd name="T13" fmla="*/ 2 h 2"/>
                  <a:gd name="T14" fmla="*/ 2 w 5"/>
                  <a:gd name="T15" fmla="*/ 2 h 2"/>
                  <a:gd name="T16" fmla="*/ 2 w 5"/>
                  <a:gd name="T17" fmla="*/ 2 h 2"/>
                  <a:gd name="T18" fmla="*/ 3 w 5"/>
                  <a:gd name="T19" fmla="*/ 2 h 2"/>
                  <a:gd name="T20" fmla="*/ 4 w 5"/>
                  <a:gd name="T21" fmla="*/ 2 h 2"/>
                  <a:gd name="T22" fmla="*/ 5 w 5"/>
                  <a:gd name="T2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1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5" y="2"/>
                      <a:pt x="5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4" name="Freeform 444">
                <a:extLst>
                  <a:ext uri="{FF2B5EF4-FFF2-40B4-BE49-F238E27FC236}">
                    <a16:creationId xmlns:a16="http://schemas.microsoft.com/office/drawing/2014/main" id="{E80E14EB-89C1-4758-A9BD-6738EFCF95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939" y="2578101"/>
                <a:ext cx="173038" cy="98425"/>
              </a:xfrm>
              <a:custGeom>
                <a:avLst/>
                <a:gdLst>
                  <a:gd name="T0" fmla="*/ 10 w 16"/>
                  <a:gd name="T1" fmla="*/ 5 h 9"/>
                  <a:gd name="T2" fmla="*/ 11 w 16"/>
                  <a:gd name="T3" fmla="*/ 4 h 9"/>
                  <a:gd name="T4" fmla="*/ 11 w 16"/>
                  <a:gd name="T5" fmla="*/ 5 h 9"/>
                  <a:gd name="T6" fmla="*/ 12 w 16"/>
                  <a:gd name="T7" fmla="*/ 5 h 9"/>
                  <a:gd name="T8" fmla="*/ 13 w 16"/>
                  <a:gd name="T9" fmla="*/ 4 h 9"/>
                  <a:gd name="T10" fmla="*/ 13 w 16"/>
                  <a:gd name="T11" fmla="*/ 4 h 9"/>
                  <a:gd name="T12" fmla="*/ 14 w 16"/>
                  <a:gd name="T13" fmla="*/ 4 h 9"/>
                  <a:gd name="T14" fmla="*/ 15 w 16"/>
                  <a:gd name="T15" fmla="*/ 3 h 9"/>
                  <a:gd name="T16" fmla="*/ 16 w 16"/>
                  <a:gd name="T17" fmla="*/ 3 h 9"/>
                  <a:gd name="T18" fmla="*/ 15 w 16"/>
                  <a:gd name="T19" fmla="*/ 3 h 9"/>
                  <a:gd name="T20" fmla="*/ 13 w 16"/>
                  <a:gd name="T21" fmla="*/ 2 h 9"/>
                  <a:gd name="T22" fmla="*/ 13 w 16"/>
                  <a:gd name="T23" fmla="*/ 1 h 9"/>
                  <a:gd name="T24" fmla="*/ 13 w 16"/>
                  <a:gd name="T25" fmla="*/ 1 h 9"/>
                  <a:gd name="T26" fmla="*/ 12 w 16"/>
                  <a:gd name="T27" fmla="*/ 0 h 9"/>
                  <a:gd name="T28" fmla="*/ 10 w 16"/>
                  <a:gd name="T29" fmla="*/ 1 h 9"/>
                  <a:gd name="T30" fmla="*/ 10 w 16"/>
                  <a:gd name="T31" fmla="*/ 0 h 9"/>
                  <a:gd name="T32" fmla="*/ 8 w 16"/>
                  <a:gd name="T33" fmla="*/ 1 h 9"/>
                  <a:gd name="T34" fmla="*/ 7 w 16"/>
                  <a:gd name="T35" fmla="*/ 1 h 9"/>
                  <a:gd name="T36" fmla="*/ 6 w 16"/>
                  <a:gd name="T37" fmla="*/ 1 h 9"/>
                  <a:gd name="T38" fmla="*/ 4 w 16"/>
                  <a:gd name="T39" fmla="*/ 1 h 9"/>
                  <a:gd name="T40" fmla="*/ 3 w 16"/>
                  <a:gd name="T41" fmla="*/ 1 h 9"/>
                  <a:gd name="T42" fmla="*/ 3 w 16"/>
                  <a:gd name="T43" fmla="*/ 1 h 9"/>
                  <a:gd name="T44" fmla="*/ 1 w 16"/>
                  <a:gd name="T45" fmla="*/ 2 h 9"/>
                  <a:gd name="T46" fmla="*/ 0 w 16"/>
                  <a:gd name="T47" fmla="*/ 3 h 9"/>
                  <a:gd name="T48" fmla="*/ 0 w 16"/>
                  <a:gd name="T49" fmla="*/ 4 h 9"/>
                  <a:gd name="T50" fmla="*/ 0 w 16"/>
                  <a:gd name="T51" fmla="*/ 5 h 9"/>
                  <a:gd name="T52" fmla="*/ 0 w 16"/>
                  <a:gd name="T53" fmla="*/ 5 h 9"/>
                  <a:gd name="T54" fmla="*/ 1 w 16"/>
                  <a:gd name="T55" fmla="*/ 6 h 9"/>
                  <a:gd name="T56" fmla="*/ 2 w 16"/>
                  <a:gd name="T57" fmla="*/ 7 h 9"/>
                  <a:gd name="T58" fmla="*/ 2 w 16"/>
                  <a:gd name="T59" fmla="*/ 7 h 9"/>
                  <a:gd name="T60" fmla="*/ 3 w 16"/>
                  <a:gd name="T61" fmla="*/ 7 h 9"/>
                  <a:gd name="T62" fmla="*/ 3 w 16"/>
                  <a:gd name="T63" fmla="*/ 7 h 9"/>
                  <a:gd name="T64" fmla="*/ 3 w 16"/>
                  <a:gd name="T65" fmla="*/ 8 h 9"/>
                  <a:gd name="T66" fmla="*/ 3 w 16"/>
                  <a:gd name="T67" fmla="*/ 9 h 9"/>
                  <a:gd name="T68" fmla="*/ 3 w 16"/>
                  <a:gd name="T69" fmla="*/ 9 h 9"/>
                  <a:gd name="T70" fmla="*/ 4 w 16"/>
                  <a:gd name="T71" fmla="*/ 9 h 9"/>
                  <a:gd name="T72" fmla="*/ 4 w 16"/>
                  <a:gd name="T73" fmla="*/ 9 h 9"/>
                  <a:gd name="T74" fmla="*/ 4 w 16"/>
                  <a:gd name="T75" fmla="*/ 9 h 9"/>
                  <a:gd name="T76" fmla="*/ 5 w 16"/>
                  <a:gd name="T77" fmla="*/ 9 h 9"/>
                  <a:gd name="T78" fmla="*/ 6 w 16"/>
                  <a:gd name="T79" fmla="*/ 8 h 9"/>
                  <a:gd name="T80" fmla="*/ 6 w 16"/>
                  <a:gd name="T81" fmla="*/ 7 h 9"/>
                  <a:gd name="T82" fmla="*/ 7 w 16"/>
                  <a:gd name="T83" fmla="*/ 7 h 9"/>
                  <a:gd name="T84" fmla="*/ 7 w 16"/>
                  <a:gd name="T85" fmla="*/ 6 h 9"/>
                  <a:gd name="T86" fmla="*/ 9 w 16"/>
                  <a:gd name="T87" fmla="*/ 7 h 9"/>
                  <a:gd name="T88" fmla="*/ 9 w 16"/>
                  <a:gd name="T89" fmla="*/ 6 h 9"/>
                  <a:gd name="T90" fmla="*/ 10 w 16"/>
                  <a:gd name="T91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" h="9">
                    <a:moveTo>
                      <a:pt x="10" y="5"/>
                    </a:moveTo>
                    <a:cubicBezTo>
                      <a:pt x="10" y="4"/>
                      <a:pt x="10" y="4"/>
                      <a:pt x="11" y="4"/>
                    </a:cubicBezTo>
                    <a:cubicBezTo>
                      <a:pt x="11" y="4"/>
                      <a:pt x="11" y="4"/>
                      <a:pt x="11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5" y="3"/>
                      <a:pt x="15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2"/>
                      <a:pt x="14" y="3"/>
                      <a:pt x="13" y="2"/>
                    </a:cubicBezTo>
                    <a:cubicBezTo>
                      <a:pt x="13" y="2"/>
                      <a:pt x="14" y="2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0"/>
                      <a:pt x="12" y="0"/>
                    </a:cubicBezTo>
                    <a:cubicBezTo>
                      <a:pt x="11" y="0"/>
                      <a:pt x="11" y="1"/>
                      <a:pt x="10" y="1"/>
                    </a:cubicBezTo>
                    <a:cubicBezTo>
                      <a:pt x="10" y="1"/>
                      <a:pt x="10" y="0"/>
                      <a:pt x="10" y="0"/>
                    </a:cubicBezTo>
                    <a:cubicBezTo>
                      <a:pt x="9" y="0"/>
                      <a:pt x="9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7"/>
                      <a:pt x="3" y="8"/>
                      <a:pt x="3" y="8"/>
                    </a:cubicBezTo>
                    <a:cubicBezTo>
                      <a:pt x="3" y="8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9"/>
                      <a:pt x="4" y="8"/>
                      <a:pt x="4" y="9"/>
                    </a:cubicBezTo>
                    <a:cubicBezTo>
                      <a:pt x="5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6" y="7"/>
                      <a:pt x="6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8" y="6"/>
                      <a:pt x="8" y="7"/>
                      <a:pt x="9" y="7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10" y="5"/>
                      <a:pt x="10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5" name="Freeform 445">
                <a:extLst>
                  <a:ext uri="{FF2B5EF4-FFF2-40B4-BE49-F238E27FC236}">
                    <a16:creationId xmlns:a16="http://schemas.microsoft.com/office/drawing/2014/main" id="{9E0640A5-6A54-4A4C-9791-91350FD87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1764" y="30321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6" name="Freeform 446">
                <a:extLst>
                  <a:ext uri="{FF2B5EF4-FFF2-40B4-BE49-F238E27FC236}">
                    <a16:creationId xmlns:a16="http://schemas.microsoft.com/office/drawing/2014/main" id="{C1F60895-8989-4020-9B78-F11D6C8C0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8901" y="2892426"/>
                <a:ext cx="107950" cy="139700"/>
              </a:xfrm>
              <a:custGeom>
                <a:avLst/>
                <a:gdLst>
                  <a:gd name="T0" fmla="*/ 1 w 10"/>
                  <a:gd name="T1" fmla="*/ 8 h 13"/>
                  <a:gd name="T2" fmla="*/ 2 w 10"/>
                  <a:gd name="T3" fmla="*/ 8 h 13"/>
                  <a:gd name="T4" fmla="*/ 2 w 10"/>
                  <a:gd name="T5" fmla="*/ 9 h 13"/>
                  <a:gd name="T6" fmla="*/ 2 w 10"/>
                  <a:gd name="T7" fmla="*/ 10 h 13"/>
                  <a:gd name="T8" fmla="*/ 3 w 10"/>
                  <a:gd name="T9" fmla="*/ 11 h 13"/>
                  <a:gd name="T10" fmla="*/ 4 w 10"/>
                  <a:gd name="T11" fmla="*/ 13 h 13"/>
                  <a:gd name="T12" fmla="*/ 5 w 10"/>
                  <a:gd name="T13" fmla="*/ 12 h 13"/>
                  <a:gd name="T14" fmla="*/ 5 w 10"/>
                  <a:gd name="T15" fmla="*/ 11 h 13"/>
                  <a:gd name="T16" fmla="*/ 6 w 10"/>
                  <a:gd name="T17" fmla="*/ 11 h 13"/>
                  <a:gd name="T18" fmla="*/ 6 w 10"/>
                  <a:gd name="T19" fmla="*/ 11 h 13"/>
                  <a:gd name="T20" fmla="*/ 8 w 10"/>
                  <a:gd name="T21" fmla="*/ 11 h 13"/>
                  <a:gd name="T22" fmla="*/ 8 w 10"/>
                  <a:gd name="T23" fmla="*/ 11 h 13"/>
                  <a:gd name="T24" fmla="*/ 8 w 10"/>
                  <a:gd name="T25" fmla="*/ 11 h 13"/>
                  <a:gd name="T26" fmla="*/ 9 w 10"/>
                  <a:gd name="T27" fmla="*/ 10 h 13"/>
                  <a:gd name="T28" fmla="*/ 10 w 10"/>
                  <a:gd name="T29" fmla="*/ 9 h 13"/>
                  <a:gd name="T30" fmla="*/ 10 w 10"/>
                  <a:gd name="T31" fmla="*/ 8 h 13"/>
                  <a:gd name="T32" fmla="*/ 9 w 10"/>
                  <a:gd name="T33" fmla="*/ 6 h 13"/>
                  <a:gd name="T34" fmla="*/ 9 w 10"/>
                  <a:gd name="T35" fmla="*/ 3 h 13"/>
                  <a:gd name="T36" fmla="*/ 10 w 10"/>
                  <a:gd name="T37" fmla="*/ 2 h 13"/>
                  <a:gd name="T38" fmla="*/ 10 w 10"/>
                  <a:gd name="T39" fmla="*/ 1 h 13"/>
                  <a:gd name="T40" fmla="*/ 10 w 10"/>
                  <a:gd name="T41" fmla="*/ 1 h 13"/>
                  <a:gd name="T42" fmla="*/ 10 w 10"/>
                  <a:gd name="T43" fmla="*/ 1 h 13"/>
                  <a:gd name="T44" fmla="*/ 8 w 10"/>
                  <a:gd name="T45" fmla="*/ 1 h 13"/>
                  <a:gd name="T46" fmla="*/ 7 w 10"/>
                  <a:gd name="T47" fmla="*/ 1 h 13"/>
                  <a:gd name="T48" fmla="*/ 6 w 10"/>
                  <a:gd name="T49" fmla="*/ 0 h 13"/>
                  <a:gd name="T50" fmla="*/ 5 w 10"/>
                  <a:gd name="T51" fmla="*/ 1 h 13"/>
                  <a:gd name="T52" fmla="*/ 4 w 10"/>
                  <a:gd name="T53" fmla="*/ 1 h 13"/>
                  <a:gd name="T54" fmla="*/ 2 w 10"/>
                  <a:gd name="T55" fmla="*/ 0 h 13"/>
                  <a:gd name="T56" fmla="*/ 2 w 10"/>
                  <a:gd name="T57" fmla="*/ 0 h 13"/>
                  <a:gd name="T58" fmla="*/ 2 w 10"/>
                  <a:gd name="T59" fmla="*/ 1 h 13"/>
                  <a:gd name="T60" fmla="*/ 2 w 10"/>
                  <a:gd name="T61" fmla="*/ 2 h 13"/>
                  <a:gd name="T62" fmla="*/ 2 w 10"/>
                  <a:gd name="T63" fmla="*/ 4 h 13"/>
                  <a:gd name="T64" fmla="*/ 1 w 10"/>
                  <a:gd name="T65" fmla="*/ 3 h 13"/>
                  <a:gd name="T66" fmla="*/ 0 w 10"/>
                  <a:gd name="T67" fmla="*/ 4 h 13"/>
                  <a:gd name="T68" fmla="*/ 0 w 10"/>
                  <a:gd name="T69" fmla="*/ 7 h 13"/>
                  <a:gd name="T70" fmla="*/ 1 w 10"/>
                  <a:gd name="T7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" h="13">
                    <a:moveTo>
                      <a:pt x="1" y="8"/>
                    </a:move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9"/>
                      <a:pt x="2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2"/>
                      <a:pt x="4" y="12"/>
                      <a:pt x="4" y="13"/>
                    </a:cubicBezTo>
                    <a:cubicBezTo>
                      <a:pt x="4" y="13"/>
                      <a:pt x="4" y="13"/>
                      <a:pt x="5" y="12"/>
                    </a:cubicBezTo>
                    <a:cubicBezTo>
                      <a:pt x="5" y="12"/>
                      <a:pt x="5" y="12"/>
                      <a:pt x="5" y="11"/>
                    </a:cubicBezTo>
                    <a:cubicBezTo>
                      <a:pt x="5" y="11"/>
                      <a:pt x="5" y="11"/>
                      <a:pt x="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0"/>
                      <a:pt x="7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0"/>
                      <a:pt x="9" y="10"/>
                    </a:cubicBezTo>
                    <a:cubicBezTo>
                      <a:pt x="9" y="10"/>
                      <a:pt x="10" y="9"/>
                      <a:pt x="10" y="9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9" y="7"/>
                      <a:pt x="9" y="6"/>
                    </a:cubicBezTo>
                    <a:cubicBezTo>
                      <a:pt x="9" y="5"/>
                      <a:pt x="9" y="4"/>
                      <a:pt x="9" y="3"/>
                    </a:cubicBezTo>
                    <a:cubicBezTo>
                      <a:pt x="9" y="3"/>
                      <a:pt x="10" y="3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0" y="7"/>
                      <a:pt x="0" y="8"/>
                      <a:pt x="1" y="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7" name="Freeform 447">
                <a:extLst>
                  <a:ext uri="{FF2B5EF4-FFF2-40B4-BE49-F238E27FC236}">
                    <a16:creationId xmlns:a16="http://schemas.microsoft.com/office/drawing/2014/main" id="{752F3E3C-0C2B-4E14-B663-5CD46D02DC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1201" y="3086101"/>
                <a:ext cx="366713" cy="561975"/>
              </a:xfrm>
              <a:custGeom>
                <a:avLst/>
                <a:gdLst>
                  <a:gd name="T0" fmla="*/ 27 w 34"/>
                  <a:gd name="T1" fmla="*/ 50 h 52"/>
                  <a:gd name="T2" fmla="*/ 30 w 34"/>
                  <a:gd name="T3" fmla="*/ 52 h 52"/>
                  <a:gd name="T4" fmla="*/ 31 w 34"/>
                  <a:gd name="T5" fmla="*/ 51 h 52"/>
                  <a:gd name="T6" fmla="*/ 34 w 34"/>
                  <a:gd name="T7" fmla="*/ 48 h 52"/>
                  <a:gd name="T8" fmla="*/ 33 w 34"/>
                  <a:gd name="T9" fmla="*/ 44 h 52"/>
                  <a:gd name="T10" fmla="*/ 34 w 34"/>
                  <a:gd name="T11" fmla="*/ 41 h 52"/>
                  <a:gd name="T12" fmla="*/ 33 w 34"/>
                  <a:gd name="T13" fmla="*/ 36 h 52"/>
                  <a:gd name="T14" fmla="*/ 32 w 34"/>
                  <a:gd name="T15" fmla="*/ 33 h 52"/>
                  <a:gd name="T16" fmla="*/ 30 w 34"/>
                  <a:gd name="T17" fmla="*/ 31 h 52"/>
                  <a:gd name="T18" fmla="*/ 28 w 34"/>
                  <a:gd name="T19" fmla="*/ 30 h 52"/>
                  <a:gd name="T20" fmla="*/ 27 w 34"/>
                  <a:gd name="T21" fmla="*/ 28 h 52"/>
                  <a:gd name="T22" fmla="*/ 24 w 34"/>
                  <a:gd name="T23" fmla="*/ 27 h 52"/>
                  <a:gd name="T24" fmla="*/ 22 w 34"/>
                  <a:gd name="T25" fmla="*/ 26 h 52"/>
                  <a:gd name="T26" fmla="*/ 21 w 34"/>
                  <a:gd name="T27" fmla="*/ 24 h 52"/>
                  <a:gd name="T28" fmla="*/ 20 w 34"/>
                  <a:gd name="T29" fmla="*/ 22 h 52"/>
                  <a:gd name="T30" fmla="*/ 21 w 34"/>
                  <a:gd name="T31" fmla="*/ 18 h 52"/>
                  <a:gd name="T32" fmla="*/ 22 w 34"/>
                  <a:gd name="T33" fmla="*/ 14 h 52"/>
                  <a:gd name="T34" fmla="*/ 25 w 34"/>
                  <a:gd name="T35" fmla="*/ 12 h 52"/>
                  <a:gd name="T36" fmla="*/ 28 w 34"/>
                  <a:gd name="T37" fmla="*/ 12 h 52"/>
                  <a:gd name="T38" fmla="*/ 28 w 34"/>
                  <a:gd name="T39" fmla="*/ 9 h 52"/>
                  <a:gd name="T40" fmla="*/ 29 w 34"/>
                  <a:gd name="T41" fmla="*/ 7 h 52"/>
                  <a:gd name="T42" fmla="*/ 27 w 34"/>
                  <a:gd name="T43" fmla="*/ 6 h 52"/>
                  <a:gd name="T44" fmla="*/ 24 w 34"/>
                  <a:gd name="T45" fmla="*/ 7 h 52"/>
                  <a:gd name="T46" fmla="*/ 21 w 34"/>
                  <a:gd name="T47" fmla="*/ 6 h 52"/>
                  <a:gd name="T48" fmla="*/ 20 w 34"/>
                  <a:gd name="T49" fmla="*/ 3 h 52"/>
                  <a:gd name="T50" fmla="*/ 17 w 34"/>
                  <a:gd name="T51" fmla="*/ 1 h 52"/>
                  <a:gd name="T52" fmla="*/ 15 w 34"/>
                  <a:gd name="T53" fmla="*/ 0 h 52"/>
                  <a:gd name="T54" fmla="*/ 15 w 34"/>
                  <a:gd name="T55" fmla="*/ 4 h 52"/>
                  <a:gd name="T56" fmla="*/ 13 w 34"/>
                  <a:gd name="T57" fmla="*/ 7 h 52"/>
                  <a:gd name="T58" fmla="*/ 9 w 34"/>
                  <a:gd name="T59" fmla="*/ 8 h 52"/>
                  <a:gd name="T60" fmla="*/ 7 w 34"/>
                  <a:gd name="T61" fmla="*/ 12 h 52"/>
                  <a:gd name="T62" fmla="*/ 5 w 34"/>
                  <a:gd name="T63" fmla="*/ 13 h 52"/>
                  <a:gd name="T64" fmla="*/ 3 w 34"/>
                  <a:gd name="T65" fmla="*/ 11 h 52"/>
                  <a:gd name="T66" fmla="*/ 3 w 34"/>
                  <a:gd name="T67" fmla="*/ 9 h 52"/>
                  <a:gd name="T68" fmla="*/ 1 w 34"/>
                  <a:gd name="T69" fmla="*/ 10 h 52"/>
                  <a:gd name="T70" fmla="*/ 0 w 34"/>
                  <a:gd name="T71" fmla="*/ 13 h 52"/>
                  <a:gd name="T72" fmla="*/ 1 w 34"/>
                  <a:gd name="T73" fmla="*/ 16 h 52"/>
                  <a:gd name="T74" fmla="*/ 3 w 34"/>
                  <a:gd name="T75" fmla="*/ 18 h 52"/>
                  <a:gd name="T76" fmla="*/ 6 w 34"/>
                  <a:gd name="T77" fmla="*/ 23 h 52"/>
                  <a:gd name="T78" fmla="*/ 8 w 34"/>
                  <a:gd name="T79" fmla="*/ 26 h 52"/>
                  <a:gd name="T80" fmla="*/ 11 w 34"/>
                  <a:gd name="T81" fmla="*/ 31 h 52"/>
                  <a:gd name="T82" fmla="*/ 14 w 34"/>
                  <a:gd name="T83" fmla="*/ 37 h 52"/>
                  <a:gd name="T84" fmla="*/ 15 w 34"/>
                  <a:gd name="T85" fmla="*/ 41 h 52"/>
                  <a:gd name="T86" fmla="*/ 19 w 34"/>
                  <a:gd name="T87" fmla="*/ 45 h 52"/>
                  <a:gd name="T88" fmla="*/ 22 w 34"/>
                  <a:gd name="T89" fmla="*/ 4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4" h="52">
                    <a:moveTo>
                      <a:pt x="24" y="48"/>
                    </a:moveTo>
                    <a:cubicBezTo>
                      <a:pt x="25" y="48"/>
                      <a:pt x="25" y="48"/>
                      <a:pt x="26" y="49"/>
                    </a:cubicBezTo>
                    <a:cubicBezTo>
                      <a:pt x="26" y="49"/>
                      <a:pt x="26" y="49"/>
                      <a:pt x="27" y="50"/>
                    </a:cubicBezTo>
                    <a:cubicBezTo>
                      <a:pt x="27" y="50"/>
                      <a:pt x="28" y="50"/>
                      <a:pt x="28" y="50"/>
                    </a:cubicBezTo>
                    <a:cubicBezTo>
                      <a:pt x="28" y="50"/>
                      <a:pt x="28" y="51"/>
                      <a:pt x="28" y="52"/>
                    </a:cubicBezTo>
                    <a:cubicBezTo>
                      <a:pt x="29" y="52"/>
                      <a:pt x="29" y="52"/>
                      <a:pt x="30" y="52"/>
                    </a:cubicBezTo>
                    <a:cubicBezTo>
                      <a:pt x="30" y="52"/>
                      <a:pt x="30" y="52"/>
                      <a:pt x="30" y="52"/>
                    </a:cubicBezTo>
                    <a:cubicBezTo>
                      <a:pt x="30" y="52"/>
                      <a:pt x="30" y="52"/>
                      <a:pt x="30" y="52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31" y="50"/>
                      <a:pt x="31" y="50"/>
                      <a:pt x="32" y="50"/>
                    </a:cubicBezTo>
                    <a:cubicBezTo>
                      <a:pt x="32" y="50"/>
                      <a:pt x="32" y="49"/>
                      <a:pt x="33" y="49"/>
                    </a:cubicBezTo>
                    <a:cubicBezTo>
                      <a:pt x="33" y="48"/>
                      <a:pt x="34" y="48"/>
                      <a:pt x="34" y="48"/>
                    </a:cubicBezTo>
                    <a:cubicBezTo>
                      <a:pt x="34" y="47"/>
                      <a:pt x="34" y="47"/>
                      <a:pt x="34" y="46"/>
                    </a:cubicBezTo>
                    <a:cubicBezTo>
                      <a:pt x="34" y="45"/>
                      <a:pt x="34" y="45"/>
                      <a:pt x="33" y="45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3" y="43"/>
                      <a:pt x="33" y="43"/>
                      <a:pt x="33" y="42"/>
                    </a:cubicBezTo>
                    <a:cubicBezTo>
                      <a:pt x="34" y="42"/>
                      <a:pt x="34" y="42"/>
                      <a:pt x="34" y="42"/>
                    </a:cubicBezTo>
                    <a:cubicBezTo>
                      <a:pt x="34" y="41"/>
                      <a:pt x="34" y="41"/>
                      <a:pt x="34" y="41"/>
                    </a:cubicBezTo>
                    <a:cubicBezTo>
                      <a:pt x="33" y="40"/>
                      <a:pt x="33" y="40"/>
                      <a:pt x="33" y="39"/>
                    </a:cubicBezTo>
                    <a:cubicBezTo>
                      <a:pt x="33" y="39"/>
                      <a:pt x="33" y="39"/>
                      <a:pt x="34" y="38"/>
                    </a:cubicBezTo>
                    <a:cubicBezTo>
                      <a:pt x="34" y="37"/>
                      <a:pt x="33" y="37"/>
                      <a:pt x="33" y="36"/>
                    </a:cubicBezTo>
                    <a:cubicBezTo>
                      <a:pt x="33" y="36"/>
                      <a:pt x="33" y="36"/>
                      <a:pt x="33" y="35"/>
                    </a:cubicBezTo>
                    <a:cubicBezTo>
                      <a:pt x="33" y="34"/>
                      <a:pt x="33" y="34"/>
                      <a:pt x="32" y="34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2" y="32"/>
                      <a:pt x="32" y="32"/>
                      <a:pt x="31" y="31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31" y="31"/>
                      <a:pt x="31" y="31"/>
                      <a:pt x="30" y="31"/>
                    </a:cubicBezTo>
                    <a:cubicBezTo>
                      <a:pt x="30" y="31"/>
                      <a:pt x="30" y="31"/>
                      <a:pt x="29" y="31"/>
                    </a:cubicBezTo>
                    <a:cubicBezTo>
                      <a:pt x="29" y="31"/>
                      <a:pt x="28" y="32"/>
                      <a:pt x="28" y="31"/>
                    </a:cubicBezTo>
                    <a:cubicBezTo>
                      <a:pt x="28" y="31"/>
                      <a:pt x="28" y="31"/>
                      <a:pt x="28" y="30"/>
                    </a:cubicBezTo>
                    <a:cubicBezTo>
                      <a:pt x="28" y="30"/>
                      <a:pt x="28" y="29"/>
                      <a:pt x="28" y="29"/>
                    </a:cubicBezTo>
                    <a:cubicBezTo>
                      <a:pt x="28" y="27"/>
                      <a:pt x="28" y="28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5" y="28"/>
                      <a:pt x="25" y="28"/>
                      <a:pt x="24" y="28"/>
                    </a:cubicBezTo>
                    <a:cubicBezTo>
                      <a:pt x="24" y="28"/>
                      <a:pt x="24" y="27"/>
                      <a:pt x="24" y="27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2" y="26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1" y="24"/>
                    </a:cubicBezTo>
                    <a:cubicBezTo>
                      <a:pt x="21" y="24"/>
                      <a:pt x="21" y="24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7"/>
                      <a:pt x="22" y="17"/>
                      <a:pt x="22" y="16"/>
                    </a:cubicBezTo>
                    <a:cubicBezTo>
                      <a:pt x="22" y="16"/>
                      <a:pt x="22" y="15"/>
                      <a:pt x="22" y="15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4" y="13"/>
                      <a:pt x="24" y="13"/>
                    </a:cubicBezTo>
                    <a:cubicBezTo>
                      <a:pt x="24" y="13"/>
                      <a:pt x="25" y="12"/>
                      <a:pt x="25" y="12"/>
                    </a:cubicBezTo>
                    <a:cubicBezTo>
                      <a:pt x="25" y="12"/>
                      <a:pt x="26" y="12"/>
                      <a:pt x="26" y="12"/>
                    </a:cubicBezTo>
                    <a:cubicBezTo>
                      <a:pt x="26" y="12"/>
                      <a:pt x="27" y="13"/>
                      <a:pt x="27" y="12"/>
                    </a:cubicBezTo>
                    <a:cubicBezTo>
                      <a:pt x="27" y="12"/>
                      <a:pt x="27" y="12"/>
                      <a:pt x="2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8" y="11"/>
                      <a:pt x="27" y="11"/>
                      <a:pt x="27" y="10"/>
                    </a:cubicBezTo>
                    <a:cubicBezTo>
                      <a:pt x="27" y="10"/>
                      <a:pt x="28" y="10"/>
                      <a:pt x="28" y="9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8" y="9"/>
                      <a:pt x="29" y="8"/>
                      <a:pt x="29" y="8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9" y="6"/>
                      <a:pt x="29" y="7"/>
                      <a:pt x="28" y="7"/>
                    </a:cubicBezTo>
                    <a:cubicBezTo>
                      <a:pt x="28" y="7"/>
                      <a:pt x="27" y="7"/>
                      <a:pt x="27" y="7"/>
                    </a:cubicBezTo>
                    <a:cubicBezTo>
                      <a:pt x="27" y="7"/>
                      <a:pt x="27" y="6"/>
                      <a:pt x="27" y="6"/>
                    </a:cubicBezTo>
                    <a:cubicBezTo>
                      <a:pt x="27" y="6"/>
                      <a:pt x="26" y="7"/>
                      <a:pt x="26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4" y="6"/>
                      <a:pt x="24" y="7"/>
                      <a:pt x="24" y="7"/>
                    </a:cubicBezTo>
                    <a:cubicBezTo>
                      <a:pt x="24" y="7"/>
                      <a:pt x="23" y="7"/>
                      <a:pt x="23" y="7"/>
                    </a:cubicBezTo>
                    <a:cubicBezTo>
                      <a:pt x="23" y="7"/>
                      <a:pt x="22" y="7"/>
                      <a:pt x="22" y="7"/>
                    </a:cubicBezTo>
                    <a:cubicBezTo>
                      <a:pt x="22" y="7"/>
                      <a:pt x="22" y="6"/>
                      <a:pt x="21" y="6"/>
                    </a:cubicBezTo>
                    <a:cubicBezTo>
                      <a:pt x="21" y="6"/>
                      <a:pt x="21" y="5"/>
                      <a:pt x="21" y="5"/>
                    </a:cubicBezTo>
                    <a:cubicBezTo>
                      <a:pt x="21" y="5"/>
                      <a:pt x="20" y="4"/>
                      <a:pt x="20" y="4"/>
                    </a:cubicBezTo>
                    <a:cubicBezTo>
                      <a:pt x="20" y="4"/>
                      <a:pt x="20" y="4"/>
                      <a:pt x="20" y="3"/>
                    </a:cubicBezTo>
                    <a:cubicBezTo>
                      <a:pt x="20" y="3"/>
                      <a:pt x="19" y="3"/>
                      <a:pt x="18" y="2"/>
                    </a:cubicBezTo>
                    <a:cubicBezTo>
                      <a:pt x="18" y="2"/>
                      <a:pt x="18" y="2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0"/>
                      <a:pt x="16" y="0"/>
                    </a:cubicBezTo>
                    <a:cubicBezTo>
                      <a:pt x="16" y="0"/>
                      <a:pt x="16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1"/>
                      <a:pt x="16" y="1"/>
                      <a:pt x="16" y="1"/>
                    </a:cubicBezTo>
                    <a:cubicBezTo>
                      <a:pt x="16" y="2"/>
                      <a:pt x="16" y="2"/>
                      <a:pt x="15" y="2"/>
                    </a:cubicBezTo>
                    <a:cubicBezTo>
                      <a:pt x="15" y="3"/>
                      <a:pt x="15" y="3"/>
                      <a:pt x="15" y="4"/>
                    </a:cubicBezTo>
                    <a:cubicBezTo>
                      <a:pt x="15" y="4"/>
                      <a:pt x="15" y="5"/>
                      <a:pt x="15" y="5"/>
                    </a:cubicBezTo>
                    <a:cubicBezTo>
                      <a:pt x="14" y="5"/>
                      <a:pt x="14" y="6"/>
                      <a:pt x="14" y="6"/>
                    </a:cubicBezTo>
                    <a:cubicBezTo>
                      <a:pt x="13" y="6"/>
                      <a:pt x="13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1" y="8"/>
                    </a:cubicBezTo>
                    <a:cubicBezTo>
                      <a:pt x="10" y="8"/>
                      <a:pt x="10" y="8"/>
                      <a:pt x="9" y="8"/>
                    </a:cubicBezTo>
                    <a:cubicBezTo>
                      <a:pt x="9" y="8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0"/>
                    </a:cubicBezTo>
                    <a:cubicBezTo>
                      <a:pt x="7" y="11"/>
                      <a:pt x="7" y="11"/>
                      <a:pt x="7" y="12"/>
                    </a:cubicBezTo>
                    <a:cubicBezTo>
                      <a:pt x="7" y="12"/>
                      <a:pt x="7" y="13"/>
                      <a:pt x="7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5" y="14"/>
                      <a:pt x="5" y="13"/>
                      <a:pt x="5" y="13"/>
                    </a:cubicBezTo>
                    <a:cubicBezTo>
                      <a:pt x="5" y="12"/>
                      <a:pt x="4" y="12"/>
                      <a:pt x="4" y="12"/>
                    </a:cubicBezTo>
                    <a:cubicBezTo>
                      <a:pt x="3" y="12"/>
                      <a:pt x="3" y="13"/>
                      <a:pt x="3" y="12"/>
                    </a:cubicBezTo>
                    <a:cubicBezTo>
                      <a:pt x="3" y="12"/>
                      <a:pt x="3" y="12"/>
                      <a:pt x="3" y="11"/>
                    </a:cubicBezTo>
                    <a:cubicBezTo>
                      <a:pt x="3" y="11"/>
                      <a:pt x="3" y="11"/>
                      <a:pt x="4" y="11"/>
                    </a:cubicBezTo>
                    <a:cubicBezTo>
                      <a:pt x="4" y="10"/>
                      <a:pt x="3" y="10"/>
                      <a:pt x="3" y="1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10"/>
                      <a:pt x="1" y="10"/>
                      <a:pt x="1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12"/>
                      <a:pt x="0" y="13"/>
                      <a:pt x="0" y="13"/>
                    </a:cubicBezTo>
                    <a:cubicBezTo>
                      <a:pt x="0" y="13"/>
                      <a:pt x="0" y="13"/>
                      <a:pt x="1" y="14"/>
                    </a:cubicBezTo>
                    <a:cubicBezTo>
                      <a:pt x="1" y="14"/>
                      <a:pt x="0" y="14"/>
                      <a:pt x="0" y="15"/>
                    </a:cubicBezTo>
                    <a:cubicBezTo>
                      <a:pt x="1" y="15"/>
                      <a:pt x="1" y="15"/>
                      <a:pt x="1" y="16"/>
                    </a:cubicBezTo>
                    <a:cubicBezTo>
                      <a:pt x="1" y="16"/>
                      <a:pt x="0" y="17"/>
                      <a:pt x="1" y="17"/>
                    </a:cubicBezTo>
                    <a:cubicBezTo>
                      <a:pt x="1" y="18"/>
                      <a:pt x="1" y="18"/>
                      <a:pt x="2" y="18"/>
                    </a:cubicBezTo>
                    <a:cubicBezTo>
                      <a:pt x="2" y="18"/>
                      <a:pt x="2" y="18"/>
                      <a:pt x="3" y="18"/>
                    </a:cubicBezTo>
                    <a:cubicBezTo>
                      <a:pt x="3" y="19"/>
                      <a:pt x="4" y="18"/>
                      <a:pt x="4" y="19"/>
                    </a:cubicBezTo>
                    <a:cubicBezTo>
                      <a:pt x="5" y="19"/>
                      <a:pt x="4" y="20"/>
                      <a:pt x="5" y="20"/>
                    </a:cubicBezTo>
                    <a:cubicBezTo>
                      <a:pt x="5" y="21"/>
                      <a:pt x="5" y="22"/>
                      <a:pt x="6" y="23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8" y="25"/>
                      <a:pt x="8" y="25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10" y="28"/>
                      <a:pt x="9" y="29"/>
                      <a:pt x="10" y="30"/>
                    </a:cubicBezTo>
                    <a:cubicBezTo>
                      <a:pt x="10" y="30"/>
                      <a:pt x="10" y="31"/>
                      <a:pt x="11" y="31"/>
                    </a:cubicBezTo>
                    <a:cubicBezTo>
                      <a:pt x="11" y="32"/>
                      <a:pt x="11" y="33"/>
                      <a:pt x="11" y="33"/>
                    </a:cubicBezTo>
                    <a:cubicBezTo>
                      <a:pt x="12" y="34"/>
                      <a:pt x="12" y="34"/>
                      <a:pt x="13" y="35"/>
                    </a:cubicBezTo>
                    <a:cubicBezTo>
                      <a:pt x="13" y="36"/>
                      <a:pt x="13" y="36"/>
                      <a:pt x="14" y="37"/>
                    </a:cubicBezTo>
                    <a:cubicBezTo>
                      <a:pt x="14" y="37"/>
                      <a:pt x="14" y="37"/>
                      <a:pt x="14" y="38"/>
                    </a:cubicBezTo>
                    <a:cubicBezTo>
                      <a:pt x="14" y="38"/>
                      <a:pt x="15" y="39"/>
                      <a:pt x="15" y="39"/>
                    </a:cubicBezTo>
                    <a:cubicBezTo>
                      <a:pt x="15" y="40"/>
                      <a:pt x="15" y="40"/>
                      <a:pt x="15" y="41"/>
                    </a:cubicBezTo>
                    <a:cubicBezTo>
                      <a:pt x="15" y="41"/>
                      <a:pt x="16" y="42"/>
                      <a:pt x="16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4"/>
                      <a:pt x="18" y="44"/>
                      <a:pt x="19" y="45"/>
                    </a:cubicBezTo>
                    <a:cubicBezTo>
                      <a:pt x="19" y="45"/>
                      <a:pt x="19" y="45"/>
                      <a:pt x="20" y="46"/>
                    </a:cubicBezTo>
                    <a:cubicBezTo>
                      <a:pt x="20" y="46"/>
                      <a:pt x="21" y="46"/>
                      <a:pt x="21" y="47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3" y="47"/>
                      <a:pt x="23" y="48"/>
                      <a:pt x="24" y="4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8" name="Freeform 448">
                <a:extLst>
                  <a:ext uri="{FF2B5EF4-FFF2-40B4-BE49-F238E27FC236}">
                    <a16:creationId xmlns:a16="http://schemas.microsoft.com/office/drawing/2014/main" id="{C676CCB9-0D69-443E-B815-10EE54C152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0476" y="3681414"/>
                <a:ext cx="227013" cy="258763"/>
              </a:xfrm>
              <a:custGeom>
                <a:avLst/>
                <a:gdLst>
                  <a:gd name="T0" fmla="*/ 1 w 21"/>
                  <a:gd name="T1" fmla="*/ 3 h 24"/>
                  <a:gd name="T2" fmla="*/ 0 w 21"/>
                  <a:gd name="T3" fmla="*/ 7 h 24"/>
                  <a:gd name="T4" fmla="*/ 0 w 21"/>
                  <a:gd name="T5" fmla="*/ 9 h 24"/>
                  <a:gd name="T6" fmla="*/ 0 w 21"/>
                  <a:gd name="T7" fmla="*/ 10 h 24"/>
                  <a:gd name="T8" fmla="*/ 1 w 21"/>
                  <a:gd name="T9" fmla="*/ 11 h 24"/>
                  <a:gd name="T10" fmla="*/ 6 w 21"/>
                  <a:gd name="T11" fmla="*/ 13 h 24"/>
                  <a:gd name="T12" fmla="*/ 8 w 21"/>
                  <a:gd name="T13" fmla="*/ 15 h 24"/>
                  <a:gd name="T14" fmla="*/ 11 w 21"/>
                  <a:gd name="T15" fmla="*/ 16 h 24"/>
                  <a:gd name="T16" fmla="*/ 13 w 21"/>
                  <a:gd name="T17" fmla="*/ 17 h 24"/>
                  <a:gd name="T18" fmla="*/ 13 w 21"/>
                  <a:gd name="T19" fmla="*/ 19 h 24"/>
                  <a:gd name="T20" fmla="*/ 13 w 21"/>
                  <a:gd name="T21" fmla="*/ 22 h 24"/>
                  <a:gd name="T22" fmla="*/ 12 w 21"/>
                  <a:gd name="T23" fmla="*/ 23 h 24"/>
                  <a:gd name="T24" fmla="*/ 12 w 21"/>
                  <a:gd name="T25" fmla="*/ 24 h 24"/>
                  <a:gd name="T26" fmla="*/ 14 w 21"/>
                  <a:gd name="T27" fmla="*/ 24 h 24"/>
                  <a:gd name="T28" fmla="*/ 16 w 21"/>
                  <a:gd name="T29" fmla="*/ 24 h 24"/>
                  <a:gd name="T30" fmla="*/ 19 w 21"/>
                  <a:gd name="T31" fmla="*/ 23 h 24"/>
                  <a:gd name="T32" fmla="*/ 21 w 21"/>
                  <a:gd name="T33" fmla="*/ 22 h 24"/>
                  <a:gd name="T34" fmla="*/ 21 w 21"/>
                  <a:gd name="T35" fmla="*/ 19 h 24"/>
                  <a:gd name="T36" fmla="*/ 21 w 21"/>
                  <a:gd name="T37" fmla="*/ 17 h 24"/>
                  <a:gd name="T38" fmla="*/ 21 w 21"/>
                  <a:gd name="T39" fmla="*/ 15 h 24"/>
                  <a:gd name="T40" fmla="*/ 20 w 21"/>
                  <a:gd name="T41" fmla="*/ 13 h 24"/>
                  <a:gd name="T42" fmla="*/ 18 w 21"/>
                  <a:gd name="T43" fmla="*/ 13 h 24"/>
                  <a:gd name="T44" fmla="*/ 18 w 21"/>
                  <a:gd name="T45" fmla="*/ 10 h 24"/>
                  <a:gd name="T46" fmla="*/ 16 w 21"/>
                  <a:gd name="T47" fmla="*/ 9 h 24"/>
                  <a:gd name="T48" fmla="*/ 14 w 21"/>
                  <a:gd name="T49" fmla="*/ 8 h 24"/>
                  <a:gd name="T50" fmla="*/ 12 w 21"/>
                  <a:gd name="T51" fmla="*/ 8 h 24"/>
                  <a:gd name="T52" fmla="*/ 11 w 21"/>
                  <a:gd name="T53" fmla="*/ 7 h 24"/>
                  <a:gd name="T54" fmla="*/ 11 w 21"/>
                  <a:gd name="T55" fmla="*/ 5 h 24"/>
                  <a:gd name="T56" fmla="*/ 11 w 21"/>
                  <a:gd name="T57" fmla="*/ 2 h 24"/>
                  <a:gd name="T58" fmla="*/ 8 w 21"/>
                  <a:gd name="T59" fmla="*/ 1 h 24"/>
                  <a:gd name="T60" fmla="*/ 5 w 21"/>
                  <a:gd name="T61" fmla="*/ 1 h 24"/>
                  <a:gd name="T62" fmla="*/ 2 w 21"/>
                  <a:gd name="T63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" h="24">
                    <a:moveTo>
                      <a:pt x="2" y="2"/>
                    </a:moveTo>
                    <a:cubicBezTo>
                      <a:pt x="1" y="2"/>
                      <a:pt x="1" y="2"/>
                      <a:pt x="1" y="3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2"/>
                      <a:pt x="3" y="11"/>
                      <a:pt x="5" y="12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6" y="14"/>
                      <a:pt x="7" y="14"/>
                      <a:pt x="7" y="14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9" y="15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1" y="16"/>
                      <a:pt x="12" y="17"/>
                      <a:pt x="12" y="17"/>
                    </a:cubicBezTo>
                    <a:cubicBezTo>
                      <a:pt x="12" y="17"/>
                      <a:pt x="13" y="17"/>
                      <a:pt x="13" y="17"/>
                    </a:cubicBezTo>
                    <a:cubicBezTo>
                      <a:pt x="13" y="17"/>
                      <a:pt x="14" y="18"/>
                      <a:pt x="13" y="18"/>
                    </a:cubicBezTo>
                    <a:cubicBezTo>
                      <a:pt x="13" y="18"/>
                      <a:pt x="13" y="19"/>
                      <a:pt x="13" y="19"/>
                    </a:cubicBezTo>
                    <a:cubicBezTo>
                      <a:pt x="13" y="19"/>
                      <a:pt x="13" y="19"/>
                      <a:pt x="13" y="20"/>
                    </a:cubicBezTo>
                    <a:cubicBezTo>
                      <a:pt x="13" y="20"/>
                      <a:pt x="13" y="21"/>
                      <a:pt x="13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3" y="24"/>
                    </a:cubicBezTo>
                    <a:cubicBezTo>
                      <a:pt x="13" y="24"/>
                      <a:pt x="13" y="24"/>
                      <a:pt x="14" y="24"/>
                    </a:cubicBezTo>
                    <a:cubicBezTo>
                      <a:pt x="14" y="24"/>
                      <a:pt x="15" y="24"/>
                      <a:pt x="15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8" y="24"/>
                    </a:cubicBezTo>
                    <a:cubicBezTo>
                      <a:pt x="18" y="24"/>
                      <a:pt x="18" y="24"/>
                      <a:pt x="19" y="23"/>
                    </a:cubicBezTo>
                    <a:cubicBezTo>
                      <a:pt x="19" y="23"/>
                      <a:pt x="19" y="23"/>
                      <a:pt x="20" y="23"/>
                    </a:cubicBezTo>
                    <a:cubicBezTo>
                      <a:pt x="20" y="22"/>
                      <a:pt x="21" y="22"/>
                      <a:pt x="21" y="22"/>
                    </a:cubicBezTo>
                    <a:cubicBezTo>
                      <a:pt x="21" y="21"/>
                      <a:pt x="21" y="21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8"/>
                      <a:pt x="21" y="17"/>
                    </a:cubicBezTo>
                    <a:cubicBezTo>
                      <a:pt x="21" y="17"/>
                      <a:pt x="21" y="17"/>
                      <a:pt x="21" y="16"/>
                    </a:cubicBezTo>
                    <a:cubicBezTo>
                      <a:pt x="21" y="16"/>
                      <a:pt x="21" y="15"/>
                      <a:pt x="21" y="15"/>
                    </a:cubicBezTo>
                    <a:cubicBezTo>
                      <a:pt x="21" y="14"/>
                      <a:pt x="21" y="14"/>
                      <a:pt x="21" y="13"/>
                    </a:cubicBezTo>
                    <a:cubicBezTo>
                      <a:pt x="21" y="13"/>
                      <a:pt x="20" y="13"/>
                      <a:pt x="20" y="13"/>
                    </a:cubicBezTo>
                    <a:cubicBezTo>
                      <a:pt x="20" y="13"/>
                      <a:pt x="19" y="14"/>
                      <a:pt x="19" y="14"/>
                    </a:cubicBezTo>
                    <a:cubicBezTo>
                      <a:pt x="19" y="14"/>
                      <a:pt x="18" y="14"/>
                      <a:pt x="18" y="13"/>
                    </a:cubicBezTo>
                    <a:cubicBezTo>
                      <a:pt x="17" y="13"/>
                      <a:pt x="18" y="12"/>
                      <a:pt x="18" y="12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8" y="10"/>
                      <a:pt x="18" y="9"/>
                      <a:pt x="17" y="9"/>
                    </a:cubicBezTo>
                    <a:cubicBezTo>
                      <a:pt x="17" y="8"/>
                      <a:pt x="17" y="9"/>
                      <a:pt x="16" y="9"/>
                    </a:cubicBezTo>
                    <a:cubicBezTo>
                      <a:pt x="16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ubicBezTo>
                      <a:pt x="12" y="8"/>
                      <a:pt x="12" y="9"/>
                      <a:pt x="12" y="8"/>
                    </a:cubicBezTo>
                    <a:cubicBezTo>
                      <a:pt x="11" y="8"/>
                      <a:pt x="12" y="8"/>
                      <a:pt x="12" y="7"/>
                    </a:cubicBezTo>
                    <a:cubicBezTo>
                      <a:pt x="12" y="7"/>
                      <a:pt x="11" y="7"/>
                      <a:pt x="11" y="7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6" y="0"/>
                      <a:pt x="5" y="1"/>
                      <a:pt x="5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2" y="1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39" name="Freeform 449">
                <a:extLst>
                  <a:ext uri="{FF2B5EF4-FFF2-40B4-BE49-F238E27FC236}">
                    <a16:creationId xmlns:a16="http://schemas.microsoft.com/office/drawing/2014/main" id="{C7B78C3A-CA77-4C8F-83EE-9563A2E7C6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90826" y="4675189"/>
                <a:ext cx="20638" cy="22225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2 h 2"/>
                  <a:gd name="T4" fmla="*/ 2 w 2"/>
                  <a:gd name="T5" fmla="*/ 1 h 2"/>
                  <a:gd name="T6" fmla="*/ 2 w 2"/>
                  <a:gd name="T7" fmla="*/ 1 h 2"/>
                  <a:gd name="T8" fmla="*/ 2 w 2"/>
                  <a:gd name="T9" fmla="*/ 0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0 w 2"/>
                  <a:gd name="T17" fmla="*/ 2 h 2"/>
                  <a:gd name="T18" fmla="*/ 1 w 2"/>
                  <a:gd name="T1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0" name="Freeform 450">
                <a:extLst>
                  <a:ext uri="{FF2B5EF4-FFF2-40B4-BE49-F238E27FC236}">
                    <a16:creationId xmlns:a16="http://schemas.microsoft.com/office/drawing/2014/main" id="{2B56C925-06C9-4227-A8C2-49CA123849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1464" y="4675189"/>
                <a:ext cx="33338" cy="22225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2 h 2"/>
                  <a:gd name="T4" fmla="*/ 2 w 3"/>
                  <a:gd name="T5" fmla="*/ 1 h 2"/>
                  <a:gd name="T6" fmla="*/ 3 w 3"/>
                  <a:gd name="T7" fmla="*/ 1 h 2"/>
                  <a:gd name="T8" fmla="*/ 3 w 3"/>
                  <a:gd name="T9" fmla="*/ 1 h 2"/>
                  <a:gd name="T10" fmla="*/ 3 w 3"/>
                  <a:gd name="T11" fmla="*/ 1 h 2"/>
                  <a:gd name="T12" fmla="*/ 2 w 3"/>
                  <a:gd name="T13" fmla="*/ 1 h 2"/>
                  <a:gd name="T14" fmla="*/ 1 w 3"/>
                  <a:gd name="T15" fmla="*/ 1 h 2"/>
                  <a:gd name="T16" fmla="*/ 1 w 3"/>
                  <a:gd name="T17" fmla="*/ 2 h 2"/>
                  <a:gd name="T18" fmla="*/ 1 w 3"/>
                  <a:gd name="T1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1" name="Freeform 451">
                <a:extLst>
                  <a:ext uri="{FF2B5EF4-FFF2-40B4-BE49-F238E27FC236}">
                    <a16:creationId xmlns:a16="http://schemas.microsoft.com/office/drawing/2014/main" id="{CD46DD9E-C48E-40B0-97EC-21602AC5F8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8101" y="1962151"/>
                <a:ext cx="323850" cy="260350"/>
              </a:xfrm>
              <a:custGeom>
                <a:avLst/>
                <a:gdLst>
                  <a:gd name="T0" fmla="*/ 12 w 30"/>
                  <a:gd name="T1" fmla="*/ 24 h 24"/>
                  <a:gd name="T2" fmla="*/ 12 w 30"/>
                  <a:gd name="T3" fmla="*/ 21 h 24"/>
                  <a:gd name="T4" fmla="*/ 14 w 30"/>
                  <a:gd name="T5" fmla="*/ 20 h 24"/>
                  <a:gd name="T6" fmla="*/ 16 w 30"/>
                  <a:gd name="T7" fmla="*/ 19 h 24"/>
                  <a:gd name="T8" fmla="*/ 19 w 30"/>
                  <a:gd name="T9" fmla="*/ 18 h 24"/>
                  <a:gd name="T10" fmla="*/ 21 w 30"/>
                  <a:gd name="T11" fmla="*/ 16 h 24"/>
                  <a:gd name="T12" fmla="*/ 23 w 30"/>
                  <a:gd name="T13" fmla="*/ 16 h 24"/>
                  <a:gd name="T14" fmla="*/ 24 w 30"/>
                  <a:gd name="T15" fmla="*/ 14 h 24"/>
                  <a:gd name="T16" fmla="*/ 27 w 30"/>
                  <a:gd name="T17" fmla="*/ 12 h 24"/>
                  <a:gd name="T18" fmla="*/ 29 w 30"/>
                  <a:gd name="T19" fmla="*/ 12 h 24"/>
                  <a:gd name="T20" fmla="*/ 30 w 30"/>
                  <a:gd name="T21" fmla="*/ 10 h 24"/>
                  <a:gd name="T22" fmla="*/ 29 w 30"/>
                  <a:gd name="T23" fmla="*/ 8 h 24"/>
                  <a:gd name="T24" fmla="*/ 29 w 30"/>
                  <a:gd name="T25" fmla="*/ 6 h 24"/>
                  <a:gd name="T26" fmla="*/ 28 w 30"/>
                  <a:gd name="T27" fmla="*/ 3 h 24"/>
                  <a:gd name="T28" fmla="*/ 28 w 30"/>
                  <a:gd name="T29" fmla="*/ 2 h 24"/>
                  <a:gd name="T30" fmla="*/ 26 w 30"/>
                  <a:gd name="T31" fmla="*/ 2 h 24"/>
                  <a:gd name="T32" fmla="*/ 23 w 30"/>
                  <a:gd name="T33" fmla="*/ 2 h 24"/>
                  <a:gd name="T34" fmla="*/ 21 w 30"/>
                  <a:gd name="T35" fmla="*/ 1 h 24"/>
                  <a:gd name="T36" fmla="*/ 19 w 30"/>
                  <a:gd name="T37" fmla="*/ 0 h 24"/>
                  <a:gd name="T38" fmla="*/ 18 w 30"/>
                  <a:gd name="T39" fmla="*/ 2 h 24"/>
                  <a:gd name="T40" fmla="*/ 16 w 30"/>
                  <a:gd name="T41" fmla="*/ 5 h 24"/>
                  <a:gd name="T42" fmla="*/ 15 w 30"/>
                  <a:gd name="T43" fmla="*/ 6 h 24"/>
                  <a:gd name="T44" fmla="*/ 12 w 30"/>
                  <a:gd name="T45" fmla="*/ 8 h 24"/>
                  <a:gd name="T46" fmla="*/ 9 w 30"/>
                  <a:gd name="T47" fmla="*/ 9 h 24"/>
                  <a:gd name="T48" fmla="*/ 9 w 30"/>
                  <a:gd name="T49" fmla="*/ 12 h 24"/>
                  <a:gd name="T50" fmla="*/ 8 w 30"/>
                  <a:gd name="T51" fmla="*/ 13 h 24"/>
                  <a:gd name="T52" fmla="*/ 9 w 30"/>
                  <a:gd name="T53" fmla="*/ 15 h 24"/>
                  <a:gd name="T54" fmla="*/ 9 w 30"/>
                  <a:gd name="T55" fmla="*/ 17 h 24"/>
                  <a:gd name="T56" fmla="*/ 7 w 30"/>
                  <a:gd name="T57" fmla="*/ 20 h 24"/>
                  <a:gd name="T58" fmla="*/ 5 w 30"/>
                  <a:gd name="T59" fmla="*/ 21 h 24"/>
                  <a:gd name="T60" fmla="*/ 3 w 30"/>
                  <a:gd name="T61" fmla="*/ 22 h 24"/>
                  <a:gd name="T62" fmla="*/ 1 w 30"/>
                  <a:gd name="T63" fmla="*/ 23 h 24"/>
                  <a:gd name="T64" fmla="*/ 0 w 30"/>
                  <a:gd name="T6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" h="24">
                    <a:moveTo>
                      <a:pt x="11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4" y="20"/>
                      <a:pt x="14" y="20"/>
                      <a:pt x="15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9" y="18"/>
                      <a:pt x="20" y="17"/>
                      <a:pt x="20" y="17"/>
                    </a:cubicBezTo>
                    <a:cubicBezTo>
                      <a:pt x="21" y="17"/>
                      <a:pt x="21" y="16"/>
                      <a:pt x="21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6"/>
                      <a:pt x="25" y="16"/>
                      <a:pt x="25" y="15"/>
                    </a:cubicBezTo>
                    <a:cubicBezTo>
                      <a:pt x="25" y="15"/>
                      <a:pt x="24" y="14"/>
                      <a:pt x="24" y="14"/>
                    </a:cubicBezTo>
                    <a:cubicBezTo>
                      <a:pt x="24" y="13"/>
                      <a:pt x="25" y="13"/>
                      <a:pt x="25" y="12"/>
                    </a:cubicBezTo>
                    <a:cubicBezTo>
                      <a:pt x="25" y="12"/>
                      <a:pt x="26" y="12"/>
                      <a:pt x="27" y="12"/>
                    </a:cubicBezTo>
                    <a:cubicBezTo>
                      <a:pt x="27" y="11"/>
                      <a:pt x="28" y="11"/>
                      <a:pt x="28" y="12"/>
                    </a:cubicBezTo>
                    <a:cubicBezTo>
                      <a:pt x="28" y="12"/>
                      <a:pt x="29" y="12"/>
                      <a:pt x="29" y="12"/>
                    </a:cubicBezTo>
                    <a:cubicBezTo>
                      <a:pt x="30" y="12"/>
                      <a:pt x="30" y="12"/>
                      <a:pt x="30" y="11"/>
                    </a:cubicBezTo>
                    <a:cubicBezTo>
                      <a:pt x="30" y="11"/>
                      <a:pt x="30" y="11"/>
                      <a:pt x="30" y="10"/>
                    </a:cubicBezTo>
                    <a:cubicBezTo>
                      <a:pt x="30" y="10"/>
                      <a:pt x="30" y="10"/>
                      <a:pt x="29" y="10"/>
                    </a:cubicBezTo>
                    <a:cubicBezTo>
                      <a:pt x="29" y="9"/>
                      <a:pt x="29" y="9"/>
                      <a:pt x="29" y="8"/>
                    </a:cubicBezTo>
                    <a:cubicBezTo>
                      <a:pt x="29" y="8"/>
                      <a:pt x="29" y="7"/>
                      <a:pt x="29" y="7"/>
                    </a:cubicBezTo>
                    <a:cubicBezTo>
                      <a:pt x="29" y="7"/>
                      <a:pt x="29" y="6"/>
                      <a:pt x="29" y="6"/>
                    </a:cubicBezTo>
                    <a:cubicBezTo>
                      <a:pt x="29" y="6"/>
                      <a:pt x="29" y="5"/>
                      <a:pt x="29" y="5"/>
                    </a:cubicBezTo>
                    <a:cubicBezTo>
                      <a:pt x="29" y="4"/>
                      <a:pt x="29" y="4"/>
                      <a:pt x="28" y="3"/>
                    </a:cubicBezTo>
                    <a:cubicBezTo>
                      <a:pt x="28" y="3"/>
                      <a:pt x="28" y="3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7" y="2"/>
                      <a:pt x="27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5" y="2"/>
                      <a:pt x="25" y="2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1" y="2"/>
                      <a:pt x="21" y="2"/>
                      <a:pt x="21" y="1"/>
                    </a:cubicBezTo>
                    <a:cubicBezTo>
                      <a:pt x="20" y="1"/>
                      <a:pt x="20" y="1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8" y="1"/>
                    </a:cubicBezTo>
                    <a:cubicBezTo>
                      <a:pt x="18" y="1"/>
                      <a:pt x="18" y="2"/>
                      <a:pt x="18" y="2"/>
                    </a:cubicBezTo>
                    <a:cubicBezTo>
                      <a:pt x="18" y="3"/>
                      <a:pt x="18" y="3"/>
                      <a:pt x="17" y="3"/>
                    </a:cubicBezTo>
                    <a:cubicBezTo>
                      <a:pt x="17" y="4"/>
                      <a:pt x="17" y="4"/>
                      <a:pt x="16" y="5"/>
                    </a:cubicBezTo>
                    <a:cubicBezTo>
                      <a:pt x="16" y="5"/>
                      <a:pt x="16" y="5"/>
                      <a:pt x="16" y="6"/>
                    </a:cubicBezTo>
                    <a:cubicBezTo>
                      <a:pt x="16" y="6"/>
                      <a:pt x="15" y="6"/>
                      <a:pt x="15" y="6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7"/>
                      <a:pt x="13" y="7"/>
                      <a:pt x="12" y="8"/>
                    </a:cubicBezTo>
                    <a:cubicBezTo>
                      <a:pt x="11" y="8"/>
                      <a:pt x="11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9" y="11"/>
                      <a:pt x="9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3"/>
                      <a:pt x="9" y="13"/>
                      <a:pt x="8" y="13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9" y="16"/>
                      <a:pt x="9" y="17"/>
                      <a:pt x="9" y="17"/>
                    </a:cubicBezTo>
                    <a:cubicBezTo>
                      <a:pt x="9" y="18"/>
                      <a:pt x="8" y="18"/>
                      <a:pt x="8" y="18"/>
                    </a:cubicBezTo>
                    <a:cubicBezTo>
                      <a:pt x="8" y="19"/>
                      <a:pt x="8" y="19"/>
                      <a:pt x="7" y="20"/>
                    </a:cubicBezTo>
                    <a:cubicBezTo>
                      <a:pt x="7" y="20"/>
                      <a:pt x="7" y="20"/>
                      <a:pt x="6" y="20"/>
                    </a:cubicBezTo>
                    <a:cubicBezTo>
                      <a:pt x="6" y="21"/>
                      <a:pt x="6" y="21"/>
                      <a:pt x="5" y="21"/>
                    </a:cubicBezTo>
                    <a:cubicBezTo>
                      <a:pt x="5" y="21"/>
                      <a:pt x="5" y="22"/>
                      <a:pt x="5" y="22"/>
                    </a:cubicBezTo>
                    <a:cubicBezTo>
                      <a:pt x="4" y="22"/>
                      <a:pt x="4" y="22"/>
                      <a:pt x="3" y="22"/>
                    </a:cubicBezTo>
                    <a:cubicBezTo>
                      <a:pt x="3" y="22"/>
                      <a:pt x="3" y="22"/>
                      <a:pt x="2" y="22"/>
                    </a:cubicBezTo>
                    <a:cubicBezTo>
                      <a:pt x="2" y="23"/>
                      <a:pt x="1" y="23"/>
                      <a:pt x="1" y="23"/>
                    </a:cubicBezTo>
                    <a:cubicBezTo>
                      <a:pt x="1" y="23"/>
                      <a:pt x="1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1" y="24"/>
                      <a:pt x="11" y="24"/>
                      <a:pt x="11" y="2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2" name="Freeform 452">
                <a:extLst>
                  <a:ext uri="{FF2B5EF4-FFF2-40B4-BE49-F238E27FC236}">
                    <a16:creationId xmlns:a16="http://schemas.microsoft.com/office/drawing/2014/main" id="{E41BBC70-9A8C-4E4B-9606-22BC2C6ED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0639" y="2049464"/>
                <a:ext cx="31750" cy="119063"/>
              </a:xfrm>
              <a:custGeom>
                <a:avLst/>
                <a:gdLst>
                  <a:gd name="T0" fmla="*/ 0 w 3"/>
                  <a:gd name="T1" fmla="*/ 6 h 11"/>
                  <a:gd name="T2" fmla="*/ 1 w 3"/>
                  <a:gd name="T3" fmla="*/ 7 h 11"/>
                  <a:gd name="T4" fmla="*/ 1 w 3"/>
                  <a:gd name="T5" fmla="*/ 8 h 11"/>
                  <a:gd name="T6" fmla="*/ 2 w 3"/>
                  <a:gd name="T7" fmla="*/ 9 h 11"/>
                  <a:gd name="T8" fmla="*/ 2 w 3"/>
                  <a:gd name="T9" fmla="*/ 10 h 11"/>
                  <a:gd name="T10" fmla="*/ 2 w 3"/>
                  <a:gd name="T11" fmla="*/ 11 h 11"/>
                  <a:gd name="T12" fmla="*/ 2 w 3"/>
                  <a:gd name="T13" fmla="*/ 11 h 11"/>
                  <a:gd name="T14" fmla="*/ 2 w 3"/>
                  <a:gd name="T15" fmla="*/ 9 h 11"/>
                  <a:gd name="T16" fmla="*/ 3 w 3"/>
                  <a:gd name="T17" fmla="*/ 7 h 11"/>
                  <a:gd name="T18" fmla="*/ 3 w 3"/>
                  <a:gd name="T19" fmla="*/ 5 h 11"/>
                  <a:gd name="T20" fmla="*/ 2 w 3"/>
                  <a:gd name="T21" fmla="*/ 3 h 11"/>
                  <a:gd name="T22" fmla="*/ 3 w 3"/>
                  <a:gd name="T23" fmla="*/ 2 h 11"/>
                  <a:gd name="T24" fmla="*/ 3 w 3"/>
                  <a:gd name="T25" fmla="*/ 1 h 11"/>
                  <a:gd name="T26" fmla="*/ 3 w 3"/>
                  <a:gd name="T27" fmla="*/ 1 h 11"/>
                  <a:gd name="T28" fmla="*/ 3 w 3"/>
                  <a:gd name="T29" fmla="*/ 1 h 11"/>
                  <a:gd name="T30" fmla="*/ 2 w 3"/>
                  <a:gd name="T31" fmla="*/ 0 h 11"/>
                  <a:gd name="T32" fmla="*/ 2 w 3"/>
                  <a:gd name="T33" fmla="*/ 0 h 11"/>
                  <a:gd name="T34" fmla="*/ 1 w 3"/>
                  <a:gd name="T35" fmla="*/ 1 h 11"/>
                  <a:gd name="T36" fmla="*/ 1 w 3"/>
                  <a:gd name="T37" fmla="*/ 3 h 11"/>
                  <a:gd name="T38" fmla="*/ 0 w 3"/>
                  <a:gd name="T39" fmla="*/ 4 h 11"/>
                  <a:gd name="T40" fmla="*/ 0 w 3"/>
                  <a:gd name="T41" fmla="*/ 5 h 11"/>
                  <a:gd name="T42" fmla="*/ 0 w 3"/>
                  <a:gd name="T43" fmla="*/ 6 h 11"/>
                  <a:gd name="T44" fmla="*/ 0 w 3"/>
                  <a:gd name="T45" fmla="*/ 6 h 11"/>
                  <a:gd name="T46" fmla="*/ 0 w 3"/>
                  <a:gd name="T4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" h="11">
                    <a:moveTo>
                      <a:pt x="0" y="6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9"/>
                      <a:pt x="2" y="9"/>
                      <a:pt x="2" y="9"/>
                    </a:cubicBezTo>
                    <a:cubicBezTo>
                      <a:pt x="2" y="9"/>
                      <a:pt x="2" y="10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0"/>
                      <a:pt x="2" y="9"/>
                      <a:pt x="2" y="9"/>
                    </a:cubicBezTo>
                    <a:cubicBezTo>
                      <a:pt x="3" y="8"/>
                      <a:pt x="3" y="8"/>
                      <a:pt x="3" y="7"/>
                    </a:cubicBezTo>
                    <a:cubicBezTo>
                      <a:pt x="3" y="6"/>
                      <a:pt x="3" y="6"/>
                      <a:pt x="3" y="5"/>
                    </a:cubicBezTo>
                    <a:cubicBezTo>
                      <a:pt x="3" y="5"/>
                      <a:pt x="2" y="4"/>
                      <a:pt x="2" y="3"/>
                    </a:cubicBezTo>
                    <a:cubicBezTo>
                      <a:pt x="2" y="3"/>
                      <a:pt x="2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3" name="Freeform 453">
                <a:extLst>
                  <a:ext uri="{FF2B5EF4-FFF2-40B4-BE49-F238E27FC236}">
                    <a16:creationId xmlns:a16="http://schemas.microsoft.com/office/drawing/2014/main" id="{3FA1C722-C1E3-42DA-8D92-F86A9B9A24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6414" y="2297114"/>
                <a:ext cx="215900" cy="271463"/>
              </a:xfrm>
              <a:custGeom>
                <a:avLst/>
                <a:gdLst>
                  <a:gd name="T0" fmla="*/ 17 w 20"/>
                  <a:gd name="T1" fmla="*/ 14 h 25"/>
                  <a:gd name="T2" fmla="*/ 18 w 20"/>
                  <a:gd name="T3" fmla="*/ 13 h 25"/>
                  <a:gd name="T4" fmla="*/ 18 w 20"/>
                  <a:gd name="T5" fmla="*/ 12 h 25"/>
                  <a:gd name="T6" fmla="*/ 19 w 20"/>
                  <a:gd name="T7" fmla="*/ 12 h 25"/>
                  <a:gd name="T8" fmla="*/ 19 w 20"/>
                  <a:gd name="T9" fmla="*/ 11 h 25"/>
                  <a:gd name="T10" fmla="*/ 20 w 20"/>
                  <a:gd name="T11" fmla="*/ 10 h 25"/>
                  <a:gd name="T12" fmla="*/ 20 w 20"/>
                  <a:gd name="T13" fmla="*/ 9 h 25"/>
                  <a:gd name="T14" fmla="*/ 20 w 20"/>
                  <a:gd name="T15" fmla="*/ 8 h 25"/>
                  <a:gd name="T16" fmla="*/ 19 w 20"/>
                  <a:gd name="T17" fmla="*/ 8 h 25"/>
                  <a:gd name="T18" fmla="*/ 19 w 20"/>
                  <a:gd name="T19" fmla="*/ 7 h 25"/>
                  <a:gd name="T20" fmla="*/ 18 w 20"/>
                  <a:gd name="T21" fmla="*/ 7 h 25"/>
                  <a:gd name="T22" fmla="*/ 18 w 20"/>
                  <a:gd name="T23" fmla="*/ 6 h 25"/>
                  <a:gd name="T24" fmla="*/ 17 w 20"/>
                  <a:gd name="T25" fmla="*/ 5 h 25"/>
                  <a:gd name="T26" fmla="*/ 16 w 20"/>
                  <a:gd name="T27" fmla="*/ 5 h 25"/>
                  <a:gd name="T28" fmla="*/ 15 w 20"/>
                  <a:gd name="T29" fmla="*/ 5 h 25"/>
                  <a:gd name="T30" fmla="*/ 14 w 20"/>
                  <a:gd name="T31" fmla="*/ 5 h 25"/>
                  <a:gd name="T32" fmla="*/ 14 w 20"/>
                  <a:gd name="T33" fmla="*/ 4 h 25"/>
                  <a:gd name="T34" fmla="*/ 13 w 20"/>
                  <a:gd name="T35" fmla="*/ 3 h 25"/>
                  <a:gd name="T36" fmla="*/ 12 w 20"/>
                  <a:gd name="T37" fmla="*/ 3 h 25"/>
                  <a:gd name="T38" fmla="*/ 11 w 20"/>
                  <a:gd name="T39" fmla="*/ 2 h 25"/>
                  <a:gd name="T40" fmla="*/ 11 w 20"/>
                  <a:gd name="T41" fmla="*/ 2 h 25"/>
                  <a:gd name="T42" fmla="*/ 11 w 20"/>
                  <a:gd name="T43" fmla="*/ 1 h 25"/>
                  <a:gd name="T44" fmla="*/ 11 w 20"/>
                  <a:gd name="T45" fmla="*/ 0 h 25"/>
                  <a:gd name="T46" fmla="*/ 10 w 20"/>
                  <a:gd name="T47" fmla="*/ 0 h 25"/>
                  <a:gd name="T48" fmla="*/ 9 w 20"/>
                  <a:gd name="T49" fmla="*/ 1 h 25"/>
                  <a:gd name="T50" fmla="*/ 9 w 20"/>
                  <a:gd name="T51" fmla="*/ 3 h 25"/>
                  <a:gd name="T52" fmla="*/ 8 w 20"/>
                  <a:gd name="T53" fmla="*/ 5 h 25"/>
                  <a:gd name="T54" fmla="*/ 8 w 20"/>
                  <a:gd name="T55" fmla="*/ 7 h 25"/>
                  <a:gd name="T56" fmla="*/ 8 w 20"/>
                  <a:gd name="T57" fmla="*/ 8 h 25"/>
                  <a:gd name="T58" fmla="*/ 8 w 20"/>
                  <a:gd name="T59" fmla="*/ 10 h 25"/>
                  <a:gd name="T60" fmla="*/ 7 w 20"/>
                  <a:gd name="T61" fmla="*/ 12 h 25"/>
                  <a:gd name="T62" fmla="*/ 6 w 20"/>
                  <a:gd name="T63" fmla="*/ 14 h 25"/>
                  <a:gd name="T64" fmla="*/ 5 w 20"/>
                  <a:gd name="T65" fmla="*/ 16 h 25"/>
                  <a:gd name="T66" fmla="*/ 1 w 20"/>
                  <a:gd name="T67" fmla="*/ 18 h 25"/>
                  <a:gd name="T68" fmla="*/ 0 w 20"/>
                  <a:gd name="T69" fmla="*/ 18 h 25"/>
                  <a:gd name="T70" fmla="*/ 0 w 20"/>
                  <a:gd name="T71" fmla="*/ 18 h 25"/>
                  <a:gd name="T72" fmla="*/ 1 w 20"/>
                  <a:gd name="T73" fmla="*/ 20 h 25"/>
                  <a:gd name="T74" fmla="*/ 2 w 20"/>
                  <a:gd name="T75" fmla="*/ 22 h 25"/>
                  <a:gd name="T76" fmla="*/ 4 w 20"/>
                  <a:gd name="T77" fmla="*/ 25 h 25"/>
                  <a:gd name="T78" fmla="*/ 5 w 20"/>
                  <a:gd name="T79" fmla="*/ 25 h 25"/>
                  <a:gd name="T80" fmla="*/ 6 w 20"/>
                  <a:gd name="T81" fmla="*/ 24 h 25"/>
                  <a:gd name="T82" fmla="*/ 7 w 20"/>
                  <a:gd name="T83" fmla="*/ 24 h 25"/>
                  <a:gd name="T84" fmla="*/ 8 w 20"/>
                  <a:gd name="T85" fmla="*/ 24 h 25"/>
                  <a:gd name="T86" fmla="*/ 9 w 20"/>
                  <a:gd name="T87" fmla="*/ 24 h 25"/>
                  <a:gd name="T88" fmla="*/ 10 w 20"/>
                  <a:gd name="T89" fmla="*/ 24 h 25"/>
                  <a:gd name="T90" fmla="*/ 11 w 20"/>
                  <a:gd name="T91" fmla="*/ 23 h 25"/>
                  <a:gd name="T92" fmla="*/ 10 w 20"/>
                  <a:gd name="T93" fmla="*/ 23 h 25"/>
                  <a:gd name="T94" fmla="*/ 10 w 20"/>
                  <a:gd name="T95" fmla="*/ 22 h 25"/>
                  <a:gd name="T96" fmla="*/ 11 w 20"/>
                  <a:gd name="T97" fmla="*/ 21 h 25"/>
                  <a:gd name="T98" fmla="*/ 13 w 20"/>
                  <a:gd name="T99" fmla="*/ 21 h 25"/>
                  <a:gd name="T100" fmla="*/ 13 w 20"/>
                  <a:gd name="T101" fmla="*/ 21 h 25"/>
                  <a:gd name="T102" fmla="*/ 13 w 20"/>
                  <a:gd name="T103" fmla="*/ 20 h 25"/>
                  <a:gd name="T104" fmla="*/ 14 w 20"/>
                  <a:gd name="T105" fmla="*/ 19 h 25"/>
                  <a:gd name="T106" fmla="*/ 15 w 20"/>
                  <a:gd name="T107" fmla="*/ 18 h 25"/>
                  <a:gd name="T108" fmla="*/ 15 w 20"/>
                  <a:gd name="T109" fmla="*/ 17 h 25"/>
                  <a:gd name="T110" fmla="*/ 16 w 20"/>
                  <a:gd name="T111" fmla="*/ 16 h 25"/>
                  <a:gd name="T112" fmla="*/ 16 w 20"/>
                  <a:gd name="T113" fmla="*/ 15 h 25"/>
                  <a:gd name="T114" fmla="*/ 16 w 20"/>
                  <a:gd name="T115" fmla="*/ 14 h 25"/>
                  <a:gd name="T116" fmla="*/ 17 w 20"/>
                  <a:gd name="T117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" h="25">
                    <a:moveTo>
                      <a:pt x="17" y="14"/>
                    </a:moveTo>
                    <a:cubicBezTo>
                      <a:pt x="17" y="14"/>
                      <a:pt x="18" y="14"/>
                      <a:pt x="18" y="13"/>
                    </a:cubicBezTo>
                    <a:cubicBezTo>
                      <a:pt x="18" y="13"/>
                      <a:pt x="18" y="13"/>
                      <a:pt x="18" y="12"/>
                    </a:cubicBezTo>
                    <a:cubicBezTo>
                      <a:pt x="18" y="12"/>
                      <a:pt x="18" y="12"/>
                      <a:pt x="19" y="12"/>
                    </a:cubicBezTo>
                    <a:cubicBezTo>
                      <a:pt x="19" y="12"/>
                      <a:pt x="19" y="11"/>
                      <a:pt x="19" y="11"/>
                    </a:cubicBezTo>
                    <a:cubicBezTo>
                      <a:pt x="20" y="11"/>
                      <a:pt x="20" y="11"/>
                      <a:pt x="20" y="10"/>
                    </a:cubicBezTo>
                    <a:cubicBezTo>
                      <a:pt x="20" y="10"/>
                      <a:pt x="20" y="9"/>
                      <a:pt x="20" y="9"/>
                    </a:cubicBezTo>
                    <a:cubicBezTo>
                      <a:pt x="20" y="9"/>
                      <a:pt x="20" y="8"/>
                      <a:pt x="20" y="8"/>
                    </a:cubicBezTo>
                    <a:cubicBezTo>
                      <a:pt x="20" y="8"/>
                      <a:pt x="19" y="8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5"/>
                      <a:pt x="17" y="5"/>
                      <a:pt x="17" y="5"/>
                    </a:cubicBezTo>
                    <a:cubicBezTo>
                      <a:pt x="17" y="5"/>
                      <a:pt x="17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15" y="5"/>
                      <a:pt x="15" y="5"/>
                      <a:pt x="14" y="5"/>
                    </a:cubicBezTo>
                    <a:cubicBezTo>
                      <a:pt x="14" y="5"/>
                      <a:pt x="14" y="5"/>
                      <a:pt x="14" y="4"/>
                    </a:cubicBezTo>
                    <a:cubicBezTo>
                      <a:pt x="13" y="4"/>
                      <a:pt x="13" y="4"/>
                      <a:pt x="13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1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4"/>
                      <a:pt x="9" y="5"/>
                      <a:pt x="8" y="5"/>
                    </a:cubicBezTo>
                    <a:cubicBezTo>
                      <a:pt x="8" y="6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9"/>
                      <a:pt x="8" y="9"/>
                      <a:pt x="8" y="10"/>
                    </a:cubicBezTo>
                    <a:cubicBezTo>
                      <a:pt x="8" y="11"/>
                      <a:pt x="8" y="11"/>
                      <a:pt x="7" y="12"/>
                    </a:cubicBezTo>
                    <a:cubicBezTo>
                      <a:pt x="7" y="13"/>
                      <a:pt x="7" y="13"/>
                      <a:pt x="6" y="14"/>
                    </a:cubicBezTo>
                    <a:cubicBezTo>
                      <a:pt x="6" y="15"/>
                      <a:pt x="6" y="16"/>
                      <a:pt x="5" y="16"/>
                    </a:cubicBezTo>
                    <a:cubicBezTo>
                      <a:pt x="3" y="17"/>
                      <a:pt x="3" y="17"/>
                      <a:pt x="1" y="18"/>
                    </a:cubicBezTo>
                    <a:cubicBezTo>
                      <a:pt x="1" y="18"/>
                      <a:pt x="1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1" y="19"/>
                      <a:pt x="1" y="20"/>
                    </a:cubicBezTo>
                    <a:cubicBezTo>
                      <a:pt x="2" y="21"/>
                      <a:pt x="2" y="21"/>
                      <a:pt x="2" y="22"/>
                    </a:cubicBezTo>
                    <a:cubicBezTo>
                      <a:pt x="3" y="23"/>
                      <a:pt x="4" y="24"/>
                      <a:pt x="4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5"/>
                      <a:pt x="6" y="25"/>
                      <a:pt x="6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4"/>
                      <a:pt x="11" y="24"/>
                      <a:pt x="11" y="23"/>
                    </a:cubicBezTo>
                    <a:cubicBezTo>
                      <a:pt x="11" y="23"/>
                      <a:pt x="10" y="23"/>
                      <a:pt x="10" y="23"/>
                    </a:cubicBezTo>
                    <a:cubicBezTo>
                      <a:pt x="10" y="23"/>
                      <a:pt x="10" y="22"/>
                      <a:pt x="10" y="22"/>
                    </a:cubicBezTo>
                    <a:cubicBezTo>
                      <a:pt x="10" y="21"/>
                      <a:pt x="11" y="22"/>
                      <a:pt x="11" y="21"/>
                    </a:cubicBezTo>
                    <a:cubicBezTo>
                      <a:pt x="12" y="21"/>
                      <a:pt x="12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19"/>
                      <a:pt x="13" y="19"/>
                      <a:pt x="14" y="19"/>
                    </a:cubicBezTo>
                    <a:cubicBezTo>
                      <a:pt x="14" y="18"/>
                      <a:pt x="14" y="18"/>
                      <a:pt x="15" y="18"/>
                    </a:cubicBezTo>
                    <a:cubicBezTo>
                      <a:pt x="15" y="18"/>
                      <a:pt x="15" y="17"/>
                      <a:pt x="15" y="17"/>
                    </a:cubicBezTo>
                    <a:cubicBezTo>
                      <a:pt x="16" y="17"/>
                      <a:pt x="16" y="16"/>
                      <a:pt x="16" y="16"/>
                    </a:cubicBezTo>
                    <a:cubicBezTo>
                      <a:pt x="16" y="16"/>
                      <a:pt x="16" y="15"/>
                      <a:pt x="16" y="15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6" y="14"/>
                      <a:pt x="17" y="14"/>
                      <a:pt x="17" y="1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4" name="Freeform 454">
                <a:extLst>
                  <a:ext uri="{FF2B5EF4-FFF2-40B4-BE49-F238E27FC236}">
                    <a16:creationId xmlns:a16="http://schemas.microsoft.com/office/drawing/2014/main" id="{6299FDA0-B0E9-44C2-B1E3-B21537F0A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9276" y="2568576"/>
                <a:ext cx="1111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5" name="Freeform 455">
                <a:extLst>
                  <a:ext uri="{FF2B5EF4-FFF2-40B4-BE49-F238E27FC236}">
                    <a16:creationId xmlns:a16="http://schemas.microsoft.com/office/drawing/2014/main" id="{25D5366C-B34F-46D1-A4C6-776C089A8E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2364" y="1984376"/>
                <a:ext cx="1111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6" name="Freeform 456">
                <a:extLst>
                  <a:ext uri="{FF2B5EF4-FFF2-40B4-BE49-F238E27FC236}">
                    <a16:creationId xmlns:a16="http://schemas.microsoft.com/office/drawing/2014/main" id="{5DC23F06-6D07-4590-99C6-B43DE1857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8214" y="1984376"/>
                <a:ext cx="766763" cy="854075"/>
              </a:xfrm>
              <a:custGeom>
                <a:avLst/>
                <a:gdLst>
                  <a:gd name="T0" fmla="*/ 11 w 71"/>
                  <a:gd name="T1" fmla="*/ 2 h 79"/>
                  <a:gd name="T2" fmla="*/ 13 w 71"/>
                  <a:gd name="T3" fmla="*/ 8 h 79"/>
                  <a:gd name="T4" fmla="*/ 13 w 71"/>
                  <a:gd name="T5" fmla="*/ 11 h 79"/>
                  <a:gd name="T6" fmla="*/ 12 w 71"/>
                  <a:gd name="T7" fmla="*/ 15 h 79"/>
                  <a:gd name="T8" fmla="*/ 9 w 71"/>
                  <a:gd name="T9" fmla="*/ 19 h 79"/>
                  <a:gd name="T10" fmla="*/ 7 w 71"/>
                  <a:gd name="T11" fmla="*/ 21 h 79"/>
                  <a:gd name="T12" fmla="*/ 4 w 71"/>
                  <a:gd name="T13" fmla="*/ 22 h 79"/>
                  <a:gd name="T14" fmla="*/ 4 w 71"/>
                  <a:gd name="T15" fmla="*/ 25 h 79"/>
                  <a:gd name="T16" fmla="*/ 7 w 71"/>
                  <a:gd name="T17" fmla="*/ 29 h 79"/>
                  <a:gd name="T18" fmla="*/ 6 w 71"/>
                  <a:gd name="T19" fmla="*/ 31 h 79"/>
                  <a:gd name="T20" fmla="*/ 2 w 71"/>
                  <a:gd name="T21" fmla="*/ 33 h 79"/>
                  <a:gd name="T22" fmla="*/ 3 w 71"/>
                  <a:gd name="T23" fmla="*/ 36 h 79"/>
                  <a:gd name="T24" fmla="*/ 6 w 71"/>
                  <a:gd name="T25" fmla="*/ 37 h 79"/>
                  <a:gd name="T26" fmla="*/ 4 w 71"/>
                  <a:gd name="T27" fmla="*/ 39 h 79"/>
                  <a:gd name="T28" fmla="*/ 8 w 71"/>
                  <a:gd name="T29" fmla="*/ 42 h 79"/>
                  <a:gd name="T30" fmla="*/ 11 w 71"/>
                  <a:gd name="T31" fmla="*/ 40 h 79"/>
                  <a:gd name="T32" fmla="*/ 12 w 71"/>
                  <a:gd name="T33" fmla="*/ 39 h 79"/>
                  <a:gd name="T34" fmla="*/ 13 w 71"/>
                  <a:gd name="T35" fmla="*/ 44 h 79"/>
                  <a:gd name="T36" fmla="*/ 15 w 71"/>
                  <a:gd name="T37" fmla="*/ 51 h 79"/>
                  <a:gd name="T38" fmla="*/ 17 w 71"/>
                  <a:gd name="T39" fmla="*/ 57 h 79"/>
                  <a:gd name="T40" fmla="*/ 20 w 71"/>
                  <a:gd name="T41" fmla="*/ 63 h 79"/>
                  <a:gd name="T42" fmla="*/ 23 w 71"/>
                  <a:gd name="T43" fmla="*/ 69 h 79"/>
                  <a:gd name="T44" fmla="*/ 26 w 71"/>
                  <a:gd name="T45" fmla="*/ 77 h 79"/>
                  <a:gd name="T46" fmla="*/ 30 w 71"/>
                  <a:gd name="T47" fmla="*/ 76 h 79"/>
                  <a:gd name="T48" fmla="*/ 31 w 71"/>
                  <a:gd name="T49" fmla="*/ 73 h 79"/>
                  <a:gd name="T50" fmla="*/ 33 w 71"/>
                  <a:gd name="T51" fmla="*/ 68 h 79"/>
                  <a:gd name="T52" fmla="*/ 33 w 71"/>
                  <a:gd name="T53" fmla="*/ 63 h 79"/>
                  <a:gd name="T54" fmla="*/ 34 w 71"/>
                  <a:gd name="T55" fmla="*/ 57 h 79"/>
                  <a:gd name="T56" fmla="*/ 37 w 71"/>
                  <a:gd name="T57" fmla="*/ 55 h 79"/>
                  <a:gd name="T58" fmla="*/ 40 w 71"/>
                  <a:gd name="T59" fmla="*/ 52 h 79"/>
                  <a:gd name="T60" fmla="*/ 42 w 71"/>
                  <a:gd name="T61" fmla="*/ 49 h 79"/>
                  <a:gd name="T62" fmla="*/ 45 w 71"/>
                  <a:gd name="T63" fmla="*/ 46 h 79"/>
                  <a:gd name="T64" fmla="*/ 48 w 71"/>
                  <a:gd name="T65" fmla="*/ 41 h 79"/>
                  <a:gd name="T66" fmla="*/ 51 w 71"/>
                  <a:gd name="T67" fmla="*/ 39 h 79"/>
                  <a:gd name="T68" fmla="*/ 53 w 71"/>
                  <a:gd name="T69" fmla="*/ 39 h 79"/>
                  <a:gd name="T70" fmla="*/ 51 w 71"/>
                  <a:gd name="T71" fmla="*/ 34 h 79"/>
                  <a:gd name="T72" fmla="*/ 50 w 71"/>
                  <a:gd name="T73" fmla="*/ 30 h 79"/>
                  <a:gd name="T74" fmla="*/ 50 w 71"/>
                  <a:gd name="T75" fmla="*/ 28 h 79"/>
                  <a:gd name="T76" fmla="*/ 52 w 71"/>
                  <a:gd name="T77" fmla="*/ 27 h 79"/>
                  <a:gd name="T78" fmla="*/ 53 w 71"/>
                  <a:gd name="T79" fmla="*/ 29 h 79"/>
                  <a:gd name="T80" fmla="*/ 60 w 71"/>
                  <a:gd name="T81" fmla="*/ 30 h 79"/>
                  <a:gd name="T82" fmla="*/ 58 w 71"/>
                  <a:gd name="T83" fmla="*/ 33 h 79"/>
                  <a:gd name="T84" fmla="*/ 60 w 71"/>
                  <a:gd name="T85" fmla="*/ 34 h 79"/>
                  <a:gd name="T86" fmla="*/ 62 w 71"/>
                  <a:gd name="T87" fmla="*/ 38 h 79"/>
                  <a:gd name="T88" fmla="*/ 63 w 71"/>
                  <a:gd name="T89" fmla="*/ 37 h 79"/>
                  <a:gd name="T90" fmla="*/ 64 w 71"/>
                  <a:gd name="T91" fmla="*/ 33 h 79"/>
                  <a:gd name="T92" fmla="*/ 66 w 71"/>
                  <a:gd name="T93" fmla="*/ 29 h 79"/>
                  <a:gd name="T94" fmla="*/ 67 w 71"/>
                  <a:gd name="T95" fmla="*/ 25 h 79"/>
                  <a:gd name="T96" fmla="*/ 70 w 71"/>
                  <a:gd name="T97" fmla="*/ 20 h 79"/>
                  <a:gd name="T98" fmla="*/ 64 w 71"/>
                  <a:gd name="T99" fmla="*/ 18 h 79"/>
                  <a:gd name="T100" fmla="*/ 58 w 71"/>
                  <a:gd name="T101" fmla="*/ 19 h 79"/>
                  <a:gd name="T102" fmla="*/ 53 w 71"/>
                  <a:gd name="T103" fmla="*/ 20 h 79"/>
                  <a:gd name="T104" fmla="*/ 48 w 71"/>
                  <a:gd name="T105" fmla="*/ 20 h 79"/>
                  <a:gd name="T106" fmla="*/ 48 w 71"/>
                  <a:gd name="T107" fmla="*/ 24 h 79"/>
                  <a:gd name="T108" fmla="*/ 44 w 71"/>
                  <a:gd name="T109" fmla="*/ 25 h 79"/>
                  <a:gd name="T110" fmla="*/ 39 w 71"/>
                  <a:gd name="T111" fmla="*/ 23 h 79"/>
                  <a:gd name="T112" fmla="*/ 34 w 71"/>
                  <a:gd name="T113" fmla="*/ 22 h 79"/>
                  <a:gd name="T114" fmla="*/ 30 w 71"/>
                  <a:gd name="T115" fmla="*/ 20 h 79"/>
                  <a:gd name="T116" fmla="*/ 26 w 71"/>
                  <a:gd name="T117" fmla="*/ 17 h 79"/>
                  <a:gd name="T118" fmla="*/ 21 w 71"/>
                  <a:gd name="T119" fmla="*/ 15 h 79"/>
                  <a:gd name="T120" fmla="*/ 23 w 71"/>
                  <a:gd name="T121" fmla="*/ 11 h 79"/>
                  <a:gd name="T122" fmla="*/ 22 w 71"/>
                  <a:gd name="T123" fmla="*/ 4 h 79"/>
                  <a:gd name="T124" fmla="*/ 17 w 71"/>
                  <a:gd name="T125" fmla="*/ 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1" h="79">
                    <a:moveTo>
                      <a:pt x="16" y="1"/>
                    </a:moveTo>
                    <a:cubicBezTo>
                      <a:pt x="16" y="2"/>
                      <a:pt x="16" y="2"/>
                      <a:pt x="15" y="2"/>
                    </a:cubicBezTo>
                    <a:cubicBezTo>
                      <a:pt x="15" y="2"/>
                      <a:pt x="15" y="2"/>
                      <a:pt x="15" y="3"/>
                    </a:cubicBezTo>
                    <a:cubicBezTo>
                      <a:pt x="14" y="3"/>
                      <a:pt x="14" y="3"/>
                      <a:pt x="13" y="2"/>
                    </a:cubicBezTo>
                    <a:cubicBezTo>
                      <a:pt x="12" y="2"/>
                      <a:pt x="12" y="2"/>
                      <a:pt x="11" y="2"/>
                    </a:cubicBezTo>
                    <a:cubicBezTo>
                      <a:pt x="11" y="2"/>
                      <a:pt x="11" y="3"/>
                      <a:pt x="11" y="3"/>
                    </a:cubicBezTo>
                    <a:cubicBezTo>
                      <a:pt x="11" y="4"/>
                      <a:pt x="11" y="4"/>
                      <a:pt x="11" y="5"/>
                    </a:cubicBezTo>
                    <a:cubicBezTo>
                      <a:pt x="11" y="5"/>
                      <a:pt x="11" y="6"/>
                      <a:pt x="11" y="6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8"/>
                      <a:pt x="12" y="8"/>
                      <a:pt x="13" y="8"/>
                    </a:cubicBezTo>
                    <a:cubicBezTo>
                      <a:pt x="13" y="8"/>
                      <a:pt x="13" y="8"/>
                      <a:pt x="14" y="8"/>
                    </a:cubicBezTo>
                    <a:cubicBezTo>
                      <a:pt x="14" y="9"/>
                      <a:pt x="14" y="8"/>
                      <a:pt x="14" y="9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1"/>
                      <a:pt x="13" y="11"/>
                    </a:cubicBezTo>
                    <a:cubicBezTo>
                      <a:pt x="13" y="11"/>
                      <a:pt x="13" y="12"/>
                      <a:pt x="13" y="12"/>
                    </a:cubicBezTo>
                    <a:cubicBezTo>
                      <a:pt x="13" y="12"/>
                      <a:pt x="14" y="12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4"/>
                      <a:pt x="13" y="14"/>
                      <a:pt x="12" y="14"/>
                    </a:cubicBezTo>
                    <a:cubicBezTo>
                      <a:pt x="12" y="14"/>
                      <a:pt x="13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1" y="15"/>
                      <a:pt x="11" y="16"/>
                      <a:pt x="11" y="16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8"/>
                      <a:pt x="11" y="18"/>
                      <a:pt x="10" y="18"/>
                    </a:cubicBezTo>
                    <a:cubicBezTo>
                      <a:pt x="10" y="18"/>
                      <a:pt x="10" y="18"/>
                      <a:pt x="9" y="19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5" y="22"/>
                      <a:pt x="5" y="22"/>
                    </a:cubicBezTo>
                    <a:cubicBezTo>
                      <a:pt x="5" y="22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4" y="21"/>
                      <a:pt x="4" y="21"/>
                      <a:pt x="4" y="22"/>
                    </a:cubicBezTo>
                    <a:cubicBezTo>
                      <a:pt x="4" y="22"/>
                      <a:pt x="5" y="22"/>
                      <a:pt x="4" y="23"/>
                    </a:cubicBezTo>
                    <a:cubicBezTo>
                      <a:pt x="4" y="23"/>
                      <a:pt x="4" y="23"/>
                      <a:pt x="3" y="23"/>
                    </a:cubicBezTo>
                    <a:cubicBezTo>
                      <a:pt x="3" y="23"/>
                      <a:pt x="3" y="24"/>
                      <a:pt x="3" y="24"/>
                    </a:cubicBezTo>
                    <a:cubicBezTo>
                      <a:pt x="3" y="25"/>
                      <a:pt x="3" y="25"/>
                      <a:pt x="3" y="26"/>
                    </a:cubicBezTo>
                    <a:cubicBezTo>
                      <a:pt x="4" y="26"/>
                      <a:pt x="4" y="25"/>
                      <a:pt x="4" y="25"/>
                    </a:cubicBezTo>
                    <a:cubicBezTo>
                      <a:pt x="5" y="25"/>
                      <a:pt x="5" y="25"/>
                      <a:pt x="5" y="26"/>
                    </a:cubicBezTo>
                    <a:cubicBezTo>
                      <a:pt x="5" y="26"/>
                      <a:pt x="5" y="26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7" y="28"/>
                      <a:pt x="7" y="29"/>
                      <a:pt x="7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2"/>
                      <a:pt x="7" y="32"/>
                      <a:pt x="7" y="32"/>
                    </a:cubicBezTo>
                    <a:cubicBezTo>
                      <a:pt x="7" y="32"/>
                      <a:pt x="7" y="31"/>
                      <a:pt x="6" y="31"/>
                    </a:cubicBezTo>
                    <a:cubicBezTo>
                      <a:pt x="6" y="31"/>
                      <a:pt x="6" y="32"/>
                      <a:pt x="5" y="32"/>
                    </a:cubicBezTo>
                    <a:cubicBezTo>
                      <a:pt x="5" y="32"/>
                      <a:pt x="5" y="32"/>
                      <a:pt x="4" y="32"/>
                    </a:cubicBezTo>
                    <a:cubicBezTo>
                      <a:pt x="4" y="32"/>
                      <a:pt x="4" y="32"/>
                      <a:pt x="3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2" y="32"/>
                      <a:pt x="2" y="33"/>
                    </a:cubicBezTo>
                    <a:cubicBezTo>
                      <a:pt x="2" y="33"/>
                      <a:pt x="1" y="33"/>
                      <a:pt x="1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2" y="36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4" y="36"/>
                      <a:pt x="5" y="36"/>
                      <a:pt x="5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5" y="37"/>
                      <a:pt x="5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3" y="37"/>
                      <a:pt x="3" y="37"/>
                      <a:pt x="3" y="38"/>
                    </a:cubicBezTo>
                    <a:cubicBezTo>
                      <a:pt x="3" y="38"/>
                      <a:pt x="3" y="38"/>
                      <a:pt x="4" y="38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4" y="39"/>
                      <a:pt x="5" y="40"/>
                      <a:pt x="5" y="40"/>
                    </a:cubicBezTo>
                    <a:cubicBezTo>
                      <a:pt x="5" y="40"/>
                      <a:pt x="5" y="40"/>
                      <a:pt x="6" y="41"/>
                    </a:cubicBezTo>
                    <a:cubicBezTo>
                      <a:pt x="6" y="41"/>
                      <a:pt x="7" y="41"/>
                      <a:pt x="7" y="42"/>
                    </a:cubicBezTo>
                    <a:cubicBezTo>
                      <a:pt x="7" y="42"/>
                      <a:pt x="7" y="42"/>
                      <a:pt x="8" y="42"/>
                    </a:cubicBezTo>
                    <a:cubicBezTo>
                      <a:pt x="8" y="43"/>
                      <a:pt x="8" y="42"/>
                      <a:pt x="9" y="42"/>
                    </a:cubicBezTo>
                    <a:cubicBezTo>
                      <a:pt x="9" y="42"/>
                      <a:pt x="9" y="42"/>
                      <a:pt x="10" y="42"/>
                    </a:cubicBezTo>
                    <a:cubicBezTo>
                      <a:pt x="10" y="42"/>
                      <a:pt x="11" y="42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0"/>
                      <a:pt x="11" y="40"/>
                      <a:pt x="11" y="39"/>
                    </a:cubicBezTo>
                    <a:cubicBezTo>
                      <a:pt x="11" y="39"/>
                      <a:pt x="11" y="38"/>
                      <a:pt x="11" y="38"/>
                    </a:cubicBezTo>
                    <a:cubicBezTo>
                      <a:pt x="11" y="38"/>
                      <a:pt x="11" y="38"/>
                      <a:pt x="12" y="38"/>
                    </a:cubicBezTo>
                    <a:cubicBezTo>
                      <a:pt x="12" y="38"/>
                      <a:pt x="12" y="38"/>
                      <a:pt x="12" y="39"/>
                    </a:cubicBezTo>
                    <a:cubicBezTo>
                      <a:pt x="12" y="39"/>
                      <a:pt x="12" y="39"/>
                      <a:pt x="12" y="39"/>
                    </a:cubicBezTo>
                    <a:cubicBezTo>
                      <a:pt x="12" y="39"/>
                      <a:pt x="12" y="39"/>
                      <a:pt x="12" y="39"/>
                    </a:cubicBezTo>
                    <a:cubicBezTo>
                      <a:pt x="13" y="40"/>
                      <a:pt x="12" y="40"/>
                      <a:pt x="12" y="41"/>
                    </a:cubicBezTo>
                    <a:cubicBezTo>
                      <a:pt x="13" y="41"/>
                      <a:pt x="13" y="41"/>
                      <a:pt x="13" y="42"/>
                    </a:cubicBezTo>
                    <a:cubicBezTo>
                      <a:pt x="13" y="42"/>
                      <a:pt x="14" y="43"/>
                      <a:pt x="13" y="43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4"/>
                      <a:pt x="13" y="45"/>
                      <a:pt x="13" y="45"/>
                    </a:cubicBezTo>
                    <a:cubicBezTo>
                      <a:pt x="13" y="46"/>
                      <a:pt x="13" y="46"/>
                      <a:pt x="13" y="47"/>
                    </a:cubicBezTo>
                    <a:cubicBezTo>
                      <a:pt x="13" y="47"/>
                      <a:pt x="14" y="47"/>
                      <a:pt x="14" y="48"/>
                    </a:cubicBezTo>
                    <a:cubicBezTo>
                      <a:pt x="14" y="49"/>
                      <a:pt x="14" y="49"/>
                      <a:pt x="14" y="50"/>
                    </a:cubicBezTo>
                    <a:cubicBezTo>
                      <a:pt x="14" y="50"/>
                      <a:pt x="14" y="50"/>
                      <a:pt x="15" y="51"/>
                    </a:cubicBezTo>
                    <a:cubicBezTo>
                      <a:pt x="15" y="51"/>
                      <a:pt x="15" y="52"/>
                      <a:pt x="15" y="53"/>
                    </a:cubicBezTo>
                    <a:cubicBezTo>
                      <a:pt x="15" y="53"/>
                      <a:pt x="15" y="54"/>
                      <a:pt x="15" y="54"/>
                    </a:cubicBezTo>
                    <a:cubicBezTo>
                      <a:pt x="15" y="55"/>
                      <a:pt x="16" y="55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7" y="57"/>
                      <a:pt x="17" y="57"/>
                    </a:cubicBezTo>
                    <a:cubicBezTo>
                      <a:pt x="17" y="58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0"/>
                    </a:cubicBezTo>
                    <a:cubicBezTo>
                      <a:pt x="19" y="60"/>
                      <a:pt x="19" y="60"/>
                      <a:pt x="19" y="61"/>
                    </a:cubicBezTo>
                    <a:cubicBezTo>
                      <a:pt x="20" y="61"/>
                      <a:pt x="20" y="62"/>
                      <a:pt x="20" y="62"/>
                    </a:cubicBezTo>
                    <a:cubicBezTo>
                      <a:pt x="20" y="63"/>
                      <a:pt x="20" y="63"/>
                      <a:pt x="20" y="63"/>
                    </a:cubicBezTo>
                    <a:cubicBezTo>
                      <a:pt x="20" y="64"/>
                      <a:pt x="20" y="64"/>
                      <a:pt x="20" y="64"/>
                    </a:cubicBezTo>
                    <a:cubicBezTo>
                      <a:pt x="20" y="65"/>
                      <a:pt x="20" y="65"/>
                      <a:pt x="20" y="65"/>
                    </a:cubicBezTo>
                    <a:cubicBezTo>
                      <a:pt x="20" y="66"/>
                      <a:pt x="20" y="67"/>
                      <a:pt x="21" y="67"/>
                    </a:cubicBezTo>
                    <a:cubicBezTo>
                      <a:pt x="21" y="67"/>
                      <a:pt x="21" y="67"/>
                      <a:pt x="22" y="68"/>
                    </a:cubicBezTo>
                    <a:cubicBezTo>
                      <a:pt x="22" y="68"/>
                      <a:pt x="22" y="69"/>
                      <a:pt x="23" y="69"/>
                    </a:cubicBezTo>
                    <a:cubicBezTo>
                      <a:pt x="23" y="70"/>
                      <a:pt x="23" y="70"/>
                      <a:pt x="23" y="71"/>
                    </a:cubicBezTo>
                    <a:cubicBezTo>
                      <a:pt x="23" y="71"/>
                      <a:pt x="24" y="72"/>
                      <a:pt x="24" y="72"/>
                    </a:cubicBezTo>
                    <a:cubicBezTo>
                      <a:pt x="24" y="73"/>
                      <a:pt x="24" y="73"/>
                      <a:pt x="24" y="74"/>
                    </a:cubicBezTo>
                    <a:cubicBezTo>
                      <a:pt x="25" y="75"/>
                      <a:pt x="24" y="76"/>
                      <a:pt x="25" y="76"/>
                    </a:cubicBezTo>
                    <a:cubicBezTo>
                      <a:pt x="25" y="77"/>
                      <a:pt x="25" y="77"/>
                      <a:pt x="26" y="77"/>
                    </a:cubicBezTo>
                    <a:cubicBezTo>
                      <a:pt x="26" y="77"/>
                      <a:pt x="26" y="78"/>
                      <a:pt x="26" y="78"/>
                    </a:cubicBezTo>
                    <a:cubicBezTo>
                      <a:pt x="26" y="79"/>
                      <a:pt x="27" y="78"/>
                      <a:pt x="27" y="79"/>
                    </a:cubicBezTo>
                    <a:cubicBezTo>
                      <a:pt x="28" y="79"/>
                      <a:pt x="28" y="79"/>
                      <a:pt x="28" y="79"/>
                    </a:cubicBezTo>
                    <a:cubicBezTo>
                      <a:pt x="29" y="78"/>
                      <a:pt x="29" y="78"/>
                      <a:pt x="29" y="77"/>
                    </a:cubicBezTo>
                    <a:cubicBezTo>
                      <a:pt x="29" y="76"/>
                      <a:pt x="30" y="76"/>
                      <a:pt x="30" y="76"/>
                    </a:cubicBezTo>
                    <a:cubicBezTo>
                      <a:pt x="30" y="76"/>
                      <a:pt x="30" y="75"/>
                      <a:pt x="31" y="75"/>
                    </a:cubicBezTo>
                    <a:cubicBezTo>
                      <a:pt x="31" y="75"/>
                      <a:pt x="31" y="75"/>
                      <a:pt x="31" y="75"/>
                    </a:cubicBezTo>
                    <a:cubicBezTo>
                      <a:pt x="31" y="74"/>
                      <a:pt x="31" y="74"/>
                      <a:pt x="31" y="74"/>
                    </a:cubicBezTo>
                    <a:cubicBezTo>
                      <a:pt x="31" y="74"/>
                      <a:pt x="32" y="74"/>
                      <a:pt x="32" y="73"/>
                    </a:cubicBezTo>
                    <a:cubicBezTo>
                      <a:pt x="32" y="73"/>
                      <a:pt x="31" y="73"/>
                      <a:pt x="31" y="73"/>
                    </a:cubicBezTo>
                    <a:cubicBezTo>
                      <a:pt x="32" y="72"/>
                      <a:pt x="32" y="73"/>
                      <a:pt x="32" y="72"/>
                    </a:cubicBezTo>
                    <a:cubicBezTo>
                      <a:pt x="33" y="72"/>
                      <a:pt x="33" y="72"/>
                      <a:pt x="33" y="72"/>
                    </a:cubicBezTo>
                    <a:cubicBezTo>
                      <a:pt x="33" y="72"/>
                      <a:pt x="33" y="72"/>
                      <a:pt x="33" y="71"/>
                    </a:cubicBezTo>
                    <a:cubicBezTo>
                      <a:pt x="33" y="71"/>
                      <a:pt x="33" y="70"/>
                      <a:pt x="33" y="70"/>
                    </a:cubicBezTo>
                    <a:cubicBezTo>
                      <a:pt x="33" y="69"/>
                      <a:pt x="33" y="69"/>
                      <a:pt x="33" y="68"/>
                    </a:cubicBezTo>
                    <a:cubicBezTo>
                      <a:pt x="33" y="68"/>
                      <a:pt x="33" y="67"/>
                      <a:pt x="33" y="67"/>
                    </a:cubicBezTo>
                    <a:cubicBezTo>
                      <a:pt x="33" y="66"/>
                      <a:pt x="33" y="66"/>
                      <a:pt x="33" y="66"/>
                    </a:cubicBezTo>
                    <a:cubicBezTo>
                      <a:pt x="34" y="65"/>
                      <a:pt x="34" y="65"/>
                      <a:pt x="34" y="64"/>
                    </a:cubicBezTo>
                    <a:cubicBezTo>
                      <a:pt x="34" y="64"/>
                      <a:pt x="33" y="64"/>
                      <a:pt x="33" y="63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3" y="62"/>
                      <a:pt x="33" y="62"/>
                      <a:pt x="33" y="61"/>
                    </a:cubicBezTo>
                    <a:cubicBezTo>
                      <a:pt x="33" y="61"/>
                      <a:pt x="33" y="60"/>
                      <a:pt x="33" y="60"/>
                    </a:cubicBezTo>
                    <a:cubicBezTo>
                      <a:pt x="33" y="59"/>
                      <a:pt x="33" y="59"/>
                      <a:pt x="33" y="58"/>
                    </a:cubicBezTo>
                    <a:cubicBezTo>
                      <a:pt x="33" y="58"/>
                      <a:pt x="33" y="57"/>
                      <a:pt x="33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6"/>
                      <a:pt x="35" y="56"/>
                      <a:pt x="35" y="56"/>
                    </a:cubicBezTo>
                    <a:cubicBezTo>
                      <a:pt x="35" y="55"/>
                      <a:pt x="35" y="55"/>
                      <a:pt x="36" y="55"/>
                    </a:cubicBezTo>
                    <a:cubicBezTo>
                      <a:pt x="36" y="55"/>
                      <a:pt x="36" y="55"/>
                      <a:pt x="37" y="55"/>
                    </a:cubicBezTo>
                    <a:cubicBezTo>
                      <a:pt x="37" y="55"/>
                      <a:pt x="37" y="55"/>
                      <a:pt x="37" y="55"/>
                    </a:cubicBezTo>
                    <a:cubicBezTo>
                      <a:pt x="38" y="55"/>
                      <a:pt x="38" y="55"/>
                      <a:pt x="38" y="54"/>
                    </a:cubicBezTo>
                    <a:cubicBezTo>
                      <a:pt x="38" y="54"/>
                      <a:pt x="38" y="53"/>
                      <a:pt x="38" y="53"/>
                    </a:cubicBezTo>
                    <a:cubicBezTo>
                      <a:pt x="39" y="53"/>
                      <a:pt x="39" y="53"/>
                      <a:pt x="39" y="52"/>
                    </a:cubicBezTo>
                    <a:cubicBezTo>
                      <a:pt x="39" y="52"/>
                      <a:pt x="39" y="52"/>
                      <a:pt x="40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51"/>
                      <a:pt x="40" y="51"/>
                      <a:pt x="40" y="51"/>
                    </a:cubicBezTo>
                    <a:cubicBezTo>
                      <a:pt x="40" y="51"/>
                      <a:pt x="40" y="50"/>
                      <a:pt x="41" y="50"/>
                    </a:cubicBezTo>
                    <a:cubicBezTo>
                      <a:pt x="41" y="50"/>
                      <a:pt x="41" y="50"/>
                      <a:pt x="42" y="5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2" y="49"/>
                      <a:pt x="42" y="49"/>
                      <a:pt x="42" y="49"/>
                    </a:cubicBezTo>
                    <a:cubicBezTo>
                      <a:pt x="42" y="49"/>
                      <a:pt x="42" y="49"/>
                      <a:pt x="42" y="49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7"/>
                      <a:pt x="44" y="47"/>
                    </a:cubicBezTo>
                    <a:cubicBezTo>
                      <a:pt x="44" y="47"/>
                      <a:pt x="44" y="47"/>
                      <a:pt x="44" y="46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6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8" y="44"/>
                      <a:pt x="48" y="44"/>
                      <a:pt x="48" y="43"/>
                    </a:cubicBezTo>
                    <a:cubicBezTo>
                      <a:pt x="48" y="43"/>
                      <a:pt x="48" y="43"/>
                      <a:pt x="48" y="42"/>
                    </a:cubicBezTo>
                    <a:cubicBezTo>
                      <a:pt x="48" y="42"/>
                      <a:pt x="48" y="41"/>
                      <a:pt x="48" y="41"/>
                    </a:cubicBezTo>
                    <a:cubicBezTo>
                      <a:pt x="48" y="40"/>
                      <a:pt x="49" y="40"/>
                      <a:pt x="49" y="40"/>
                    </a:cubicBezTo>
                    <a:cubicBezTo>
                      <a:pt x="49" y="40"/>
                      <a:pt x="49" y="40"/>
                      <a:pt x="50" y="40"/>
                    </a:cubicBezTo>
                    <a:cubicBezTo>
                      <a:pt x="50" y="40"/>
                      <a:pt x="50" y="39"/>
                      <a:pt x="50" y="39"/>
                    </a:cubicBezTo>
                    <a:cubicBezTo>
                      <a:pt x="51" y="39"/>
                      <a:pt x="51" y="40"/>
                      <a:pt x="51" y="40"/>
                    </a:cubicBezTo>
                    <a:cubicBezTo>
                      <a:pt x="51" y="40"/>
                      <a:pt x="51" y="40"/>
                      <a:pt x="51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40"/>
                      <a:pt x="52" y="40"/>
                    </a:cubicBezTo>
                    <a:cubicBezTo>
                      <a:pt x="52" y="40"/>
                      <a:pt x="53" y="39"/>
                      <a:pt x="53" y="39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39"/>
                      <a:pt x="53" y="38"/>
                      <a:pt x="53" y="38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53" y="36"/>
                      <a:pt x="53" y="36"/>
                      <a:pt x="52" y="35"/>
                    </a:cubicBezTo>
                    <a:cubicBezTo>
                      <a:pt x="52" y="35"/>
                      <a:pt x="52" y="35"/>
                      <a:pt x="52" y="34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3"/>
                      <a:pt x="52" y="33"/>
                      <a:pt x="52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1" y="32"/>
                      <a:pt x="50" y="32"/>
                      <a:pt x="50" y="32"/>
                    </a:cubicBezTo>
                    <a:cubicBezTo>
                      <a:pt x="50" y="32"/>
                      <a:pt x="50" y="31"/>
                      <a:pt x="50" y="31"/>
                    </a:cubicBezTo>
                    <a:cubicBezTo>
                      <a:pt x="50" y="31"/>
                      <a:pt x="50" y="30"/>
                      <a:pt x="50" y="30"/>
                    </a:cubicBezTo>
                    <a:cubicBezTo>
                      <a:pt x="51" y="30"/>
                      <a:pt x="51" y="30"/>
                      <a:pt x="51" y="30"/>
                    </a:cubicBezTo>
                    <a:cubicBezTo>
                      <a:pt x="52" y="30"/>
                      <a:pt x="52" y="30"/>
                      <a:pt x="52" y="29"/>
                    </a:cubicBez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29"/>
                      <a:pt x="51" y="29"/>
                      <a:pt x="51" y="29"/>
                    </a:cubicBezTo>
                    <a:cubicBezTo>
                      <a:pt x="51" y="29"/>
                      <a:pt x="51" y="28"/>
                      <a:pt x="50" y="28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8"/>
                      <a:pt x="49" y="27"/>
                      <a:pt x="49" y="27"/>
                    </a:cubicBezTo>
                    <a:cubicBezTo>
                      <a:pt x="49" y="27"/>
                      <a:pt x="50" y="26"/>
                      <a:pt x="50" y="26"/>
                    </a:cubicBezTo>
                    <a:cubicBezTo>
                      <a:pt x="50" y="26"/>
                      <a:pt x="50" y="26"/>
                      <a:pt x="51" y="26"/>
                    </a:cubicBezTo>
                    <a:cubicBezTo>
                      <a:pt x="51" y="26"/>
                      <a:pt x="51" y="26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7"/>
                      <a:pt x="52" y="27"/>
                      <a:pt x="53" y="27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4" y="28"/>
                      <a:pt x="53" y="28"/>
                      <a:pt x="53" y="29"/>
                    </a:cubicBezTo>
                    <a:cubicBezTo>
                      <a:pt x="53" y="29"/>
                      <a:pt x="53" y="29"/>
                      <a:pt x="53" y="29"/>
                    </a:cubicBezTo>
                    <a:cubicBezTo>
                      <a:pt x="54" y="29"/>
                      <a:pt x="54" y="30"/>
                      <a:pt x="54" y="30"/>
                    </a:cubicBezTo>
                    <a:cubicBezTo>
                      <a:pt x="54" y="30"/>
                      <a:pt x="54" y="30"/>
                      <a:pt x="55" y="30"/>
                    </a:cubicBezTo>
                    <a:cubicBezTo>
                      <a:pt x="56" y="30"/>
                      <a:pt x="56" y="30"/>
                      <a:pt x="57" y="30"/>
                    </a:cubicBezTo>
                    <a:cubicBezTo>
                      <a:pt x="58" y="30"/>
                      <a:pt x="58" y="30"/>
                      <a:pt x="59" y="30"/>
                    </a:cubicBezTo>
                    <a:cubicBezTo>
                      <a:pt x="59" y="30"/>
                      <a:pt x="60" y="29"/>
                      <a:pt x="60" y="30"/>
                    </a:cubicBezTo>
                    <a:cubicBezTo>
                      <a:pt x="60" y="30"/>
                      <a:pt x="60" y="30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59" y="31"/>
                      <a:pt x="60" y="32"/>
                      <a:pt x="60" y="3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5"/>
                      <a:pt x="58" y="35"/>
                      <a:pt x="59" y="35"/>
                    </a:cubicBezTo>
                    <a:cubicBezTo>
                      <a:pt x="59" y="36"/>
                      <a:pt x="59" y="36"/>
                      <a:pt x="59" y="35"/>
                    </a:cubicBezTo>
                    <a:cubicBezTo>
                      <a:pt x="60" y="35"/>
                      <a:pt x="59" y="34"/>
                      <a:pt x="60" y="34"/>
                    </a:cubicBezTo>
                    <a:cubicBezTo>
                      <a:pt x="60" y="34"/>
                      <a:pt x="60" y="34"/>
                      <a:pt x="60" y="34"/>
                    </a:cubicBezTo>
                    <a:cubicBezTo>
                      <a:pt x="61" y="34"/>
                      <a:pt x="61" y="35"/>
                      <a:pt x="61" y="35"/>
                    </a:cubicBezTo>
                    <a:cubicBezTo>
                      <a:pt x="61" y="36"/>
                      <a:pt x="60" y="36"/>
                      <a:pt x="61" y="36"/>
                    </a:cubicBezTo>
                    <a:cubicBezTo>
                      <a:pt x="61" y="37"/>
                      <a:pt x="61" y="36"/>
                      <a:pt x="62" y="37"/>
                    </a:cubicBezTo>
                    <a:cubicBezTo>
                      <a:pt x="62" y="37"/>
                      <a:pt x="62" y="37"/>
                      <a:pt x="62" y="38"/>
                    </a:cubicBezTo>
                    <a:cubicBezTo>
                      <a:pt x="62" y="38"/>
                      <a:pt x="62" y="38"/>
                      <a:pt x="62" y="39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3" y="38"/>
                      <a:pt x="63" y="39"/>
                      <a:pt x="63" y="38"/>
                    </a:cubicBezTo>
                    <a:cubicBezTo>
                      <a:pt x="63" y="38"/>
                      <a:pt x="64" y="38"/>
                      <a:pt x="64" y="38"/>
                    </a:cubicBezTo>
                    <a:cubicBezTo>
                      <a:pt x="64" y="37"/>
                      <a:pt x="63" y="37"/>
                      <a:pt x="63" y="37"/>
                    </a:cubicBezTo>
                    <a:cubicBezTo>
                      <a:pt x="63" y="37"/>
                      <a:pt x="63" y="37"/>
                      <a:pt x="63" y="36"/>
                    </a:cubicBezTo>
                    <a:cubicBezTo>
                      <a:pt x="63" y="36"/>
                      <a:pt x="64" y="36"/>
                      <a:pt x="64" y="36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3" y="34"/>
                      <a:pt x="63" y="33"/>
                      <a:pt x="64" y="33"/>
                    </a:cubicBezTo>
                    <a:cubicBezTo>
                      <a:pt x="64" y="33"/>
                      <a:pt x="64" y="33"/>
                      <a:pt x="64" y="33"/>
                    </a:cubicBezTo>
                    <a:cubicBezTo>
                      <a:pt x="65" y="33"/>
                      <a:pt x="65" y="34"/>
                      <a:pt x="65" y="34"/>
                    </a:cubicBezTo>
                    <a:cubicBezTo>
                      <a:pt x="66" y="33"/>
                      <a:pt x="65" y="33"/>
                      <a:pt x="65" y="32"/>
                    </a:cubicBezTo>
                    <a:cubicBezTo>
                      <a:pt x="66" y="32"/>
                      <a:pt x="66" y="32"/>
                      <a:pt x="66" y="31"/>
                    </a:cubicBezTo>
                    <a:cubicBezTo>
                      <a:pt x="66" y="31"/>
                      <a:pt x="66" y="31"/>
                      <a:pt x="66" y="30"/>
                    </a:cubicBezTo>
                    <a:cubicBezTo>
                      <a:pt x="66" y="30"/>
                      <a:pt x="66" y="30"/>
                      <a:pt x="66" y="29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6" y="29"/>
                      <a:pt x="66" y="29"/>
                      <a:pt x="66" y="28"/>
                    </a:cubicBezTo>
                    <a:cubicBezTo>
                      <a:pt x="66" y="28"/>
                      <a:pt x="66" y="28"/>
                      <a:pt x="66" y="27"/>
                    </a:cubicBezTo>
                    <a:cubicBezTo>
                      <a:pt x="66" y="27"/>
                      <a:pt x="66" y="27"/>
                      <a:pt x="66" y="26"/>
                    </a:cubicBezTo>
                    <a:cubicBezTo>
                      <a:pt x="66" y="26"/>
                      <a:pt x="66" y="25"/>
                      <a:pt x="67" y="25"/>
                    </a:cubicBezTo>
                    <a:cubicBezTo>
                      <a:pt x="67" y="24"/>
                      <a:pt x="68" y="25"/>
                      <a:pt x="68" y="24"/>
                    </a:cubicBezTo>
                    <a:cubicBezTo>
                      <a:pt x="68" y="24"/>
                      <a:pt x="69" y="24"/>
                      <a:pt x="69" y="23"/>
                    </a:cubicBezTo>
                    <a:cubicBezTo>
                      <a:pt x="70" y="23"/>
                      <a:pt x="70" y="23"/>
                      <a:pt x="71" y="22"/>
                    </a:cubicBezTo>
                    <a:cubicBezTo>
                      <a:pt x="71" y="21"/>
                      <a:pt x="70" y="21"/>
                      <a:pt x="70" y="20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69" y="19"/>
                      <a:pt x="69" y="19"/>
                    </a:cubicBezTo>
                    <a:cubicBezTo>
                      <a:pt x="69" y="19"/>
                      <a:pt x="69" y="18"/>
                      <a:pt x="68" y="18"/>
                    </a:cubicBezTo>
                    <a:cubicBezTo>
                      <a:pt x="68" y="18"/>
                      <a:pt x="68" y="18"/>
                      <a:pt x="67" y="18"/>
                    </a:cubicBezTo>
                    <a:cubicBezTo>
                      <a:pt x="66" y="18"/>
                      <a:pt x="66" y="19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4" y="18"/>
                      <a:pt x="63" y="19"/>
                      <a:pt x="63" y="19"/>
                    </a:cubicBezTo>
                    <a:cubicBezTo>
                      <a:pt x="62" y="19"/>
                      <a:pt x="62" y="19"/>
                      <a:pt x="61" y="19"/>
                    </a:cubicBezTo>
                    <a:cubicBezTo>
                      <a:pt x="61" y="19"/>
                      <a:pt x="60" y="19"/>
                      <a:pt x="60" y="19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8" y="19"/>
                      <a:pt x="57" y="19"/>
                      <a:pt x="57" y="19"/>
                    </a:cubicBezTo>
                    <a:cubicBezTo>
                      <a:pt x="56" y="19"/>
                      <a:pt x="56" y="19"/>
                      <a:pt x="55" y="20"/>
                    </a:cubicBezTo>
                    <a:cubicBezTo>
                      <a:pt x="55" y="20"/>
                      <a:pt x="55" y="20"/>
                      <a:pt x="55" y="20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3" y="21"/>
                      <a:pt x="53" y="20"/>
                      <a:pt x="53" y="20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2" y="21"/>
                      <a:pt x="52" y="21"/>
                      <a:pt x="51" y="21"/>
                    </a:cubicBezTo>
                    <a:cubicBezTo>
                      <a:pt x="51" y="21"/>
                      <a:pt x="51" y="22"/>
                      <a:pt x="50" y="21"/>
                    </a:cubicBezTo>
                    <a:cubicBezTo>
                      <a:pt x="50" y="21"/>
                      <a:pt x="50" y="21"/>
                      <a:pt x="50" y="20"/>
                    </a:cubicBezTo>
                    <a:cubicBezTo>
                      <a:pt x="49" y="20"/>
                      <a:pt x="49" y="20"/>
                      <a:pt x="48" y="20"/>
                    </a:cubicBezTo>
                    <a:cubicBezTo>
                      <a:pt x="48" y="20"/>
                      <a:pt x="47" y="20"/>
                      <a:pt x="47" y="21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47" y="22"/>
                      <a:pt x="47" y="22"/>
                      <a:pt x="47" y="23"/>
                    </a:cubicBezTo>
                    <a:cubicBezTo>
                      <a:pt x="47" y="23"/>
                      <a:pt x="47" y="23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5"/>
                      <a:pt x="49" y="25"/>
                      <a:pt x="48" y="26"/>
                    </a:cubicBezTo>
                    <a:cubicBezTo>
                      <a:pt x="48" y="26"/>
                      <a:pt x="48" y="26"/>
                      <a:pt x="47" y="26"/>
                    </a:cubicBezTo>
                    <a:cubicBezTo>
                      <a:pt x="47" y="26"/>
                      <a:pt x="46" y="26"/>
                      <a:pt x="46" y="26"/>
                    </a:cubicBezTo>
                    <a:cubicBezTo>
                      <a:pt x="46" y="25"/>
                      <a:pt x="45" y="25"/>
                      <a:pt x="45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5"/>
                      <a:pt x="41" y="25"/>
                      <a:pt x="41" y="24"/>
                    </a:cubicBezTo>
                    <a:cubicBezTo>
                      <a:pt x="40" y="24"/>
                      <a:pt x="40" y="24"/>
                      <a:pt x="40" y="23"/>
                    </a:cubicBezTo>
                    <a:cubicBezTo>
                      <a:pt x="40" y="23"/>
                      <a:pt x="39" y="23"/>
                      <a:pt x="39" y="23"/>
                    </a:cubicBezTo>
                    <a:cubicBezTo>
                      <a:pt x="39" y="23"/>
                      <a:pt x="38" y="24"/>
                      <a:pt x="38" y="24"/>
                    </a:cubicBezTo>
                    <a:cubicBezTo>
                      <a:pt x="38" y="24"/>
                      <a:pt x="37" y="24"/>
                      <a:pt x="37" y="24"/>
                    </a:cubicBezTo>
                    <a:cubicBezTo>
                      <a:pt x="36" y="24"/>
                      <a:pt x="36" y="24"/>
                      <a:pt x="35" y="24"/>
                    </a:cubicBezTo>
                    <a:cubicBezTo>
                      <a:pt x="35" y="23"/>
                      <a:pt x="35" y="23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2" y="22"/>
                      <a:pt x="32" y="21"/>
                      <a:pt x="32" y="21"/>
                    </a:cubicBezTo>
                    <a:cubicBezTo>
                      <a:pt x="31" y="21"/>
                      <a:pt x="31" y="21"/>
                      <a:pt x="31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9" y="20"/>
                      <a:pt x="29" y="20"/>
                      <a:pt x="29" y="20"/>
                    </a:cubicBezTo>
                    <a:cubicBezTo>
                      <a:pt x="29" y="20"/>
                      <a:pt x="28" y="20"/>
                      <a:pt x="28" y="20"/>
                    </a:cubicBezTo>
                    <a:cubicBezTo>
                      <a:pt x="28" y="20"/>
                      <a:pt x="28" y="19"/>
                      <a:pt x="28" y="19"/>
                    </a:cubicBezTo>
                    <a:cubicBezTo>
                      <a:pt x="28" y="19"/>
                      <a:pt x="28" y="18"/>
                      <a:pt x="27" y="18"/>
                    </a:cubicBezTo>
                    <a:cubicBezTo>
                      <a:pt x="27" y="18"/>
                      <a:pt x="26" y="17"/>
                      <a:pt x="26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5"/>
                      <a:pt x="23" y="15"/>
                      <a:pt x="22" y="15"/>
                    </a:cubicBezTo>
                    <a:cubicBezTo>
                      <a:pt x="22" y="15"/>
                      <a:pt x="21" y="15"/>
                      <a:pt x="21" y="15"/>
                    </a:cubicBezTo>
                    <a:cubicBezTo>
                      <a:pt x="21" y="15"/>
                      <a:pt x="21" y="14"/>
                      <a:pt x="21" y="14"/>
                    </a:cubicBezTo>
                    <a:cubicBezTo>
                      <a:pt x="20" y="14"/>
                      <a:pt x="21" y="13"/>
                      <a:pt x="22" y="13"/>
                    </a:cubicBezTo>
                    <a:cubicBezTo>
                      <a:pt x="22" y="13"/>
                      <a:pt x="22" y="12"/>
                      <a:pt x="23" y="12"/>
                    </a:cubicBezTo>
                    <a:cubicBezTo>
                      <a:pt x="23" y="12"/>
                      <a:pt x="23" y="12"/>
                      <a:pt x="23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2" y="11"/>
                      <a:pt x="22" y="10"/>
                      <a:pt x="23" y="9"/>
                    </a:cubicBezTo>
                    <a:cubicBezTo>
                      <a:pt x="23" y="9"/>
                      <a:pt x="24" y="9"/>
                      <a:pt x="24" y="8"/>
                    </a:cubicBezTo>
                    <a:cubicBezTo>
                      <a:pt x="24" y="8"/>
                      <a:pt x="24" y="7"/>
                      <a:pt x="24" y="7"/>
                    </a:cubicBezTo>
                    <a:cubicBezTo>
                      <a:pt x="24" y="6"/>
                      <a:pt x="23" y="6"/>
                      <a:pt x="23" y="6"/>
                    </a:cubicBezTo>
                    <a:cubicBezTo>
                      <a:pt x="23" y="5"/>
                      <a:pt x="23" y="5"/>
                      <a:pt x="22" y="4"/>
                    </a:cubicBezTo>
                    <a:cubicBezTo>
                      <a:pt x="22" y="4"/>
                      <a:pt x="22" y="3"/>
                      <a:pt x="22" y="3"/>
                    </a:cubicBezTo>
                    <a:cubicBezTo>
                      <a:pt x="21" y="2"/>
                      <a:pt x="21" y="2"/>
                      <a:pt x="20" y="2"/>
                    </a:cubicBezTo>
                    <a:cubicBezTo>
                      <a:pt x="20" y="1"/>
                      <a:pt x="19" y="1"/>
                      <a:pt x="19" y="1"/>
                    </a:cubicBezTo>
                    <a:cubicBezTo>
                      <a:pt x="18" y="0"/>
                      <a:pt x="18" y="1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6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7" name="Freeform 457">
                <a:extLst>
                  <a:ext uri="{FF2B5EF4-FFF2-40B4-BE49-F238E27FC236}">
                    <a16:creationId xmlns:a16="http://schemas.microsoft.com/office/drawing/2014/main" id="{A7B2788A-5A49-4A61-98FF-8BE8CEB58D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0326" y="2308226"/>
                <a:ext cx="442913" cy="454025"/>
              </a:xfrm>
              <a:custGeom>
                <a:avLst/>
                <a:gdLst>
                  <a:gd name="T0" fmla="*/ 34 w 41"/>
                  <a:gd name="T1" fmla="*/ 12 h 42"/>
                  <a:gd name="T2" fmla="*/ 19 w 41"/>
                  <a:gd name="T3" fmla="*/ 0 h 42"/>
                  <a:gd name="T4" fmla="*/ 15 w 41"/>
                  <a:gd name="T5" fmla="*/ 0 h 42"/>
                  <a:gd name="T6" fmla="*/ 16 w 41"/>
                  <a:gd name="T7" fmla="*/ 16 h 42"/>
                  <a:gd name="T8" fmla="*/ 16 w 41"/>
                  <a:gd name="T9" fmla="*/ 24 h 42"/>
                  <a:gd name="T10" fmla="*/ 18 w 41"/>
                  <a:gd name="T11" fmla="*/ 25 h 42"/>
                  <a:gd name="T12" fmla="*/ 17 w 41"/>
                  <a:gd name="T13" fmla="*/ 27 h 42"/>
                  <a:gd name="T14" fmla="*/ 16 w 41"/>
                  <a:gd name="T15" fmla="*/ 27 h 42"/>
                  <a:gd name="T16" fmla="*/ 7 w 41"/>
                  <a:gd name="T17" fmla="*/ 26 h 42"/>
                  <a:gd name="T18" fmla="*/ 6 w 41"/>
                  <a:gd name="T19" fmla="*/ 27 h 42"/>
                  <a:gd name="T20" fmla="*/ 4 w 41"/>
                  <a:gd name="T21" fmla="*/ 27 h 42"/>
                  <a:gd name="T22" fmla="*/ 3 w 41"/>
                  <a:gd name="T23" fmla="*/ 28 h 42"/>
                  <a:gd name="T24" fmla="*/ 1 w 41"/>
                  <a:gd name="T25" fmla="*/ 27 h 42"/>
                  <a:gd name="T26" fmla="*/ 1 w 41"/>
                  <a:gd name="T27" fmla="*/ 28 h 42"/>
                  <a:gd name="T28" fmla="*/ 0 w 41"/>
                  <a:gd name="T29" fmla="*/ 29 h 42"/>
                  <a:gd name="T30" fmla="*/ 0 w 41"/>
                  <a:gd name="T31" fmla="*/ 30 h 42"/>
                  <a:gd name="T32" fmla="*/ 0 w 41"/>
                  <a:gd name="T33" fmla="*/ 32 h 42"/>
                  <a:gd name="T34" fmla="*/ 1 w 41"/>
                  <a:gd name="T35" fmla="*/ 33 h 42"/>
                  <a:gd name="T36" fmla="*/ 2 w 41"/>
                  <a:gd name="T37" fmla="*/ 35 h 42"/>
                  <a:gd name="T38" fmla="*/ 0 w 41"/>
                  <a:gd name="T39" fmla="*/ 36 h 42"/>
                  <a:gd name="T40" fmla="*/ 2 w 41"/>
                  <a:gd name="T41" fmla="*/ 36 h 42"/>
                  <a:gd name="T42" fmla="*/ 3 w 41"/>
                  <a:gd name="T43" fmla="*/ 37 h 42"/>
                  <a:gd name="T44" fmla="*/ 5 w 41"/>
                  <a:gd name="T45" fmla="*/ 37 h 42"/>
                  <a:gd name="T46" fmla="*/ 7 w 41"/>
                  <a:gd name="T47" fmla="*/ 36 h 42"/>
                  <a:gd name="T48" fmla="*/ 8 w 41"/>
                  <a:gd name="T49" fmla="*/ 37 h 42"/>
                  <a:gd name="T50" fmla="*/ 9 w 41"/>
                  <a:gd name="T51" fmla="*/ 39 h 42"/>
                  <a:gd name="T52" fmla="*/ 9 w 41"/>
                  <a:gd name="T53" fmla="*/ 41 h 42"/>
                  <a:gd name="T54" fmla="*/ 10 w 41"/>
                  <a:gd name="T55" fmla="*/ 42 h 42"/>
                  <a:gd name="T56" fmla="*/ 12 w 41"/>
                  <a:gd name="T57" fmla="*/ 42 h 42"/>
                  <a:gd name="T58" fmla="*/ 13 w 41"/>
                  <a:gd name="T59" fmla="*/ 41 h 42"/>
                  <a:gd name="T60" fmla="*/ 14 w 41"/>
                  <a:gd name="T61" fmla="*/ 41 h 42"/>
                  <a:gd name="T62" fmla="*/ 15 w 41"/>
                  <a:gd name="T63" fmla="*/ 42 h 42"/>
                  <a:gd name="T64" fmla="*/ 16 w 41"/>
                  <a:gd name="T65" fmla="*/ 42 h 42"/>
                  <a:gd name="T66" fmla="*/ 17 w 41"/>
                  <a:gd name="T67" fmla="*/ 39 h 42"/>
                  <a:gd name="T68" fmla="*/ 18 w 41"/>
                  <a:gd name="T69" fmla="*/ 37 h 42"/>
                  <a:gd name="T70" fmla="*/ 19 w 41"/>
                  <a:gd name="T71" fmla="*/ 36 h 42"/>
                  <a:gd name="T72" fmla="*/ 20 w 41"/>
                  <a:gd name="T73" fmla="*/ 33 h 42"/>
                  <a:gd name="T74" fmla="*/ 23 w 41"/>
                  <a:gd name="T75" fmla="*/ 32 h 42"/>
                  <a:gd name="T76" fmla="*/ 25 w 41"/>
                  <a:gd name="T77" fmla="*/ 31 h 42"/>
                  <a:gd name="T78" fmla="*/ 27 w 41"/>
                  <a:gd name="T79" fmla="*/ 30 h 42"/>
                  <a:gd name="T80" fmla="*/ 28 w 41"/>
                  <a:gd name="T81" fmla="*/ 29 h 42"/>
                  <a:gd name="T82" fmla="*/ 30 w 41"/>
                  <a:gd name="T83" fmla="*/ 28 h 42"/>
                  <a:gd name="T84" fmla="*/ 31 w 41"/>
                  <a:gd name="T85" fmla="*/ 29 h 42"/>
                  <a:gd name="T86" fmla="*/ 33 w 41"/>
                  <a:gd name="T87" fmla="*/ 28 h 42"/>
                  <a:gd name="T88" fmla="*/ 35 w 41"/>
                  <a:gd name="T89" fmla="*/ 28 h 42"/>
                  <a:gd name="T90" fmla="*/ 38 w 41"/>
                  <a:gd name="T91" fmla="*/ 27 h 42"/>
                  <a:gd name="T92" fmla="*/ 40 w 41"/>
                  <a:gd name="T93" fmla="*/ 27 h 42"/>
                  <a:gd name="T94" fmla="*/ 41 w 41"/>
                  <a:gd name="T95" fmla="*/ 25 h 42"/>
                  <a:gd name="T96" fmla="*/ 41 w 41"/>
                  <a:gd name="T97" fmla="*/ 21 h 42"/>
                  <a:gd name="T98" fmla="*/ 41 w 41"/>
                  <a:gd name="T99" fmla="*/ 18 h 42"/>
                  <a:gd name="T100" fmla="*/ 41 w 41"/>
                  <a:gd name="T101" fmla="*/ 17 h 42"/>
                  <a:gd name="T102" fmla="*/ 39 w 41"/>
                  <a:gd name="T103" fmla="*/ 17 h 42"/>
                  <a:gd name="T104" fmla="*/ 38 w 41"/>
                  <a:gd name="T105" fmla="*/ 15 h 42"/>
                  <a:gd name="T106" fmla="*/ 37 w 41"/>
                  <a:gd name="T107" fmla="*/ 14 h 42"/>
                  <a:gd name="T108" fmla="*/ 35 w 41"/>
                  <a:gd name="T109" fmla="*/ 1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1" h="42">
                    <a:moveTo>
                      <a:pt x="34" y="12"/>
                    </a:moveTo>
                    <a:cubicBezTo>
                      <a:pt x="34" y="12"/>
                      <a:pt x="34" y="12"/>
                      <a:pt x="34" y="12"/>
                    </a:cubicBezTo>
                    <a:cubicBezTo>
                      <a:pt x="34" y="12"/>
                      <a:pt x="34" y="11"/>
                      <a:pt x="34" y="1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9"/>
                      <a:pt x="16" y="21"/>
                    </a:cubicBezTo>
                    <a:cubicBezTo>
                      <a:pt x="16" y="23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5"/>
                      <a:pt x="18" y="25"/>
                      <a:pt x="18" y="25"/>
                    </a:cubicBezTo>
                    <a:cubicBezTo>
                      <a:pt x="18" y="26"/>
                      <a:pt x="17" y="26"/>
                      <a:pt x="17" y="26"/>
                    </a:cubicBezTo>
                    <a:cubicBezTo>
                      <a:pt x="17" y="26"/>
                      <a:pt x="17" y="27"/>
                      <a:pt x="17" y="27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8" y="27"/>
                      <a:pt x="7" y="26"/>
                      <a:pt x="7" y="26"/>
                    </a:cubicBezTo>
                    <a:cubicBezTo>
                      <a:pt x="7" y="26"/>
                      <a:pt x="7" y="27"/>
                      <a:pt x="6" y="27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3" y="27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2" y="28"/>
                      <a:pt x="3" y="27"/>
                      <a:pt x="2" y="27"/>
                    </a:cubicBezTo>
                    <a:cubicBezTo>
                      <a:pt x="2" y="27"/>
                      <a:pt x="2" y="27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7"/>
                      <a:pt x="1" y="27"/>
                      <a:pt x="1" y="28"/>
                    </a:cubicBezTo>
                    <a:cubicBezTo>
                      <a:pt x="1" y="28"/>
                      <a:pt x="1" y="28"/>
                      <a:pt x="1" y="29"/>
                    </a:cubicBezTo>
                    <a:cubicBezTo>
                      <a:pt x="1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1"/>
                    </a:cubicBezTo>
                    <a:cubicBezTo>
                      <a:pt x="0" y="31"/>
                      <a:pt x="0" y="31"/>
                      <a:pt x="0" y="32"/>
                    </a:cubicBezTo>
                    <a:cubicBezTo>
                      <a:pt x="0" y="32"/>
                      <a:pt x="0" y="32"/>
                      <a:pt x="0" y="33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3" y="36"/>
                      <a:pt x="3" y="37"/>
                    </a:cubicBezTo>
                    <a:cubicBezTo>
                      <a:pt x="3" y="37"/>
                      <a:pt x="3" y="37"/>
                      <a:pt x="3" y="37"/>
                    </a:cubicBezTo>
                    <a:cubicBezTo>
                      <a:pt x="4" y="37"/>
                      <a:pt x="4" y="37"/>
                      <a:pt x="4" y="36"/>
                    </a:cubicBezTo>
                    <a:cubicBezTo>
                      <a:pt x="4" y="36"/>
                      <a:pt x="5" y="37"/>
                      <a:pt x="5" y="37"/>
                    </a:cubicBezTo>
                    <a:cubicBezTo>
                      <a:pt x="6" y="37"/>
                      <a:pt x="6" y="36"/>
                      <a:pt x="6" y="36"/>
                    </a:cubicBezTo>
                    <a:cubicBezTo>
                      <a:pt x="7" y="36"/>
                      <a:pt x="7" y="35"/>
                      <a:pt x="7" y="36"/>
                    </a:cubicBezTo>
                    <a:cubicBezTo>
                      <a:pt x="7" y="36"/>
                      <a:pt x="8" y="36"/>
                      <a:pt x="8" y="36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8"/>
                      <a:pt x="8" y="38"/>
                      <a:pt x="9" y="38"/>
                    </a:cubicBezTo>
                    <a:cubicBezTo>
                      <a:pt x="9" y="39"/>
                      <a:pt x="8" y="39"/>
                      <a:pt x="9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9" y="40"/>
                      <a:pt x="9" y="41"/>
                    </a:cubicBezTo>
                    <a:cubicBezTo>
                      <a:pt x="9" y="41"/>
                      <a:pt x="10" y="41"/>
                      <a:pt x="10" y="42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1" y="41"/>
                      <a:pt x="11" y="41"/>
                    </a:cubicBezTo>
                    <a:cubicBezTo>
                      <a:pt x="11" y="41"/>
                      <a:pt x="11" y="42"/>
                      <a:pt x="12" y="42"/>
                    </a:cubicBezTo>
                    <a:cubicBezTo>
                      <a:pt x="12" y="42"/>
                      <a:pt x="12" y="42"/>
                      <a:pt x="13" y="42"/>
                    </a:cubicBezTo>
                    <a:cubicBezTo>
                      <a:pt x="13" y="42"/>
                      <a:pt x="13" y="41"/>
                      <a:pt x="13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5" y="41"/>
                      <a:pt x="14" y="41"/>
                      <a:pt x="14" y="42"/>
                    </a:cubicBezTo>
                    <a:cubicBezTo>
                      <a:pt x="15" y="42"/>
                      <a:pt x="15" y="42"/>
                      <a:pt x="15" y="42"/>
                    </a:cubicBezTo>
                    <a:cubicBezTo>
                      <a:pt x="16" y="42"/>
                      <a:pt x="16" y="42"/>
                      <a:pt x="16" y="41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6" y="41"/>
                      <a:pt x="16" y="40"/>
                      <a:pt x="17" y="40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7" y="39"/>
                      <a:pt x="17" y="38"/>
                      <a:pt x="17" y="38"/>
                    </a:cubicBezTo>
                    <a:cubicBezTo>
                      <a:pt x="17" y="37"/>
                      <a:pt x="17" y="37"/>
                      <a:pt x="18" y="37"/>
                    </a:cubicBezTo>
                    <a:cubicBezTo>
                      <a:pt x="18" y="37"/>
                      <a:pt x="18" y="37"/>
                      <a:pt x="19" y="37"/>
                    </a:cubicBezTo>
                    <a:cubicBezTo>
                      <a:pt x="19" y="37"/>
                      <a:pt x="19" y="36"/>
                      <a:pt x="19" y="36"/>
                    </a:cubicBezTo>
                    <a:cubicBezTo>
                      <a:pt x="19" y="35"/>
                      <a:pt x="19" y="35"/>
                      <a:pt x="19" y="34"/>
                    </a:cubicBezTo>
                    <a:cubicBezTo>
                      <a:pt x="19" y="34"/>
                      <a:pt x="20" y="34"/>
                      <a:pt x="20" y="33"/>
                    </a:cubicBezTo>
                    <a:cubicBezTo>
                      <a:pt x="20" y="33"/>
                      <a:pt x="20" y="32"/>
                      <a:pt x="21" y="32"/>
                    </a:cubicBezTo>
                    <a:cubicBezTo>
                      <a:pt x="22" y="32"/>
                      <a:pt x="22" y="32"/>
                      <a:pt x="23" y="32"/>
                    </a:cubicBezTo>
                    <a:cubicBezTo>
                      <a:pt x="23" y="32"/>
                      <a:pt x="24" y="32"/>
                      <a:pt x="24" y="32"/>
                    </a:cubicBezTo>
                    <a:cubicBezTo>
                      <a:pt x="24" y="32"/>
                      <a:pt x="24" y="32"/>
                      <a:pt x="25" y="31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30"/>
                      <a:pt x="26" y="30"/>
                      <a:pt x="27" y="30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8" y="29"/>
                      <a:pt x="28" y="29"/>
                      <a:pt x="28" y="29"/>
                    </a:cubicBezTo>
                    <a:cubicBezTo>
                      <a:pt x="28" y="29"/>
                      <a:pt x="28" y="28"/>
                      <a:pt x="29" y="28"/>
                    </a:cubicBezTo>
                    <a:cubicBezTo>
                      <a:pt x="29" y="28"/>
                      <a:pt x="29" y="28"/>
                      <a:pt x="30" y="28"/>
                    </a:cubicBezTo>
                    <a:cubicBezTo>
                      <a:pt x="30" y="29"/>
                      <a:pt x="31" y="29"/>
                      <a:pt x="31" y="29"/>
                    </a:cubicBezTo>
                    <a:cubicBezTo>
                      <a:pt x="31" y="29"/>
                      <a:pt x="31" y="29"/>
                      <a:pt x="31" y="29"/>
                    </a:cubicBezTo>
                    <a:cubicBezTo>
                      <a:pt x="32" y="29"/>
                      <a:pt x="32" y="29"/>
                      <a:pt x="32" y="29"/>
                    </a:cubicBezTo>
                    <a:cubicBezTo>
                      <a:pt x="33" y="29"/>
                      <a:pt x="33" y="29"/>
                      <a:pt x="33" y="28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28"/>
                      <a:pt x="35" y="28"/>
                      <a:pt x="35" y="28"/>
                    </a:cubicBezTo>
                    <a:cubicBezTo>
                      <a:pt x="36" y="28"/>
                      <a:pt x="36" y="28"/>
                      <a:pt x="37" y="28"/>
                    </a:cubicBezTo>
                    <a:cubicBezTo>
                      <a:pt x="37" y="28"/>
                      <a:pt x="37" y="27"/>
                      <a:pt x="38" y="27"/>
                    </a:cubicBezTo>
                    <a:cubicBezTo>
                      <a:pt x="38" y="27"/>
                      <a:pt x="39" y="28"/>
                      <a:pt x="39" y="28"/>
                    </a:cubicBezTo>
                    <a:cubicBezTo>
                      <a:pt x="39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6"/>
                    </a:cubicBezTo>
                    <a:cubicBezTo>
                      <a:pt x="41" y="26"/>
                      <a:pt x="41" y="26"/>
                      <a:pt x="41" y="25"/>
                    </a:cubicBezTo>
                    <a:cubicBezTo>
                      <a:pt x="41" y="25"/>
                      <a:pt x="41" y="24"/>
                      <a:pt x="41" y="24"/>
                    </a:cubicBezTo>
                    <a:cubicBezTo>
                      <a:pt x="41" y="23"/>
                      <a:pt x="41" y="22"/>
                      <a:pt x="41" y="21"/>
                    </a:cubicBezTo>
                    <a:cubicBezTo>
                      <a:pt x="41" y="21"/>
                      <a:pt x="41" y="21"/>
                      <a:pt x="41" y="21"/>
                    </a:cubicBezTo>
                    <a:cubicBezTo>
                      <a:pt x="41" y="20"/>
                      <a:pt x="41" y="19"/>
                      <a:pt x="41" y="18"/>
                    </a:cubicBezTo>
                    <a:cubicBezTo>
                      <a:pt x="41" y="18"/>
                      <a:pt x="41" y="18"/>
                      <a:pt x="41" y="17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0" y="17"/>
                      <a:pt x="40" y="17"/>
                      <a:pt x="39" y="17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38" y="17"/>
                      <a:pt x="39" y="16"/>
                      <a:pt x="39" y="16"/>
                    </a:cubicBezTo>
                    <a:cubicBezTo>
                      <a:pt x="39" y="16"/>
                      <a:pt x="39" y="15"/>
                      <a:pt x="38" y="15"/>
                    </a:cubicBezTo>
                    <a:cubicBezTo>
                      <a:pt x="38" y="14"/>
                      <a:pt x="38" y="14"/>
                      <a:pt x="37" y="14"/>
                    </a:cubicBezTo>
                    <a:cubicBezTo>
                      <a:pt x="37" y="14"/>
                      <a:pt x="37" y="15"/>
                      <a:pt x="37" y="14"/>
                    </a:cubicBezTo>
                    <a:cubicBezTo>
                      <a:pt x="36" y="14"/>
                      <a:pt x="36" y="14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3"/>
                      <a:pt x="35" y="13"/>
                      <a:pt x="34" y="1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8" name="Freeform 458">
                <a:extLst>
                  <a:ext uri="{FF2B5EF4-FFF2-40B4-BE49-F238E27FC236}">
                    <a16:creationId xmlns:a16="http://schemas.microsoft.com/office/drawing/2014/main" id="{11FDE8EB-2420-42D2-9C4A-BDB92E724B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0151" y="2686051"/>
                <a:ext cx="87313" cy="53975"/>
              </a:xfrm>
              <a:custGeom>
                <a:avLst/>
                <a:gdLst>
                  <a:gd name="T0" fmla="*/ 1 w 8"/>
                  <a:gd name="T1" fmla="*/ 2 h 5"/>
                  <a:gd name="T2" fmla="*/ 2 w 8"/>
                  <a:gd name="T3" fmla="*/ 2 h 5"/>
                  <a:gd name="T4" fmla="*/ 3 w 8"/>
                  <a:gd name="T5" fmla="*/ 3 h 5"/>
                  <a:gd name="T6" fmla="*/ 4 w 8"/>
                  <a:gd name="T7" fmla="*/ 4 h 5"/>
                  <a:gd name="T8" fmla="*/ 4 w 8"/>
                  <a:gd name="T9" fmla="*/ 5 h 5"/>
                  <a:gd name="T10" fmla="*/ 4 w 8"/>
                  <a:gd name="T11" fmla="*/ 5 h 5"/>
                  <a:gd name="T12" fmla="*/ 5 w 8"/>
                  <a:gd name="T13" fmla="*/ 4 h 5"/>
                  <a:gd name="T14" fmla="*/ 6 w 8"/>
                  <a:gd name="T15" fmla="*/ 3 h 5"/>
                  <a:gd name="T16" fmla="*/ 6 w 8"/>
                  <a:gd name="T17" fmla="*/ 3 h 5"/>
                  <a:gd name="T18" fmla="*/ 7 w 8"/>
                  <a:gd name="T19" fmla="*/ 3 h 5"/>
                  <a:gd name="T20" fmla="*/ 8 w 8"/>
                  <a:gd name="T21" fmla="*/ 2 h 5"/>
                  <a:gd name="T22" fmla="*/ 8 w 8"/>
                  <a:gd name="T23" fmla="*/ 1 h 5"/>
                  <a:gd name="T24" fmla="*/ 8 w 8"/>
                  <a:gd name="T25" fmla="*/ 0 h 5"/>
                  <a:gd name="T26" fmla="*/ 8 w 8"/>
                  <a:gd name="T27" fmla="*/ 0 h 5"/>
                  <a:gd name="T28" fmla="*/ 8 w 8"/>
                  <a:gd name="T29" fmla="*/ 0 h 5"/>
                  <a:gd name="T30" fmla="*/ 6 w 8"/>
                  <a:gd name="T31" fmla="*/ 0 h 5"/>
                  <a:gd name="T32" fmla="*/ 4 w 8"/>
                  <a:gd name="T33" fmla="*/ 0 h 5"/>
                  <a:gd name="T34" fmla="*/ 4 w 8"/>
                  <a:gd name="T35" fmla="*/ 0 h 5"/>
                  <a:gd name="T36" fmla="*/ 3 w 8"/>
                  <a:gd name="T37" fmla="*/ 1 h 5"/>
                  <a:gd name="T38" fmla="*/ 2 w 8"/>
                  <a:gd name="T39" fmla="*/ 1 h 5"/>
                  <a:gd name="T40" fmla="*/ 0 w 8"/>
                  <a:gd name="T41" fmla="*/ 1 h 5"/>
                  <a:gd name="T42" fmla="*/ 0 w 8"/>
                  <a:gd name="T43" fmla="*/ 1 h 5"/>
                  <a:gd name="T44" fmla="*/ 1 w 8"/>
                  <a:gd name="T4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" h="5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3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49" name="Freeform 459">
                <a:extLst>
                  <a:ext uri="{FF2B5EF4-FFF2-40B4-BE49-F238E27FC236}">
                    <a16:creationId xmlns:a16="http://schemas.microsoft.com/office/drawing/2014/main" id="{C3E207A8-E0BF-4944-983A-19FA287038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5926" y="2697164"/>
                <a:ext cx="76200" cy="184150"/>
              </a:xfrm>
              <a:custGeom>
                <a:avLst/>
                <a:gdLst>
                  <a:gd name="T0" fmla="*/ 6 w 7"/>
                  <a:gd name="T1" fmla="*/ 7 h 17"/>
                  <a:gd name="T2" fmla="*/ 6 w 7"/>
                  <a:gd name="T3" fmla="*/ 7 h 17"/>
                  <a:gd name="T4" fmla="*/ 6 w 7"/>
                  <a:gd name="T5" fmla="*/ 6 h 17"/>
                  <a:gd name="T6" fmla="*/ 7 w 7"/>
                  <a:gd name="T7" fmla="*/ 5 h 17"/>
                  <a:gd name="T8" fmla="*/ 6 w 7"/>
                  <a:gd name="T9" fmla="*/ 4 h 17"/>
                  <a:gd name="T10" fmla="*/ 6 w 7"/>
                  <a:gd name="T11" fmla="*/ 2 h 17"/>
                  <a:gd name="T12" fmla="*/ 6 w 7"/>
                  <a:gd name="T13" fmla="*/ 1 h 17"/>
                  <a:gd name="T14" fmla="*/ 6 w 7"/>
                  <a:gd name="T15" fmla="*/ 1 h 17"/>
                  <a:gd name="T16" fmla="*/ 5 w 7"/>
                  <a:gd name="T17" fmla="*/ 1 h 17"/>
                  <a:gd name="T18" fmla="*/ 5 w 7"/>
                  <a:gd name="T19" fmla="*/ 0 h 17"/>
                  <a:gd name="T20" fmla="*/ 4 w 7"/>
                  <a:gd name="T21" fmla="*/ 0 h 17"/>
                  <a:gd name="T22" fmla="*/ 3 w 7"/>
                  <a:gd name="T23" fmla="*/ 1 h 17"/>
                  <a:gd name="T24" fmla="*/ 3 w 7"/>
                  <a:gd name="T25" fmla="*/ 0 h 17"/>
                  <a:gd name="T26" fmla="*/ 3 w 7"/>
                  <a:gd name="T27" fmla="*/ 2 h 17"/>
                  <a:gd name="T28" fmla="*/ 2 w 7"/>
                  <a:gd name="T29" fmla="*/ 3 h 17"/>
                  <a:gd name="T30" fmla="*/ 1 w 7"/>
                  <a:gd name="T31" fmla="*/ 3 h 17"/>
                  <a:gd name="T32" fmla="*/ 0 w 7"/>
                  <a:gd name="T33" fmla="*/ 3 h 17"/>
                  <a:gd name="T34" fmla="*/ 0 w 7"/>
                  <a:gd name="T35" fmla="*/ 4 h 17"/>
                  <a:gd name="T36" fmla="*/ 0 w 7"/>
                  <a:gd name="T37" fmla="*/ 4 h 17"/>
                  <a:gd name="T38" fmla="*/ 0 w 7"/>
                  <a:gd name="T39" fmla="*/ 4 h 17"/>
                  <a:gd name="T40" fmla="*/ 0 w 7"/>
                  <a:gd name="T41" fmla="*/ 5 h 17"/>
                  <a:gd name="T42" fmla="*/ 1 w 7"/>
                  <a:gd name="T43" fmla="*/ 6 h 17"/>
                  <a:gd name="T44" fmla="*/ 2 w 7"/>
                  <a:gd name="T45" fmla="*/ 7 h 17"/>
                  <a:gd name="T46" fmla="*/ 2 w 7"/>
                  <a:gd name="T47" fmla="*/ 9 h 17"/>
                  <a:gd name="T48" fmla="*/ 2 w 7"/>
                  <a:gd name="T49" fmla="*/ 10 h 17"/>
                  <a:gd name="T50" fmla="*/ 2 w 7"/>
                  <a:gd name="T51" fmla="*/ 12 h 17"/>
                  <a:gd name="T52" fmla="*/ 2 w 7"/>
                  <a:gd name="T53" fmla="*/ 14 h 17"/>
                  <a:gd name="T54" fmla="*/ 2 w 7"/>
                  <a:gd name="T55" fmla="*/ 16 h 17"/>
                  <a:gd name="T56" fmla="*/ 2 w 7"/>
                  <a:gd name="T57" fmla="*/ 17 h 17"/>
                  <a:gd name="T58" fmla="*/ 2 w 7"/>
                  <a:gd name="T59" fmla="*/ 17 h 17"/>
                  <a:gd name="T60" fmla="*/ 3 w 7"/>
                  <a:gd name="T61" fmla="*/ 17 h 17"/>
                  <a:gd name="T62" fmla="*/ 4 w 7"/>
                  <a:gd name="T63" fmla="*/ 17 h 17"/>
                  <a:gd name="T64" fmla="*/ 4 w 7"/>
                  <a:gd name="T65" fmla="*/ 17 h 17"/>
                  <a:gd name="T66" fmla="*/ 4 w 7"/>
                  <a:gd name="T67" fmla="*/ 15 h 17"/>
                  <a:gd name="T68" fmla="*/ 4 w 7"/>
                  <a:gd name="T69" fmla="*/ 14 h 17"/>
                  <a:gd name="T70" fmla="*/ 4 w 7"/>
                  <a:gd name="T71" fmla="*/ 12 h 17"/>
                  <a:gd name="T72" fmla="*/ 4 w 7"/>
                  <a:gd name="T73" fmla="*/ 10 h 17"/>
                  <a:gd name="T74" fmla="*/ 5 w 7"/>
                  <a:gd name="T75" fmla="*/ 9 h 17"/>
                  <a:gd name="T76" fmla="*/ 5 w 7"/>
                  <a:gd name="T77" fmla="*/ 8 h 17"/>
                  <a:gd name="T78" fmla="*/ 6 w 7"/>
                  <a:gd name="T79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7" h="17">
                    <a:moveTo>
                      <a:pt x="6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2" y="8"/>
                      <a:pt x="1" y="8"/>
                      <a:pt x="2" y="9"/>
                    </a:cubicBezTo>
                    <a:cubicBezTo>
                      <a:pt x="2" y="9"/>
                      <a:pt x="2" y="9"/>
                      <a:pt x="2" y="10"/>
                    </a:cubicBezTo>
                    <a:cubicBezTo>
                      <a:pt x="2" y="11"/>
                      <a:pt x="2" y="11"/>
                      <a:pt x="2" y="12"/>
                    </a:cubicBezTo>
                    <a:cubicBezTo>
                      <a:pt x="2" y="13"/>
                      <a:pt x="2" y="13"/>
                      <a:pt x="2" y="14"/>
                    </a:cubicBezTo>
                    <a:cubicBezTo>
                      <a:pt x="2" y="15"/>
                      <a:pt x="2" y="15"/>
                      <a:pt x="2" y="16"/>
                    </a:cubicBezTo>
                    <a:cubicBezTo>
                      <a:pt x="2" y="16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3" y="17"/>
                      <a:pt x="3" y="17"/>
                    </a:cubicBezTo>
                    <a:cubicBezTo>
                      <a:pt x="3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6"/>
                      <a:pt x="4" y="15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4" y="12"/>
                      <a:pt x="4" y="12"/>
                    </a:cubicBezTo>
                    <a:cubicBezTo>
                      <a:pt x="4" y="11"/>
                      <a:pt x="4" y="10"/>
                      <a:pt x="4" y="10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8"/>
                    </a:cubicBezTo>
                    <a:cubicBezTo>
                      <a:pt x="5" y="8"/>
                      <a:pt x="5" y="8"/>
                      <a:pt x="6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0" name="Freeform 460">
                <a:extLst>
                  <a:ext uri="{FF2B5EF4-FFF2-40B4-BE49-F238E27FC236}">
                    <a16:creationId xmlns:a16="http://schemas.microsoft.com/office/drawing/2014/main" id="{1413FC75-512C-40F1-8FD1-CF768C4047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9139" y="2913064"/>
                <a:ext cx="517525" cy="573088"/>
              </a:xfrm>
              <a:custGeom>
                <a:avLst/>
                <a:gdLst>
                  <a:gd name="T0" fmla="*/ 1 w 48"/>
                  <a:gd name="T1" fmla="*/ 33 h 53"/>
                  <a:gd name="T2" fmla="*/ 3 w 48"/>
                  <a:gd name="T3" fmla="*/ 32 h 53"/>
                  <a:gd name="T4" fmla="*/ 8 w 48"/>
                  <a:gd name="T5" fmla="*/ 32 h 53"/>
                  <a:gd name="T6" fmla="*/ 11 w 48"/>
                  <a:gd name="T7" fmla="*/ 33 h 53"/>
                  <a:gd name="T8" fmla="*/ 12 w 48"/>
                  <a:gd name="T9" fmla="*/ 36 h 53"/>
                  <a:gd name="T10" fmla="*/ 14 w 48"/>
                  <a:gd name="T11" fmla="*/ 39 h 53"/>
                  <a:gd name="T12" fmla="*/ 17 w 48"/>
                  <a:gd name="T13" fmla="*/ 38 h 53"/>
                  <a:gd name="T14" fmla="*/ 18 w 48"/>
                  <a:gd name="T15" fmla="*/ 36 h 53"/>
                  <a:gd name="T16" fmla="*/ 21 w 48"/>
                  <a:gd name="T17" fmla="*/ 36 h 53"/>
                  <a:gd name="T18" fmla="*/ 24 w 48"/>
                  <a:gd name="T19" fmla="*/ 36 h 53"/>
                  <a:gd name="T20" fmla="*/ 24 w 48"/>
                  <a:gd name="T21" fmla="*/ 39 h 53"/>
                  <a:gd name="T22" fmla="*/ 24 w 48"/>
                  <a:gd name="T23" fmla="*/ 43 h 53"/>
                  <a:gd name="T24" fmla="*/ 25 w 48"/>
                  <a:gd name="T25" fmla="*/ 47 h 53"/>
                  <a:gd name="T26" fmla="*/ 27 w 48"/>
                  <a:gd name="T27" fmla="*/ 47 h 53"/>
                  <a:gd name="T28" fmla="*/ 30 w 48"/>
                  <a:gd name="T29" fmla="*/ 47 h 53"/>
                  <a:gd name="T30" fmla="*/ 32 w 48"/>
                  <a:gd name="T31" fmla="*/ 48 h 53"/>
                  <a:gd name="T32" fmla="*/ 34 w 48"/>
                  <a:gd name="T33" fmla="*/ 49 h 53"/>
                  <a:gd name="T34" fmla="*/ 37 w 48"/>
                  <a:gd name="T35" fmla="*/ 49 h 53"/>
                  <a:gd name="T36" fmla="*/ 39 w 48"/>
                  <a:gd name="T37" fmla="*/ 51 h 53"/>
                  <a:gd name="T38" fmla="*/ 42 w 48"/>
                  <a:gd name="T39" fmla="*/ 52 h 53"/>
                  <a:gd name="T40" fmla="*/ 40 w 48"/>
                  <a:gd name="T41" fmla="*/ 47 h 53"/>
                  <a:gd name="T42" fmla="*/ 41 w 48"/>
                  <a:gd name="T43" fmla="*/ 44 h 53"/>
                  <a:gd name="T44" fmla="*/ 41 w 48"/>
                  <a:gd name="T45" fmla="*/ 41 h 53"/>
                  <a:gd name="T46" fmla="*/ 43 w 48"/>
                  <a:gd name="T47" fmla="*/ 39 h 53"/>
                  <a:gd name="T48" fmla="*/ 46 w 48"/>
                  <a:gd name="T49" fmla="*/ 39 h 53"/>
                  <a:gd name="T50" fmla="*/ 45 w 48"/>
                  <a:gd name="T51" fmla="*/ 37 h 53"/>
                  <a:gd name="T52" fmla="*/ 44 w 48"/>
                  <a:gd name="T53" fmla="*/ 34 h 53"/>
                  <a:gd name="T54" fmla="*/ 43 w 48"/>
                  <a:gd name="T55" fmla="*/ 30 h 53"/>
                  <a:gd name="T56" fmla="*/ 43 w 48"/>
                  <a:gd name="T57" fmla="*/ 26 h 53"/>
                  <a:gd name="T58" fmla="*/ 43 w 48"/>
                  <a:gd name="T59" fmla="*/ 25 h 53"/>
                  <a:gd name="T60" fmla="*/ 42 w 48"/>
                  <a:gd name="T61" fmla="*/ 23 h 53"/>
                  <a:gd name="T62" fmla="*/ 43 w 48"/>
                  <a:gd name="T63" fmla="*/ 20 h 53"/>
                  <a:gd name="T64" fmla="*/ 44 w 48"/>
                  <a:gd name="T65" fmla="*/ 17 h 53"/>
                  <a:gd name="T66" fmla="*/ 46 w 48"/>
                  <a:gd name="T67" fmla="*/ 12 h 53"/>
                  <a:gd name="T68" fmla="*/ 47 w 48"/>
                  <a:gd name="T69" fmla="*/ 8 h 53"/>
                  <a:gd name="T70" fmla="*/ 47 w 48"/>
                  <a:gd name="T71" fmla="*/ 5 h 53"/>
                  <a:gd name="T72" fmla="*/ 45 w 48"/>
                  <a:gd name="T73" fmla="*/ 3 h 53"/>
                  <a:gd name="T74" fmla="*/ 43 w 48"/>
                  <a:gd name="T75" fmla="*/ 3 h 53"/>
                  <a:gd name="T76" fmla="*/ 40 w 48"/>
                  <a:gd name="T77" fmla="*/ 2 h 53"/>
                  <a:gd name="T78" fmla="*/ 38 w 48"/>
                  <a:gd name="T79" fmla="*/ 1 h 53"/>
                  <a:gd name="T80" fmla="*/ 36 w 48"/>
                  <a:gd name="T81" fmla="*/ 1 h 53"/>
                  <a:gd name="T82" fmla="*/ 33 w 48"/>
                  <a:gd name="T83" fmla="*/ 1 h 53"/>
                  <a:gd name="T84" fmla="*/ 31 w 48"/>
                  <a:gd name="T85" fmla="*/ 1 h 53"/>
                  <a:gd name="T86" fmla="*/ 28 w 48"/>
                  <a:gd name="T87" fmla="*/ 2 h 53"/>
                  <a:gd name="T88" fmla="*/ 27 w 48"/>
                  <a:gd name="T89" fmla="*/ 4 h 53"/>
                  <a:gd name="T90" fmla="*/ 23 w 48"/>
                  <a:gd name="T91" fmla="*/ 3 h 53"/>
                  <a:gd name="T92" fmla="*/ 21 w 48"/>
                  <a:gd name="T93" fmla="*/ 2 h 53"/>
                  <a:gd name="T94" fmla="*/ 18 w 48"/>
                  <a:gd name="T95" fmla="*/ 1 h 53"/>
                  <a:gd name="T96" fmla="*/ 17 w 48"/>
                  <a:gd name="T97" fmla="*/ 5 h 53"/>
                  <a:gd name="T98" fmla="*/ 16 w 48"/>
                  <a:gd name="T99" fmla="*/ 6 h 53"/>
                  <a:gd name="T100" fmla="*/ 14 w 48"/>
                  <a:gd name="T101" fmla="*/ 10 h 53"/>
                  <a:gd name="T102" fmla="*/ 14 w 48"/>
                  <a:gd name="T103" fmla="*/ 14 h 53"/>
                  <a:gd name="T104" fmla="*/ 13 w 48"/>
                  <a:gd name="T105" fmla="*/ 18 h 53"/>
                  <a:gd name="T106" fmla="*/ 11 w 48"/>
                  <a:gd name="T107" fmla="*/ 20 h 53"/>
                  <a:gd name="T108" fmla="*/ 10 w 48"/>
                  <a:gd name="T109" fmla="*/ 22 h 53"/>
                  <a:gd name="T110" fmla="*/ 10 w 48"/>
                  <a:gd name="T111" fmla="*/ 25 h 53"/>
                  <a:gd name="T112" fmla="*/ 8 w 48"/>
                  <a:gd name="T113" fmla="*/ 27 h 53"/>
                  <a:gd name="T114" fmla="*/ 6 w 48"/>
                  <a:gd name="T115" fmla="*/ 29 h 53"/>
                  <a:gd name="T116" fmla="*/ 4 w 48"/>
                  <a:gd name="T117" fmla="*/ 28 h 53"/>
                  <a:gd name="T118" fmla="*/ 2 w 48"/>
                  <a:gd name="T119" fmla="*/ 29 h 53"/>
                  <a:gd name="T120" fmla="*/ 0 w 48"/>
                  <a:gd name="T121" fmla="*/ 31 h 53"/>
                  <a:gd name="T122" fmla="*/ 0 w 48"/>
                  <a:gd name="T123" fmla="*/ 3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8" h="53">
                    <a:moveTo>
                      <a:pt x="0" y="33"/>
                    </a:moveTo>
                    <a:cubicBezTo>
                      <a:pt x="1" y="33"/>
                      <a:pt x="0" y="33"/>
                      <a:pt x="0" y="33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2" y="33"/>
                      <a:pt x="2" y="32"/>
                      <a:pt x="2" y="32"/>
                    </a:cubicBezTo>
                    <a:cubicBezTo>
                      <a:pt x="2" y="32"/>
                      <a:pt x="3" y="32"/>
                      <a:pt x="3" y="32"/>
                    </a:cubicBezTo>
                    <a:cubicBezTo>
                      <a:pt x="4" y="32"/>
                      <a:pt x="4" y="32"/>
                      <a:pt x="5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7" y="32"/>
                      <a:pt x="7" y="32"/>
                      <a:pt x="8" y="32"/>
                    </a:cubicBezTo>
                    <a:cubicBezTo>
                      <a:pt x="9" y="32"/>
                      <a:pt x="9" y="32"/>
                      <a:pt x="10" y="32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33"/>
                      <a:pt x="11" y="33"/>
                      <a:pt x="11" y="34"/>
                    </a:cubicBezTo>
                    <a:cubicBezTo>
                      <a:pt x="11" y="34"/>
                      <a:pt x="11" y="34"/>
                      <a:pt x="11" y="35"/>
                    </a:cubicBezTo>
                    <a:cubicBezTo>
                      <a:pt x="11" y="35"/>
                      <a:pt x="11" y="36"/>
                      <a:pt x="12" y="36"/>
                    </a:cubicBezTo>
                    <a:cubicBezTo>
                      <a:pt x="12" y="36"/>
                      <a:pt x="12" y="37"/>
                      <a:pt x="12" y="37"/>
                    </a:cubicBezTo>
                    <a:cubicBezTo>
                      <a:pt x="12" y="37"/>
                      <a:pt x="12" y="38"/>
                      <a:pt x="13" y="38"/>
                    </a:cubicBezTo>
                    <a:cubicBezTo>
                      <a:pt x="13" y="38"/>
                      <a:pt x="13" y="39"/>
                      <a:pt x="14" y="39"/>
                    </a:cubicBezTo>
                    <a:cubicBezTo>
                      <a:pt x="14" y="39"/>
                      <a:pt x="14" y="38"/>
                      <a:pt x="15" y="38"/>
                    </a:cubicBezTo>
                    <a:cubicBezTo>
                      <a:pt x="15" y="38"/>
                      <a:pt x="15" y="38"/>
                      <a:pt x="16" y="38"/>
                    </a:cubicBezTo>
                    <a:cubicBezTo>
                      <a:pt x="16" y="38"/>
                      <a:pt x="17" y="38"/>
                      <a:pt x="17" y="38"/>
                    </a:cubicBezTo>
                    <a:cubicBezTo>
                      <a:pt x="17" y="38"/>
                      <a:pt x="18" y="38"/>
                      <a:pt x="18" y="38"/>
                    </a:cubicBezTo>
                    <a:cubicBezTo>
                      <a:pt x="18" y="38"/>
                      <a:pt x="18" y="38"/>
                      <a:pt x="18" y="37"/>
                    </a:cubicBezTo>
                    <a:cubicBezTo>
                      <a:pt x="18" y="37"/>
                      <a:pt x="18" y="37"/>
                      <a:pt x="18" y="36"/>
                    </a:cubicBezTo>
                    <a:cubicBezTo>
                      <a:pt x="18" y="36"/>
                      <a:pt x="18" y="36"/>
                      <a:pt x="19" y="36"/>
                    </a:cubicBezTo>
                    <a:cubicBezTo>
                      <a:pt x="19" y="35"/>
                      <a:pt x="19" y="35"/>
                      <a:pt x="20" y="35"/>
                    </a:cubicBezTo>
                    <a:cubicBezTo>
                      <a:pt x="20" y="36"/>
                      <a:pt x="21" y="35"/>
                      <a:pt x="21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7"/>
                      <a:pt x="22" y="36"/>
                      <a:pt x="23" y="36"/>
                    </a:cubicBezTo>
                    <a:cubicBezTo>
                      <a:pt x="23" y="36"/>
                      <a:pt x="24" y="36"/>
                      <a:pt x="24" y="36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4" y="39"/>
                      <a:pt x="24" y="39"/>
                      <a:pt x="24" y="40"/>
                    </a:cubicBezTo>
                    <a:cubicBezTo>
                      <a:pt x="24" y="40"/>
                      <a:pt x="24" y="41"/>
                      <a:pt x="24" y="41"/>
                    </a:cubicBezTo>
                    <a:cubicBezTo>
                      <a:pt x="24" y="42"/>
                      <a:pt x="24" y="42"/>
                      <a:pt x="24" y="43"/>
                    </a:cubicBezTo>
                    <a:cubicBezTo>
                      <a:pt x="24" y="43"/>
                      <a:pt x="25" y="44"/>
                      <a:pt x="25" y="44"/>
                    </a:cubicBezTo>
                    <a:cubicBezTo>
                      <a:pt x="25" y="45"/>
                      <a:pt x="25" y="45"/>
                      <a:pt x="25" y="46"/>
                    </a:cubicBezTo>
                    <a:cubicBezTo>
                      <a:pt x="25" y="46"/>
                      <a:pt x="25" y="46"/>
                      <a:pt x="25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5" y="48"/>
                      <a:pt x="26" y="47"/>
                      <a:pt x="26" y="47"/>
                    </a:cubicBezTo>
                    <a:cubicBezTo>
                      <a:pt x="26" y="47"/>
                      <a:pt x="27" y="47"/>
                      <a:pt x="27" y="47"/>
                    </a:cubicBezTo>
                    <a:cubicBezTo>
                      <a:pt x="27" y="47"/>
                      <a:pt x="28" y="47"/>
                      <a:pt x="28" y="47"/>
                    </a:cubicBezTo>
                    <a:cubicBezTo>
                      <a:pt x="29" y="47"/>
                      <a:pt x="29" y="47"/>
                      <a:pt x="29" y="47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30" y="47"/>
                      <a:pt x="30" y="47"/>
                      <a:pt x="30" y="48"/>
                    </a:cubicBezTo>
                    <a:cubicBezTo>
                      <a:pt x="30" y="48"/>
                      <a:pt x="30" y="48"/>
                      <a:pt x="31" y="48"/>
                    </a:cubicBezTo>
                    <a:cubicBezTo>
                      <a:pt x="31" y="48"/>
                      <a:pt x="31" y="48"/>
                      <a:pt x="32" y="48"/>
                    </a:cubicBezTo>
                    <a:cubicBezTo>
                      <a:pt x="32" y="48"/>
                      <a:pt x="32" y="48"/>
                      <a:pt x="32" y="48"/>
                    </a:cubicBezTo>
                    <a:cubicBezTo>
                      <a:pt x="33" y="48"/>
                      <a:pt x="32" y="49"/>
                      <a:pt x="33" y="49"/>
                    </a:cubicBezTo>
                    <a:cubicBezTo>
                      <a:pt x="33" y="50"/>
                      <a:pt x="34" y="49"/>
                      <a:pt x="34" y="49"/>
                    </a:cubicBezTo>
                    <a:cubicBezTo>
                      <a:pt x="35" y="49"/>
                      <a:pt x="35" y="50"/>
                      <a:pt x="35" y="50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37" y="50"/>
                      <a:pt x="36" y="49"/>
                      <a:pt x="37" y="49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1"/>
                      <a:pt x="39" y="51"/>
                      <a:pt x="39" y="51"/>
                    </a:cubicBezTo>
                    <a:cubicBezTo>
                      <a:pt x="40" y="52"/>
                      <a:pt x="40" y="52"/>
                      <a:pt x="40" y="53"/>
                    </a:cubicBezTo>
                    <a:cubicBezTo>
                      <a:pt x="41" y="53"/>
                      <a:pt x="41" y="53"/>
                      <a:pt x="42" y="53"/>
                    </a:cubicBezTo>
                    <a:cubicBezTo>
                      <a:pt x="42" y="53"/>
                      <a:pt x="42" y="52"/>
                      <a:pt x="42" y="52"/>
                    </a:cubicBezTo>
                    <a:cubicBezTo>
                      <a:pt x="42" y="51"/>
                      <a:pt x="43" y="50"/>
                      <a:pt x="42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0" y="49"/>
                      <a:pt x="40" y="48"/>
                      <a:pt x="40" y="47"/>
                    </a:cubicBezTo>
                    <a:cubicBezTo>
                      <a:pt x="40" y="47"/>
                      <a:pt x="41" y="47"/>
                      <a:pt x="41" y="46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1" y="44"/>
                      <a:pt x="41" y="44"/>
                      <a:pt x="41" y="44"/>
                    </a:cubicBezTo>
                    <a:cubicBezTo>
                      <a:pt x="41" y="43"/>
                      <a:pt x="40" y="44"/>
                      <a:pt x="40" y="43"/>
                    </a:cubicBezTo>
                    <a:cubicBezTo>
                      <a:pt x="40" y="43"/>
                      <a:pt x="40" y="43"/>
                      <a:pt x="40" y="42"/>
                    </a:cubicBezTo>
                    <a:cubicBezTo>
                      <a:pt x="41" y="42"/>
                      <a:pt x="41" y="42"/>
                      <a:pt x="41" y="41"/>
                    </a:cubicBezTo>
                    <a:cubicBezTo>
                      <a:pt x="42" y="41"/>
                      <a:pt x="42" y="41"/>
                      <a:pt x="42" y="40"/>
                    </a:cubicBezTo>
                    <a:cubicBezTo>
                      <a:pt x="42" y="40"/>
                      <a:pt x="43" y="40"/>
                      <a:pt x="43" y="40"/>
                    </a:cubicBezTo>
                    <a:cubicBezTo>
                      <a:pt x="43" y="40"/>
                      <a:pt x="43" y="39"/>
                      <a:pt x="43" y="39"/>
                    </a:cubicBezTo>
                    <a:cubicBezTo>
                      <a:pt x="44" y="39"/>
                      <a:pt x="44" y="40"/>
                      <a:pt x="45" y="39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6" y="39"/>
                      <a:pt x="46" y="39"/>
                      <a:pt x="46" y="38"/>
                    </a:cubicBezTo>
                    <a:cubicBezTo>
                      <a:pt x="46" y="38"/>
                      <a:pt x="45" y="38"/>
                      <a:pt x="45" y="37"/>
                    </a:cubicBezTo>
                    <a:cubicBezTo>
                      <a:pt x="45" y="37"/>
                      <a:pt x="45" y="36"/>
                      <a:pt x="45" y="36"/>
                    </a:cubicBezTo>
                    <a:cubicBezTo>
                      <a:pt x="45" y="35"/>
                      <a:pt x="44" y="36"/>
                      <a:pt x="44" y="35"/>
                    </a:cubicBezTo>
                    <a:cubicBezTo>
                      <a:pt x="44" y="35"/>
                      <a:pt x="44" y="35"/>
                      <a:pt x="44" y="34"/>
                    </a:cubicBezTo>
                    <a:cubicBezTo>
                      <a:pt x="44" y="34"/>
                      <a:pt x="44" y="34"/>
                      <a:pt x="44" y="33"/>
                    </a:cubicBezTo>
                    <a:cubicBezTo>
                      <a:pt x="43" y="33"/>
                      <a:pt x="44" y="32"/>
                      <a:pt x="44" y="32"/>
                    </a:cubicBezTo>
                    <a:cubicBezTo>
                      <a:pt x="43" y="31"/>
                      <a:pt x="43" y="31"/>
                      <a:pt x="43" y="30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43" y="27"/>
                      <a:pt x="42" y="27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4"/>
                      <a:pt x="43" y="24"/>
                      <a:pt x="43" y="24"/>
                    </a:cubicBezTo>
                    <a:cubicBezTo>
                      <a:pt x="43" y="24"/>
                      <a:pt x="43" y="24"/>
                      <a:pt x="43" y="24"/>
                    </a:cubicBezTo>
                    <a:cubicBezTo>
                      <a:pt x="43" y="23"/>
                      <a:pt x="42" y="23"/>
                      <a:pt x="42" y="23"/>
                    </a:cubicBezTo>
                    <a:cubicBezTo>
                      <a:pt x="42" y="23"/>
                      <a:pt x="42" y="22"/>
                      <a:pt x="42" y="22"/>
                    </a:cubicBezTo>
                    <a:cubicBezTo>
                      <a:pt x="43" y="22"/>
                      <a:pt x="43" y="22"/>
                      <a:pt x="43" y="21"/>
                    </a:cubicBezTo>
                    <a:cubicBezTo>
                      <a:pt x="43" y="21"/>
                      <a:pt x="43" y="21"/>
                      <a:pt x="43" y="20"/>
                    </a:cubicBezTo>
                    <a:cubicBezTo>
                      <a:pt x="43" y="20"/>
                      <a:pt x="43" y="20"/>
                      <a:pt x="44" y="20"/>
                    </a:cubicBezTo>
                    <a:cubicBezTo>
                      <a:pt x="44" y="19"/>
                      <a:pt x="44" y="19"/>
                      <a:pt x="44" y="19"/>
                    </a:cubicBezTo>
                    <a:cubicBezTo>
                      <a:pt x="44" y="18"/>
                      <a:pt x="44" y="18"/>
                      <a:pt x="44" y="17"/>
                    </a:cubicBezTo>
                    <a:cubicBezTo>
                      <a:pt x="45" y="16"/>
                      <a:pt x="44" y="16"/>
                      <a:pt x="45" y="15"/>
                    </a:cubicBezTo>
                    <a:cubicBezTo>
                      <a:pt x="45" y="14"/>
                      <a:pt x="45" y="13"/>
                      <a:pt x="45" y="13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0"/>
                      <a:pt x="48" y="9"/>
                      <a:pt x="48" y="9"/>
                    </a:cubicBezTo>
                    <a:cubicBezTo>
                      <a:pt x="48" y="9"/>
                      <a:pt x="48" y="9"/>
                      <a:pt x="47" y="8"/>
                    </a:cubicBezTo>
                    <a:cubicBezTo>
                      <a:pt x="47" y="8"/>
                      <a:pt x="47" y="7"/>
                      <a:pt x="47" y="7"/>
                    </a:cubicBezTo>
                    <a:cubicBezTo>
                      <a:pt x="47" y="6"/>
                      <a:pt x="47" y="6"/>
                      <a:pt x="47" y="5"/>
                    </a:cubicBezTo>
                    <a:cubicBezTo>
                      <a:pt x="47" y="5"/>
                      <a:pt x="47" y="5"/>
                      <a:pt x="47" y="5"/>
                    </a:cubicBezTo>
                    <a:cubicBezTo>
                      <a:pt x="46" y="5"/>
                      <a:pt x="46" y="5"/>
                      <a:pt x="46" y="4"/>
                    </a:cubicBezTo>
                    <a:cubicBezTo>
                      <a:pt x="46" y="4"/>
                      <a:pt x="46" y="4"/>
                      <a:pt x="45" y="4"/>
                    </a:cubicBezTo>
                    <a:cubicBezTo>
                      <a:pt x="45" y="4"/>
                      <a:pt x="45" y="3"/>
                      <a:pt x="45" y="3"/>
                    </a:cubicBezTo>
                    <a:cubicBezTo>
                      <a:pt x="45" y="3"/>
                      <a:pt x="45" y="3"/>
                      <a:pt x="44" y="2"/>
                    </a:cubicBezTo>
                    <a:cubicBezTo>
                      <a:pt x="44" y="2"/>
                      <a:pt x="44" y="3"/>
                      <a:pt x="43" y="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2" y="3"/>
                      <a:pt x="42" y="3"/>
                      <a:pt x="41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0" y="3"/>
                      <a:pt x="40" y="3"/>
                      <a:pt x="40" y="2"/>
                    </a:cubicBezTo>
                    <a:cubicBezTo>
                      <a:pt x="39" y="2"/>
                      <a:pt x="39" y="2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7" y="1"/>
                      <a:pt x="37" y="1"/>
                      <a:pt x="36" y="1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5" y="1"/>
                      <a:pt x="35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3" y="1"/>
                    </a:cubicBezTo>
                    <a:cubicBezTo>
                      <a:pt x="33" y="1"/>
                      <a:pt x="33" y="1"/>
                      <a:pt x="32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0" y="1"/>
                      <a:pt x="30" y="2"/>
                    </a:cubicBezTo>
                    <a:cubicBezTo>
                      <a:pt x="30" y="2"/>
                      <a:pt x="30" y="2"/>
                      <a:pt x="29" y="2"/>
                    </a:cubicBezTo>
                    <a:cubicBezTo>
                      <a:pt x="29" y="2"/>
                      <a:pt x="29" y="2"/>
                      <a:pt x="28" y="2"/>
                    </a:cubicBezTo>
                    <a:cubicBezTo>
                      <a:pt x="28" y="2"/>
                      <a:pt x="28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4"/>
                      <a:pt x="26" y="3"/>
                      <a:pt x="25" y="3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4" y="3"/>
                      <a:pt x="24" y="3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2" y="3"/>
                      <a:pt x="22" y="3"/>
                      <a:pt x="21" y="3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3"/>
                      <a:pt x="17" y="3"/>
                      <a:pt x="17" y="4"/>
                    </a:cubicBezTo>
                    <a:cubicBezTo>
                      <a:pt x="16" y="4"/>
                      <a:pt x="17" y="4"/>
                      <a:pt x="17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6" y="7"/>
                      <a:pt x="16" y="8"/>
                    </a:cubicBezTo>
                    <a:cubicBezTo>
                      <a:pt x="15" y="8"/>
                      <a:pt x="15" y="8"/>
                      <a:pt x="15" y="9"/>
                    </a:cubicBezTo>
                    <a:cubicBezTo>
                      <a:pt x="14" y="9"/>
                      <a:pt x="15" y="10"/>
                      <a:pt x="14" y="10"/>
                    </a:cubicBezTo>
                    <a:cubicBezTo>
                      <a:pt x="14" y="10"/>
                      <a:pt x="14" y="11"/>
                      <a:pt x="14" y="11"/>
                    </a:cubicBezTo>
                    <a:cubicBezTo>
                      <a:pt x="14" y="12"/>
                      <a:pt x="14" y="12"/>
                      <a:pt x="14" y="13"/>
                    </a:cubicBezTo>
                    <a:cubicBezTo>
                      <a:pt x="14" y="13"/>
                      <a:pt x="15" y="13"/>
                      <a:pt x="14" y="14"/>
                    </a:cubicBezTo>
                    <a:cubicBezTo>
                      <a:pt x="14" y="14"/>
                      <a:pt x="14" y="14"/>
                      <a:pt x="14" y="15"/>
                    </a:cubicBezTo>
                    <a:cubicBezTo>
                      <a:pt x="13" y="15"/>
                      <a:pt x="14" y="16"/>
                      <a:pt x="14" y="17"/>
                    </a:cubicBezTo>
                    <a:cubicBezTo>
                      <a:pt x="13" y="17"/>
                      <a:pt x="13" y="17"/>
                      <a:pt x="13" y="18"/>
                    </a:cubicBezTo>
                    <a:cubicBezTo>
                      <a:pt x="13" y="18"/>
                      <a:pt x="12" y="18"/>
                      <a:pt x="12" y="18"/>
                    </a:cubicBezTo>
                    <a:cubicBezTo>
                      <a:pt x="12" y="19"/>
                      <a:pt x="12" y="19"/>
                      <a:pt x="12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0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4"/>
                      <a:pt x="11" y="24"/>
                      <a:pt x="10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8" y="27"/>
                    </a:cubicBezTo>
                    <a:cubicBezTo>
                      <a:pt x="8" y="27"/>
                      <a:pt x="8" y="28"/>
                      <a:pt x="7" y="28"/>
                    </a:cubicBezTo>
                    <a:cubicBezTo>
                      <a:pt x="7" y="29"/>
                      <a:pt x="7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5" y="29"/>
                      <a:pt x="6" y="29"/>
                      <a:pt x="6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8"/>
                      <a:pt x="5" y="28"/>
                      <a:pt x="4" y="28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29"/>
                      <a:pt x="3" y="29"/>
                      <a:pt x="2" y="29"/>
                    </a:cubicBezTo>
                    <a:cubicBezTo>
                      <a:pt x="2" y="29"/>
                      <a:pt x="2" y="29"/>
                      <a:pt x="1" y="29"/>
                    </a:cubicBezTo>
                    <a:cubicBezTo>
                      <a:pt x="1" y="29"/>
                      <a:pt x="1" y="30"/>
                      <a:pt x="1" y="30"/>
                    </a:cubicBezTo>
                    <a:cubicBezTo>
                      <a:pt x="0" y="31"/>
                      <a:pt x="1" y="31"/>
                      <a:pt x="0" y="3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0" y="3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1" name="Freeform 461">
                <a:extLst>
                  <a:ext uri="{FF2B5EF4-FFF2-40B4-BE49-F238E27FC236}">
                    <a16:creationId xmlns:a16="http://schemas.microsoft.com/office/drawing/2014/main" id="{3D5185B0-B589-4A3D-86A2-2EAEA06AF8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3501" y="344328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2" name="Freeform 462">
                <a:extLst>
                  <a:ext uri="{FF2B5EF4-FFF2-40B4-BE49-F238E27FC236}">
                    <a16:creationId xmlns:a16="http://schemas.microsoft.com/office/drawing/2014/main" id="{955EE436-AD19-4043-879A-B23FE4AE3A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3801" y="3411539"/>
                <a:ext cx="301625" cy="508000"/>
              </a:xfrm>
              <a:custGeom>
                <a:avLst/>
                <a:gdLst>
                  <a:gd name="T0" fmla="*/ 1 w 28"/>
                  <a:gd name="T1" fmla="*/ 12 h 47"/>
                  <a:gd name="T2" fmla="*/ 1 w 28"/>
                  <a:gd name="T3" fmla="*/ 14 h 47"/>
                  <a:gd name="T4" fmla="*/ 2 w 28"/>
                  <a:gd name="T5" fmla="*/ 16 h 47"/>
                  <a:gd name="T6" fmla="*/ 6 w 28"/>
                  <a:gd name="T7" fmla="*/ 18 h 47"/>
                  <a:gd name="T8" fmla="*/ 7 w 28"/>
                  <a:gd name="T9" fmla="*/ 21 h 47"/>
                  <a:gd name="T10" fmla="*/ 7 w 28"/>
                  <a:gd name="T11" fmla="*/ 25 h 47"/>
                  <a:gd name="T12" fmla="*/ 6 w 28"/>
                  <a:gd name="T13" fmla="*/ 30 h 47"/>
                  <a:gd name="T14" fmla="*/ 4 w 28"/>
                  <a:gd name="T15" fmla="*/ 33 h 47"/>
                  <a:gd name="T16" fmla="*/ 2 w 28"/>
                  <a:gd name="T17" fmla="*/ 36 h 47"/>
                  <a:gd name="T18" fmla="*/ 4 w 28"/>
                  <a:gd name="T19" fmla="*/ 40 h 47"/>
                  <a:gd name="T20" fmla="*/ 3 w 28"/>
                  <a:gd name="T21" fmla="*/ 44 h 47"/>
                  <a:gd name="T22" fmla="*/ 6 w 28"/>
                  <a:gd name="T23" fmla="*/ 47 h 47"/>
                  <a:gd name="T24" fmla="*/ 6 w 28"/>
                  <a:gd name="T25" fmla="*/ 44 h 47"/>
                  <a:gd name="T26" fmla="*/ 9 w 28"/>
                  <a:gd name="T27" fmla="*/ 42 h 47"/>
                  <a:gd name="T28" fmla="*/ 12 w 28"/>
                  <a:gd name="T29" fmla="*/ 40 h 47"/>
                  <a:gd name="T30" fmla="*/ 13 w 28"/>
                  <a:gd name="T31" fmla="*/ 36 h 47"/>
                  <a:gd name="T32" fmla="*/ 13 w 28"/>
                  <a:gd name="T33" fmla="*/ 32 h 47"/>
                  <a:gd name="T34" fmla="*/ 11 w 28"/>
                  <a:gd name="T35" fmla="*/ 29 h 47"/>
                  <a:gd name="T36" fmla="*/ 13 w 28"/>
                  <a:gd name="T37" fmla="*/ 27 h 47"/>
                  <a:gd name="T38" fmla="*/ 16 w 28"/>
                  <a:gd name="T39" fmla="*/ 24 h 47"/>
                  <a:gd name="T40" fmla="*/ 18 w 28"/>
                  <a:gd name="T41" fmla="*/ 22 h 47"/>
                  <a:gd name="T42" fmla="*/ 22 w 28"/>
                  <a:gd name="T43" fmla="*/ 19 h 47"/>
                  <a:gd name="T44" fmla="*/ 25 w 28"/>
                  <a:gd name="T45" fmla="*/ 15 h 47"/>
                  <a:gd name="T46" fmla="*/ 28 w 28"/>
                  <a:gd name="T47" fmla="*/ 12 h 47"/>
                  <a:gd name="T48" fmla="*/ 28 w 28"/>
                  <a:gd name="T49" fmla="*/ 6 h 47"/>
                  <a:gd name="T50" fmla="*/ 28 w 28"/>
                  <a:gd name="T51" fmla="*/ 2 h 47"/>
                  <a:gd name="T52" fmla="*/ 27 w 28"/>
                  <a:gd name="T53" fmla="*/ 0 h 47"/>
                  <a:gd name="T54" fmla="*/ 26 w 28"/>
                  <a:gd name="T55" fmla="*/ 1 h 47"/>
                  <a:gd name="T56" fmla="*/ 24 w 28"/>
                  <a:gd name="T57" fmla="*/ 2 h 47"/>
                  <a:gd name="T58" fmla="*/ 22 w 28"/>
                  <a:gd name="T59" fmla="*/ 3 h 47"/>
                  <a:gd name="T60" fmla="*/ 20 w 28"/>
                  <a:gd name="T61" fmla="*/ 3 h 47"/>
                  <a:gd name="T62" fmla="*/ 18 w 28"/>
                  <a:gd name="T63" fmla="*/ 3 h 47"/>
                  <a:gd name="T64" fmla="*/ 16 w 28"/>
                  <a:gd name="T65" fmla="*/ 3 h 47"/>
                  <a:gd name="T66" fmla="*/ 13 w 28"/>
                  <a:gd name="T67" fmla="*/ 3 h 47"/>
                  <a:gd name="T68" fmla="*/ 12 w 28"/>
                  <a:gd name="T69" fmla="*/ 4 h 47"/>
                  <a:gd name="T70" fmla="*/ 13 w 28"/>
                  <a:gd name="T71" fmla="*/ 8 h 47"/>
                  <a:gd name="T72" fmla="*/ 14 w 28"/>
                  <a:gd name="T73" fmla="*/ 10 h 47"/>
                  <a:gd name="T74" fmla="*/ 15 w 28"/>
                  <a:gd name="T75" fmla="*/ 12 h 47"/>
                  <a:gd name="T76" fmla="*/ 13 w 28"/>
                  <a:gd name="T77" fmla="*/ 16 h 47"/>
                  <a:gd name="T78" fmla="*/ 12 w 28"/>
                  <a:gd name="T79" fmla="*/ 14 h 47"/>
                  <a:gd name="T80" fmla="*/ 10 w 28"/>
                  <a:gd name="T81" fmla="*/ 12 h 47"/>
                  <a:gd name="T82" fmla="*/ 8 w 28"/>
                  <a:gd name="T83" fmla="*/ 10 h 47"/>
                  <a:gd name="T84" fmla="*/ 7 w 28"/>
                  <a:gd name="T85" fmla="*/ 11 h 47"/>
                  <a:gd name="T86" fmla="*/ 4 w 28"/>
                  <a:gd name="T87" fmla="*/ 1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8" h="47">
                    <a:moveTo>
                      <a:pt x="3" y="12"/>
                    </a:moveTo>
                    <a:cubicBezTo>
                      <a:pt x="3" y="12"/>
                      <a:pt x="3" y="12"/>
                      <a:pt x="2" y="12"/>
                    </a:cubicBezTo>
                    <a:cubicBezTo>
                      <a:pt x="2" y="12"/>
                      <a:pt x="2" y="12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2" y="16"/>
                    </a:cubicBezTo>
                    <a:cubicBezTo>
                      <a:pt x="2" y="16"/>
                      <a:pt x="3" y="16"/>
                      <a:pt x="3" y="16"/>
                    </a:cubicBezTo>
                    <a:cubicBezTo>
                      <a:pt x="4" y="17"/>
                      <a:pt x="4" y="17"/>
                      <a:pt x="5" y="17"/>
                    </a:cubicBezTo>
                    <a:cubicBezTo>
                      <a:pt x="5" y="17"/>
                      <a:pt x="6" y="17"/>
                      <a:pt x="6" y="18"/>
                    </a:cubicBezTo>
                    <a:cubicBezTo>
                      <a:pt x="6" y="18"/>
                      <a:pt x="7" y="18"/>
                      <a:pt x="7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20"/>
                      <a:pt x="7" y="20"/>
                      <a:pt x="7" y="21"/>
                    </a:cubicBezTo>
                    <a:cubicBezTo>
                      <a:pt x="7" y="22"/>
                      <a:pt x="7" y="22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4"/>
                      <a:pt x="7" y="24"/>
                      <a:pt x="7" y="25"/>
                    </a:cubicBezTo>
                    <a:cubicBezTo>
                      <a:pt x="7" y="26"/>
                      <a:pt x="7" y="26"/>
                      <a:pt x="7" y="27"/>
                    </a:cubicBezTo>
                    <a:cubicBezTo>
                      <a:pt x="7" y="28"/>
                      <a:pt x="6" y="28"/>
                      <a:pt x="6" y="29"/>
                    </a:cubicBezTo>
                    <a:cubicBezTo>
                      <a:pt x="6" y="29"/>
                      <a:pt x="6" y="30"/>
                      <a:pt x="6" y="30"/>
                    </a:cubicBezTo>
                    <a:cubicBezTo>
                      <a:pt x="6" y="30"/>
                      <a:pt x="5" y="31"/>
                      <a:pt x="5" y="31"/>
                    </a:cubicBezTo>
                    <a:cubicBezTo>
                      <a:pt x="5" y="32"/>
                      <a:pt x="5" y="32"/>
                      <a:pt x="4" y="32"/>
                    </a:cubicBezTo>
                    <a:cubicBezTo>
                      <a:pt x="4" y="32"/>
                      <a:pt x="4" y="33"/>
                      <a:pt x="4" y="33"/>
                    </a:cubicBezTo>
                    <a:cubicBezTo>
                      <a:pt x="4" y="33"/>
                      <a:pt x="3" y="33"/>
                      <a:pt x="3" y="34"/>
                    </a:cubicBezTo>
                    <a:cubicBezTo>
                      <a:pt x="3" y="34"/>
                      <a:pt x="2" y="34"/>
                      <a:pt x="2" y="35"/>
                    </a:cubicBezTo>
                    <a:cubicBezTo>
                      <a:pt x="2" y="35"/>
                      <a:pt x="2" y="35"/>
                      <a:pt x="2" y="36"/>
                    </a:cubicBezTo>
                    <a:cubicBezTo>
                      <a:pt x="3" y="36"/>
                      <a:pt x="2" y="36"/>
                      <a:pt x="2" y="37"/>
                    </a:cubicBezTo>
                    <a:cubicBezTo>
                      <a:pt x="2" y="38"/>
                      <a:pt x="3" y="38"/>
                      <a:pt x="3" y="39"/>
                    </a:cubicBezTo>
                    <a:cubicBezTo>
                      <a:pt x="3" y="39"/>
                      <a:pt x="4" y="39"/>
                      <a:pt x="4" y="40"/>
                    </a:cubicBezTo>
                    <a:cubicBezTo>
                      <a:pt x="4" y="40"/>
                      <a:pt x="4" y="41"/>
                      <a:pt x="4" y="41"/>
                    </a:cubicBezTo>
                    <a:cubicBezTo>
                      <a:pt x="3" y="41"/>
                      <a:pt x="4" y="42"/>
                      <a:pt x="4" y="42"/>
                    </a:cubicBezTo>
                    <a:cubicBezTo>
                      <a:pt x="3" y="43"/>
                      <a:pt x="3" y="43"/>
                      <a:pt x="3" y="44"/>
                    </a:cubicBezTo>
                    <a:cubicBezTo>
                      <a:pt x="3" y="44"/>
                      <a:pt x="3" y="45"/>
                      <a:pt x="3" y="45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5"/>
                      <a:pt x="6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3"/>
                      <a:pt x="7" y="43"/>
                      <a:pt x="7" y="43"/>
                    </a:cubicBezTo>
                    <a:cubicBezTo>
                      <a:pt x="7" y="43"/>
                      <a:pt x="7" y="42"/>
                      <a:pt x="8" y="42"/>
                    </a:cubicBezTo>
                    <a:cubicBezTo>
                      <a:pt x="8" y="42"/>
                      <a:pt x="9" y="42"/>
                      <a:pt x="9" y="42"/>
                    </a:cubicBezTo>
                    <a:cubicBezTo>
                      <a:pt x="10" y="41"/>
                      <a:pt x="10" y="42"/>
                      <a:pt x="11" y="41"/>
                    </a:cubicBezTo>
                    <a:cubicBezTo>
                      <a:pt x="11" y="41"/>
                      <a:pt x="11" y="41"/>
                      <a:pt x="12" y="41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3" y="38"/>
                      <a:pt x="12" y="38"/>
                      <a:pt x="13" y="37"/>
                    </a:cubicBezTo>
                    <a:cubicBezTo>
                      <a:pt x="13" y="37"/>
                      <a:pt x="13" y="36"/>
                      <a:pt x="13" y="36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4"/>
                      <a:pt x="13" y="34"/>
                      <a:pt x="13" y="33"/>
                    </a:cubicBezTo>
                    <a:cubicBezTo>
                      <a:pt x="12" y="33"/>
                      <a:pt x="13" y="33"/>
                      <a:pt x="13" y="32"/>
                    </a:cubicBezTo>
                    <a:cubicBezTo>
                      <a:pt x="12" y="32"/>
                      <a:pt x="12" y="31"/>
                      <a:pt x="12" y="31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29"/>
                      <a:pt x="11" y="29"/>
                      <a:pt x="11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2" y="27"/>
                      <a:pt x="13" y="27"/>
                      <a:pt x="13" y="27"/>
                    </a:cubicBezTo>
                    <a:cubicBezTo>
                      <a:pt x="13" y="27"/>
                      <a:pt x="14" y="27"/>
                      <a:pt x="14" y="26"/>
                    </a:cubicBezTo>
                    <a:cubicBezTo>
                      <a:pt x="15" y="26"/>
                      <a:pt x="14" y="26"/>
                      <a:pt x="15" y="25"/>
                    </a:cubicBezTo>
                    <a:cubicBezTo>
                      <a:pt x="15" y="24"/>
                      <a:pt x="16" y="24"/>
                      <a:pt x="16" y="24"/>
                    </a:cubicBezTo>
                    <a:cubicBezTo>
                      <a:pt x="16" y="24"/>
                      <a:pt x="16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8" y="22"/>
                    </a:cubicBezTo>
                    <a:cubicBezTo>
                      <a:pt x="18" y="22"/>
                      <a:pt x="18" y="21"/>
                      <a:pt x="19" y="21"/>
                    </a:cubicBezTo>
                    <a:cubicBezTo>
                      <a:pt x="19" y="20"/>
                      <a:pt x="20" y="20"/>
                      <a:pt x="20" y="20"/>
                    </a:cubicBezTo>
                    <a:cubicBezTo>
                      <a:pt x="21" y="20"/>
                      <a:pt x="22" y="20"/>
                      <a:pt x="22" y="19"/>
                    </a:cubicBezTo>
                    <a:cubicBezTo>
                      <a:pt x="23" y="19"/>
                      <a:pt x="23" y="18"/>
                      <a:pt x="24" y="18"/>
                    </a:cubicBezTo>
                    <a:cubicBezTo>
                      <a:pt x="24" y="17"/>
                      <a:pt x="25" y="17"/>
                      <a:pt x="25" y="17"/>
                    </a:cubicBezTo>
                    <a:cubicBezTo>
                      <a:pt x="25" y="16"/>
                      <a:pt x="25" y="16"/>
                      <a:pt x="25" y="15"/>
                    </a:cubicBezTo>
                    <a:cubicBezTo>
                      <a:pt x="25" y="15"/>
                      <a:pt x="26" y="15"/>
                      <a:pt x="26" y="14"/>
                    </a:cubicBezTo>
                    <a:cubicBezTo>
                      <a:pt x="27" y="14"/>
                      <a:pt x="27" y="14"/>
                      <a:pt x="27" y="13"/>
                    </a:cubicBezTo>
                    <a:cubicBezTo>
                      <a:pt x="27" y="13"/>
                      <a:pt x="28" y="12"/>
                      <a:pt x="28" y="12"/>
                    </a:cubicBezTo>
                    <a:cubicBezTo>
                      <a:pt x="28" y="11"/>
                      <a:pt x="28" y="11"/>
                      <a:pt x="28" y="10"/>
                    </a:cubicBezTo>
                    <a:cubicBezTo>
                      <a:pt x="28" y="10"/>
                      <a:pt x="28" y="9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5"/>
                      <a:pt x="28" y="5"/>
                    </a:cubicBezTo>
                    <a:cubicBezTo>
                      <a:pt x="28" y="4"/>
                      <a:pt x="28" y="3"/>
                      <a:pt x="28" y="3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6" y="0"/>
                      <a:pt x="26" y="0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5" y="1"/>
                      <a:pt x="2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1"/>
                      <a:pt x="25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2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0" y="2"/>
                      <a:pt x="20" y="3"/>
                      <a:pt x="20" y="3"/>
                    </a:cubicBezTo>
                    <a:cubicBezTo>
                      <a:pt x="20" y="3"/>
                      <a:pt x="20" y="4"/>
                      <a:pt x="19" y="4"/>
                    </a:cubicBezTo>
                    <a:cubicBezTo>
                      <a:pt x="19" y="4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3"/>
                      <a:pt x="17" y="3"/>
                      <a:pt x="17" y="4"/>
                    </a:cubicBezTo>
                    <a:cubicBezTo>
                      <a:pt x="17" y="4"/>
                      <a:pt x="16" y="4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2" y="4"/>
                    </a:cubicBezTo>
                    <a:cubicBezTo>
                      <a:pt x="12" y="5"/>
                      <a:pt x="12" y="5"/>
                      <a:pt x="12" y="6"/>
                    </a:cubicBezTo>
                    <a:cubicBezTo>
                      <a:pt x="13" y="6"/>
                      <a:pt x="13" y="6"/>
                      <a:pt x="13" y="7"/>
                    </a:cubicBezTo>
                    <a:cubicBezTo>
                      <a:pt x="13" y="7"/>
                      <a:pt x="13" y="7"/>
                      <a:pt x="13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4" y="9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3"/>
                      <a:pt x="15" y="13"/>
                      <a:pt x="15" y="14"/>
                    </a:cubicBezTo>
                    <a:cubicBezTo>
                      <a:pt x="15" y="14"/>
                      <a:pt x="15" y="15"/>
                      <a:pt x="14" y="15"/>
                    </a:cubicBezTo>
                    <a:cubicBezTo>
                      <a:pt x="14" y="15"/>
                      <a:pt x="14" y="16"/>
                      <a:pt x="13" y="16"/>
                    </a:cubicBezTo>
                    <a:cubicBezTo>
                      <a:pt x="13" y="16"/>
                      <a:pt x="13" y="16"/>
                      <a:pt x="12" y="16"/>
                    </a:cubicBezTo>
                    <a:cubicBezTo>
                      <a:pt x="12" y="16"/>
                      <a:pt x="12" y="16"/>
                      <a:pt x="11" y="15"/>
                    </a:cubicBezTo>
                    <a:cubicBezTo>
                      <a:pt x="11" y="15"/>
                      <a:pt x="12" y="15"/>
                      <a:pt x="12" y="14"/>
                    </a:cubicBezTo>
                    <a:cubicBezTo>
                      <a:pt x="12" y="14"/>
                      <a:pt x="12" y="13"/>
                      <a:pt x="12" y="13"/>
                    </a:cubicBezTo>
                    <a:cubicBezTo>
                      <a:pt x="12" y="12"/>
                      <a:pt x="11" y="12"/>
                      <a:pt x="11" y="12"/>
                    </a:cubicBezTo>
                    <a:cubicBezTo>
                      <a:pt x="11" y="12"/>
                      <a:pt x="10" y="12"/>
                      <a:pt x="10" y="12"/>
                    </a:cubicBezTo>
                    <a:cubicBezTo>
                      <a:pt x="10" y="12"/>
                      <a:pt x="9" y="12"/>
                      <a:pt x="9" y="12"/>
                    </a:cubicBezTo>
                    <a:cubicBezTo>
                      <a:pt x="9" y="12"/>
                      <a:pt x="9" y="11"/>
                      <a:pt x="9" y="11"/>
                    </a:cubicBezTo>
                    <a:cubicBezTo>
                      <a:pt x="8" y="11"/>
                      <a:pt x="9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1"/>
                      <a:pt x="7" y="11"/>
                    </a:cubicBezTo>
                    <a:cubicBezTo>
                      <a:pt x="7" y="11"/>
                      <a:pt x="7" y="11"/>
                      <a:pt x="6" y="11"/>
                    </a:cubicBezTo>
                    <a:cubicBezTo>
                      <a:pt x="6" y="11"/>
                      <a:pt x="6" y="11"/>
                      <a:pt x="5" y="11"/>
                    </a:cubicBezTo>
                    <a:cubicBezTo>
                      <a:pt x="5" y="11"/>
                      <a:pt x="5" y="11"/>
                      <a:pt x="4" y="11"/>
                    </a:cubicBezTo>
                    <a:cubicBezTo>
                      <a:pt x="4" y="12"/>
                      <a:pt x="4" y="12"/>
                      <a:pt x="3" y="1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3" name="Freeform 463">
                <a:extLst>
                  <a:ext uri="{FF2B5EF4-FFF2-40B4-BE49-F238E27FC236}">
                    <a16:creationId xmlns:a16="http://schemas.microsoft.com/office/drawing/2014/main" id="{B2E7B83F-1EE2-469D-BCF6-224734AC5F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0889" y="2351089"/>
                <a:ext cx="292100" cy="498475"/>
              </a:xfrm>
              <a:custGeom>
                <a:avLst/>
                <a:gdLst>
                  <a:gd name="T0" fmla="*/ 2 w 27"/>
                  <a:gd name="T1" fmla="*/ 29 h 46"/>
                  <a:gd name="T2" fmla="*/ 2 w 27"/>
                  <a:gd name="T3" fmla="*/ 30 h 46"/>
                  <a:gd name="T4" fmla="*/ 3 w 27"/>
                  <a:gd name="T5" fmla="*/ 31 h 46"/>
                  <a:gd name="T6" fmla="*/ 4 w 27"/>
                  <a:gd name="T7" fmla="*/ 33 h 46"/>
                  <a:gd name="T8" fmla="*/ 4 w 27"/>
                  <a:gd name="T9" fmla="*/ 34 h 46"/>
                  <a:gd name="T10" fmla="*/ 4 w 27"/>
                  <a:gd name="T11" fmla="*/ 37 h 46"/>
                  <a:gd name="T12" fmla="*/ 5 w 27"/>
                  <a:gd name="T13" fmla="*/ 39 h 46"/>
                  <a:gd name="T14" fmla="*/ 3 w 27"/>
                  <a:gd name="T15" fmla="*/ 39 h 46"/>
                  <a:gd name="T16" fmla="*/ 2 w 27"/>
                  <a:gd name="T17" fmla="*/ 40 h 46"/>
                  <a:gd name="T18" fmla="*/ 3 w 27"/>
                  <a:gd name="T19" fmla="*/ 42 h 46"/>
                  <a:gd name="T20" fmla="*/ 5 w 27"/>
                  <a:gd name="T21" fmla="*/ 43 h 46"/>
                  <a:gd name="T22" fmla="*/ 5 w 27"/>
                  <a:gd name="T23" fmla="*/ 46 h 46"/>
                  <a:gd name="T24" fmla="*/ 7 w 27"/>
                  <a:gd name="T25" fmla="*/ 46 h 46"/>
                  <a:gd name="T26" fmla="*/ 8 w 27"/>
                  <a:gd name="T27" fmla="*/ 45 h 46"/>
                  <a:gd name="T28" fmla="*/ 10 w 27"/>
                  <a:gd name="T29" fmla="*/ 45 h 46"/>
                  <a:gd name="T30" fmla="*/ 11 w 27"/>
                  <a:gd name="T31" fmla="*/ 44 h 46"/>
                  <a:gd name="T32" fmla="*/ 13 w 27"/>
                  <a:gd name="T33" fmla="*/ 42 h 46"/>
                  <a:gd name="T34" fmla="*/ 15 w 27"/>
                  <a:gd name="T35" fmla="*/ 42 h 46"/>
                  <a:gd name="T36" fmla="*/ 17 w 27"/>
                  <a:gd name="T37" fmla="*/ 41 h 46"/>
                  <a:gd name="T38" fmla="*/ 19 w 27"/>
                  <a:gd name="T39" fmla="*/ 40 h 46"/>
                  <a:gd name="T40" fmla="*/ 20 w 27"/>
                  <a:gd name="T41" fmla="*/ 39 h 46"/>
                  <a:gd name="T42" fmla="*/ 21 w 27"/>
                  <a:gd name="T43" fmla="*/ 38 h 46"/>
                  <a:gd name="T44" fmla="*/ 22 w 27"/>
                  <a:gd name="T45" fmla="*/ 37 h 46"/>
                  <a:gd name="T46" fmla="*/ 24 w 27"/>
                  <a:gd name="T47" fmla="*/ 36 h 46"/>
                  <a:gd name="T48" fmla="*/ 24 w 27"/>
                  <a:gd name="T49" fmla="*/ 36 h 46"/>
                  <a:gd name="T50" fmla="*/ 23 w 27"/>
                  <a:gd name="T51" fmla="*/ 35 h 46"/>
                  <a:gd name="T52" fmla="*/ 23 w 27"/>
                  <a:gd name="T53" fmla="*/ 33 h 46"/>
                  <a:gd name="T54" fmla="*/ 23 w 27"/>
                  <a:gd name="T55" fmla="*/ 31 h 46"/>
                  <a:gd name="T56" fmla="*/ 23 w 27"/>
                  <a:gd name="T57" fmla="*/ 29 h 46"/>
                  <a:gd name="T58" fmla="*/ 22 w 27"/>
                  <a:gd name="T59" fmla="*/ 27 h 46"/>
                  <a:gd name="T60" fmla="*/ 24 w 27"/>
                  <a:gd name="T61" fmla="*/ 25 h 46"/>
                  <a:gd name="T62" fmla="*/ 24 w 27"/>
                  <a:gd name="T63" fmla="*/ 23 h 46"/>
                  <a:gd name="T64" fmla="*/ 25 w 27"/>
                  <a:gd name="T65" fmla="*/ 23 h 46"/>
                  <a:gd name="T66" fmla="*/ 26 w 27"/>
                  <a:gd name="T67" fmla="*/ 12 h 46"/>
                  <a:gd name="T68" fmla="*/ 25 w 27"/>
                  <a:gd name="T69" fmla="*/ 11 h 46"/>
                  <a:gd name="T70" fmla="*/ 23 w 27"/>
                  <a:gd name="T71" fmla="*/ 10 h 46"/>
                  <a:gd name="T72" fmla="*/ 20 w 27"/>
                  <a:gd name="T73" fmla="*/ 8 h 46"/>
                  <a:gd name="T74" fmla="*/ 18 w 27"/>
                  <a:gd name="T75" fmla="*/ 7 h 46"/>
                  <a:gd name="T76" fmla="*/ 14 w 27"/>
                  <a:gd name="T77" fmla="*/ 5 h 46"/>
                  <a:gd name="T78" fmla="*/ 13 w 27"/>
                  <a:gd name="T79" fmla="*/ 4 h 46"/>
                  <a:gd name="T80" fmla="*/ 8 w 27"/>
                  <a:gd name="T81" fmla="*/ 2 h 46"/>
                  <a:gd name="T82" fmla="*/ 6 w 27"/>
                  <a:gd name="T83" fmla="*/ 0 h 46"/>
                  <a:gd name="T84" fmla="*/ 5 w 27"/>
                  <a:gd name="T85" fmla="*/ 1 h 46"/>
                  <a:gd name="T86" fmla="*/ 4 w 27"/>
                  <a:gd name="T87" fmla="*/ 2 h 46"/>
                  <a:gd name="T88" fmla="*/ 4 w 27"/>
                  <a:gd name="T89" fmla="*/ 4 h 46"/>
                  <a:gd name="T90" fmla="*/ 4 w 27"/>
                  <a:gd name="T91" fmla="*/ 7 h 46"/>
                  <a:gd name="T92" fmla="*/ 5 w 27"/>
                  <a:gd name="T93" fmla="*/ 8 h 46"/>
                  <a:gd name="T94" fmla="*/ 6 w 27"/>
                  <a:gd name="T95" fmla="*/ 9 h 46"/>
                  <a:gd name="T96" fmla="*/ 5 w 27"/>
                  <a:gd name="T97" fmla="*/ 13 h 46"/>
                  <a:gd name="T98" fmla="*/ 5 w 27"/>
                  <a:gd name="T99" fmla="*/ 20 h 46"/>
                  <a:gd name="T100" fmla="*/ 3 w 27"/>
                  <a:gd name="T101" fmla="*/ 21 h 46"/>
                  <a:gd name="T102" fmla="*/ 2 w 27"/>
                  <a:gd name="T103" fmla="*/ 23 h 46"/>
                  <a:gd name="T104" fmla="*/ 2 w 27"/>
                  <a:gd name="T105" fmla="*/ 23 h 46"/>
                  <a:gd name="T106" fmla="*/ 1 w 27"/>
                  <a:gd name="T107" fmla="*/ 26 h 46"/>
                  <a:gd name="T108" fmla="*/ 0 w 27"/>
                  <a:gd name="T109" fmla="*/ 28 h 46"/>
                  <a:gd name="T110" fmla="*/ 1 w 27"/>
                  <a:gd name="T111" fmla="*/ 2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" h="46">
                    <a:moveTo>
                      <a:pt x="1" y="28"/>
                    </a:moveTo>
                    <a:cubicBezTo>
                      <a:pt x="2" y="28"/>
                      <a:pt x="1" y="29"/>
                      <a:pt x="2" y="29"/>
                    </a:cubicBezTo>
                    <a:cubicBezTo>
                      <a:pt x="2" y="29"/>
                      <a:pt x="2" y="29"/>
                      <a:pt x="2" y="30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3" y="30"/>
                      <a:pt x="3" y="31"/>
                      <a:pt x="3" y="31"/>
                    </a:cubicBezTo>
                    <a:cubicBezTo>
                      <a:pt x="3" y="31"/>
                      <a:pt x="4" y="31"/>
                      <a:pt x="4" y="32"/>
                    </a:cubicBezTo>
                    <a:cubicBezTo>
                      <a:pt x="4" y="32"/>
                      <a:pt x="4" y="33"/>
                      <a:pt x="4" y="33"/>
                    </a:cubicBezTo>
                    <a:cubicBezTo>
                      <a:pt x="4" y="33"/>
                      <a:pt x="4" y="34"/>
                      <a:pt x="4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5" y="35"/>
                      <a:pt x="4" y="36"/>
                      <a:pt x="4" y="36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8"/>
                      <a:pt x="6" y="38"/>
                      <a:pt x="5" y="39"/>
                    </a:cubicBezTo>
                    <a:cubicBezTo>
                      <a:pt x="5" y="39"/>
                      <a:pt x="5" y="39"/>
                      <a:pt x="4" y="39"/>
                    </a:cubicBezTo>
                    <a:cubicBezTo>
                      <a:pt x="4" y="39"/>
                      <a:pt x="4" y="39"/>
                      <a:pt x="3" y="39"/>
                    </a:cubicBezTo>
                    <a:cubicBezTo>
                      <a:pt x="3" y="39"/>
                      <a:pt x="2" y="39"/>
                      <a:pt x="2" y="39"/>
                    </a:cubicBezTo>
                    <a:cubicBezTo>
                      <a:pt x="2" y="39"/>
                      <a:pt x="2" y="40"/>
                      <a:pt x="2" y="40"/>
                    </a:cubicBezTo>
                    <a:cubicBezTo>
                      <a:pt x="2" y="40"/>
                      <a:pt x="2" y="40"/>
                      <a:pt x="2" y="41"/>
                    </a:cubicBezTo>
                    <a:cubicBezTo>
                      <a:pt x="2" y="41"/>
                      <a:pt x="2" y="41"/>
                      <a:pt x="3" y="42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4" y="42"/>
                      <a:pt x="4" y="42"/>
                      <a:pt x="5" y="43"/>
                    </a:cubicBezTo>
                    <a:cubicBezTo>
                      <a:pt x="5" y="43"/>
                      <a:pt x="5" y="44"/>
                      <a:pt x="5" y="44"/>
                    </a:cubicBezTo>
                    <a:cubicBezTo>
                      <a:pt x="5" y="45"/>
                      <a:pt x="5" y="45"/>
                      <a:pt x="5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7" y="46"/>
                    </a:cubicBezTo>
                    <a:cubicBezTo>
                      <a:pt x="7" y="46"/>
                      <a:pt x="7" y="46"/>
                      <a:pt x="8" y="46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6"/>
                      <a:pt x="9" y="46"/>
                    </a:cubicBezTo>
                    <a:cubicBezTo>
                      <a:pt x="9" y="46"/>
                      <a:pt x="9" y="45"/>
                      <a:pt x="10" y="45"/>
                    </a:cubicBezTo>
                    <a:cubicBezTo>
                      <a:pt x="10" y="44"/>
                      <a:pt x="10" y="45"/>
                      <a:pt x="11" y="45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11" y="43"/>
                      <a:pt x="11" y="43"/>
                      <a:pt x="12" y="43"/>
                    </a:cubicBezTo>
                    <a:cubicBezTo>
                      <a:pt x="12" y="42"/>
                      <a:pt x="12" y="42"/>
                      <a:pt x="13" y="42"/>
                    </a:cubicBezTo>
                    <a:cubicBezTo>
                      <a:pt x="13" y="42"/>
                      <a:pt x="14" y="42"/>
                      <a:pt x="14" y="42"/>
                    </a:cubicBezTo>
                    <a:cubicBezTo>
                      <a:pt x="15" y="42"/>
                      <a:pt x="15" y="42"/>
                      <a:pt x="15" y="4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8" y="41"/>
                      <a:pt x="18" y="41"/>
                      <a:pt x="19" y="40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9"/>
                      <a:pt x="20" y="39"/>
                      <a:pt x="20" y="38"/>
                    </a:cubicBezTo>
                    <a:cubicBezTo>
                      <a:pt x="21" y="38"/>
                      <a:pt x="21" y="38"/>
                      <a:pt x="21" y="38"/>
                    </a:cubicBezTo>
                    <a:cubicBezTo>
                      <a:pt x="21" y="38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2" y="37"/>
                    </a:cubicBezTo>
                    <a:cubicBezTo>
                      <a:pt x="22" y="36"/>
                      <a:pt x="22" y="36"/>
                      <a:pt x="23" y="36"/>
                    </a:cubicBezTo>
                    <a:cubicBezTo>
                      <a:pt x="23" y="36"/>
                      <a:pt x="23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4" y="35"/>
                      <a:pt x="23" y="35"/>
                      <a:pt x="23" y="35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3" y="34"/>
                      <a:pt x="23" y="34"/>
                      <a:pt x="23" y="33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3" y="32"/>
                      <a:pt x="23" y="32"/>
                      <a:pt x="23" y="31"/>
                    </a:cubicBezTo>
                    <a:cubicBezTo>
                      <a:pt x="23" y="31"/>
                      <a:pt x="23" y="30"/>
                      <a:pt x="23" y="30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3" y="28"/>
                      <a:pt x="23" y="28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6"/>
                      <a:pt x="23" y="26"/>
                      <a:pt x="23" y="26"/>
                    </a:cubicBezTo>
                    <a:cubicBezTo>
                      <a:pt x="23" y="25"/>
                      <a:pt x="23" y="25"/>
                      <a:pt x="24" y="25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3"/>
                      <a:pt x="24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24" y="23"/>
                      <a:pt x="24" y="23"/>
                      <a:pt x="25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2"/>
                      <a:pt x="26" y="11"/>
                      <a:pt x="25" y="11"/>
                    </a:cubicBezTo>
                    <a:cubicBezTo>
                      <a:pt x="25" y="11"/>
                      <a:pt x="25" y="11"/>
                      <a:pt x="24" y="10"/>
                    </a:cubicBezTo>
                    <a:cubicBezTo>
                      <a:pt x="24" y="10"/>
                      <a:pt x="23" y="10"/>
                      <a:pt x="23" y="10"/>
                    </a:cubicBezTo>
                    <a:cubicBezTo>
                      <a:pt x="22" y="10"/>
                      <a:pt x="22" y="9"/>
                      <a:pt x="21" y="9"/>
                    </a:cubicBezTo>
                    <a:cubicBezTo>
                      <a:pt x="21" y="9"/>
                      <a:pt x="20" y="9"/>
                      <a:pt x="20" y="8"/>
                    </a:cubicBezTo>
                    <a:cubicBezTo>
                      <a:pt x="20" y="8"/>
                      <a:pt x="19" y="8"/>
                      <a:pt x="19" y="8"/>
                    </a:cubicBezTo>
                    <a:cubicBezTo>
                      <a:pt x="19" y="7"/>
                      <a:pt x="18" y="7"/>
                      <a:pt x="18" y="7"/>
                    </a:cubicBezTo>
                    <a:cubicBezTo>
                      <a:pt x="17" y="7"/>
                      <a:pt x="17" y="6"/>
                      <a:pt x="16" y="6"/>
                    </a:cubicBezTo>
                    <a:cubicBezTo>
                      <a:pt x="15" y="5"/>
                      <a:pt x="15" y="5"/>
                      <a:pt x="14" y="5"/>
                    </a:cubicBezTo>
                    <a:cubicBezTo>
                      <a:pt x="14" y="5"/>
                      <a:pt x="13" y="5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3"/>
                      <a:pt x="11" y="3"/>
                      <a:pt x="11" y="3"/>
                    </a:cubicBezTo>
                    <a:cubicBezTo>
                      <a:pt x="10" y="3"/>
                      <a:pt x="9" y="2"/>
                      <a:pt x="8" y="2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6" y="1"/>
                      <a:pt x="6" y="0"/>
                      <a:pt x="6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4"/>
                      <a:pt x="4" y="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6"/>
                      <a:pt x="4" y="6"/>
                      <a:pt x="4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6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10"/>
                      <a:pt x="6" y="10"/>
                      <a:pt x="6" y="11"/>
                    </a:cubicBezTo>
                    <a:cubicBezTo>
                      <a:pt x="5" y="12"/>
                      <a:pt x="5" y="12"/>
                      <a:pt x="5" y="13"/>
                    </a:cubicBezTo>
                    <a:cubicBezTo>
                      <a:pt x="5" y="16"/>
                      <a:pt x="7" y="17"/>
                      <a:pt x="5" y="19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4" y="20"/>
                      <a:pt x="4" y="20"/>
                      <a:pt x="4" y="21"/>
                    </a:cubicBezTo>
                    <a:cubicBezTo>
                      <a:pt x="4" y="21"/>
                      <a:pt x="3" y="21"/>
                      <a:pt x="3" y="21"/>
                    </a:cubicBezTo>
                    <a:cubicBezTo>
                      <a:pt x="3" y="21"/>
                      <a:pt x="3" y="22"/>
                      <a:pt x="3" y="22"/>
                    </a:cubicBezTo>
                    <a:cubicBezTo>
                      <a:pt x="3" y="22"/>
                      <a:pt x="3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1" y="24"/>
                      <a:pt x="1" y="24"/>
                      <a:pt x="1" y="25"/>
                    </a:cubicBezTo>
                    <a:cubicBezTo>
                      <a:pt x="1" y="25"/>
                      <a:pt x="1" y="26"/>
                      <a:pt x="1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1" y="28"/>
                      <a:pt x="1" y="28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4" name="Freeform 464">
                <a:extLst>
                  <a:ext uri="{FF2B5EF4-FFF2-40B4-BE49-F238E27FC236}">
                    <a16:creationId xmlns:a16="http://schemas.microsoft.com/office/drawing/2014/main" id="{985F68EC-ADB0-4F7C-9DEC-5062E271DB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22864" y="2935289"/>
                <a:ext cx="215900" cy="292100"/>
              </a:xfrm>
              <a:custGeom>
                <a:avLst/>
                <a:gdLst>
                  <a:gd name="T0" fmla="*/ 0 w 20"/>
                  <a:gd name="T1" fmla="*/ 2 h 27"/>
                  <a:gd name="T2" fmla="*/ 1 w 20"/>
                  <a:gd name="T3" fmla="*/ 3 h 27"/>
                  <a:gd name="T4" fmla="*/ 3 w 20"/>
                  <a:gd name="T5" fmla="*/ 6 h 27"/>
                  <a:gd name="T6" fmla="*/ 3 w 20"/>
                  <a:gd name="T7" fmla="*/ 8 h 27"/>
                  <a:gd name="T8" fmla="*/ 2 w 20"/>
                  <a:gd name="T9" fmla="*/ 10 h 27"/>
                  <a:gd name="T10" fmla="*/ 0 w 20"/>
                  <a:gd name="T11" fmla="*/ 12 h 27"/>
                  <a:gd name="T12" fmla="*/ 0 w 20"/>
                  <a:gd name="T13" fmla="*/ 14 h 27"/>
                  <a:gd name="T14" fmla="*/ 1 w 20"/>
                  <a:gd name="T15" fmla="*/ 14 h 27"/>
                  <a:gd name="T16" fmla="*/ 0 w 20"/>
                  <a:gd name="T17" fmla="*/ 16 h 27"/>
                  <a:gd name="T18" fmla="*/ 0 w 20"/>
                  <a:gd name="T19" fmla="*/ 17 h 27"/>
                  <a:gd name="T20" fmla="*/ 5 w 20"/>
                  <a:gd name="T21" fmla="*/ 19 h 27"/>
                  <a:gd name="T22" fmla="*/ 8 w 20"/>
                  <a:gd name="T23" fmla="*/ 21 h 27"/>
                  <a:gd name="T24" fmla="*/ 9 w 20"/>
                  <a:gd name="T25" fmla="*/ 24 h 27"/>
                  <a:gd name="T26" fmla="*/ 12 w 20"/>
                  <a:gd name="T27" fmla="*/ 26 h 27"/>
                  <a:gd name="T28" fmla="*/ 14 w 20"/>
                  <a:gd name="T29" fmla="*/ 27 h 27"/>
                  <a:gd name="T30" fmla="*/ 15 w 20"/>
                  <a:gd name="T31" fmla="*/ 27 h 27"/>
                  <a:gd name="T32" fmla="*/ 15 w 20"/>
                  <a:gd name="T33" fmla="*/ 24 h 27"/>
                  <a:gd name="T34" fmla="*/ 16 w 20"/>
                  <a:gd name="T35" fmla="*/ 23 h 27"/>
                  <a:gd name="T36" fmla="*/ 17 w 20"/>
                  <a:gd name="T37" fmla="*/ 21 h 27"/>
                  <a:gd name="T38" fmla="*/ 18 w 20"/>
                  <a:gd name="T39" fmla="*/ 20 h 27"/>
                  <a:gd name="T40" fmla="*/ 19 w 20"/>
                  <a:gd name="T41" fmla="*/ 19 h 27"/>
                  <a:gd name="T42" fmla="*/ 19 w 20"/>
                  <a:gd name="T43" fmla="*/ 18 h 27"/>
                  <a:gd name="T44" fmla="*/ 18 w 20"/>
                  <a:gd name="T45" fmla="*/ 17 h 27"/>
                  <a:gd name="T46" fmla="*/ 18 w 20"/>
                  <a:gd name="T47" fmla="*/ 13 h 27"/>
                  <a:gd name="T48" fmla="*/ 18 w 20"/>
                  <a:gd name="T49" fmla="*/ 10 h 27"/>
                  <a:gd name="T50" fmla="*/ 18 w 20"/>
                  <a:gd name="T51" fmla="*/ 7 h 27"/>
                  <a:gd name="T52" fmla="*/ 19 w 20"/>
                  <a:gd name="T53" fmla="*/ 4 h 27"/>
                  <a:gd name="T54" fmla="*/ 20 w 20"/>
                  <a:gd name="T55" fmla="*/ 3 h 27"/>
                  <a:gd name="T56" fmla="*/ 20 w 20"/>
                  <a:gd name="T57" fmla="*/ 2 h 27"/>
                  <a:gd name="T58" fmla="*/ 18 w 20"/>
                  <a:gd name="T59" fmla="*/ 2 h 27"/>
                  <a:gd name="T60" fmla="*/ 17 w 20"/>
                  <a:gd name="T61" fmla="*/ 2 h 27"/>
                  <a:gd name="T62" fmla="*/ 15 w 20"/>
                  <a:gd name="T63" fmla="*/ 3 h 27"/>
                  <a:gd name="T64" fmla="*/ 14 w 20"/>
                  <a:gd name="T65" fmla="*/ 4 h 27"/>
                  <a:gd name="T66" fmla="*/ 12 w 20"/>
                  <a:gd name="T67" fmla="*/ 3 h 27"/>
                  <a:gd name="T68" fmla="*/ 10 w 20"/>
                  <a:gd name="T69" fmla="*/ 3 h 27"/>
                  <a:gd name="T70" fmla="*/ 8 w 20"/>
                  <a:gd name="T71" fmla="*/ 1 h 27"/>
                  <a:gd name="T72" fmla="*/ 6 w 20"/>
                  <a:gd name="T73" fmla="*/ 1 h 27"/>
                  <a:gd name="T74" fmla="*/ 5 w 20"/>
                  <a:gd name="T75" fmla="*/ 0 h 27"/>
                  <a:gd name="T76" fmla="*/ 3 w 20"/>
                  <a:gd name="T77" fmla="*/ 0 h 27"/>
                  <a:gd name="T78" fmla="*/ 0 w 20"/>
                  <a:gd name="T79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" h="27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3" y="5"/>
                      <a:pt x="3" y="6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9"/>
                      <a:pt x="3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0" y="15"/>
                      <a:pt x="0" y="16"/>
                    </a:cubicBezTo>
                    <a:cubicBezTo>
                      <a:pt x="0" y="16"/>
                      <a:pt x="1" y="16"/>
                      <a:pt x="0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7"/>
                      <a:pt x="2" y="18"/>
                      <a:pt x="2" y="18"/>
                    </a:cubicBezTo>
                    <a:cubicBezTo>
                      <a:pt x="3" y="18"/>
                      <a:pt x="4" y="18"/>
                      <a:pt x="5" y="19"/>
                    </a:cubicBezTo>
                    <a:cubicBezTo>
                      <a:pt x="5" y="19"/>
                      <a:pt x="6" y="20"/>
                      <a:pt x="6" y="20"/>
                    </a:cubicBezTo>
                    <a:cubicBezTo>
                      <a:pt x="7" y="21"/>
                      <a:pt x="7" y="21"/>
                      <a:pt x="8" y="21"/>
                    </a:cubicBezTo>
                    <a:cubicBezTo>
                      <a:pt x="8" y="22"/>
                      <a:pt x="9" y="22"/>
                      <a:pt x="9" y="22"/>
                    </a:cubicBezTo>
                    <a:cubicBezTo>
                      <a:pt x="10" y="23"/>
                      <a:pt x="9" y="23"/>
                      <a:pt x="9" y="24"/>
                    </a:cubicBezTo>
                    <a:cubicBezTo>
                      <a:pt x="10" y="25"/>
                      <a:pt x="10" y="25"/>
                      <a:pt x="11" y="26"/>
                    </a:cubicBezTo>
                    <a:cubicBezTo>
                      <a:pt x="11" y="26"/>
                      <a:pt x="11" y="26"/>
                      <a:pt x="12" y="26"/>
                    </a:cubicBezTo>
                    <a:cubicBezTo>
                      <a:pt x="12" y="27"/>
                      <a:pt x="13" y="27"/>
                      <a:pt x="13" y="27"/>
                    </a:cubicBezTo>
                    <a:cubicBezTo>
                      <a:pt x="13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2"/>
                      <a:pt x="17" y="22"/>
                    </a:cubicBezTo>
                    <a:cubicBezTo>
                      <a:pt x="17" y="22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8" y="21"/>
                    </a:cubicBezTo>
                    <a:cubicBezTo>
                      <a:pt x="18" y="21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19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6"/>
                      <a:pt x="18" y="16"/>
                      <a:pt x="17" y="16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3"/>
                      <a:pt x="18" y="12"/>
                      <a:pt x="18" y="12"/>
                    </a:cubicBezTo>
                    <a:cubicBezTo>
                      <a:pt x="18" y="11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8" y="5"/>
                      <a:pt x="19" y="5"/>
                      <a:pt x="19" y="4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7" y="2"/>
                      <a:pt x="17" y="1"/>
                      <a:pt x="17" y="1"/>
                    </a:cubicBezTo>
                    <a:cubicBezTo>
                      <a:pt x="17" y="1"/>
                      <a:pt x="17" y="2"/>
                      <a:pt x="17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3"/>
                    </a:cubicBezTo>
                    <a:cubicBezTo>
                      <a:pt x="15" y="3"/>
                      <a:pt x="15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3" y="3"/>
                      <a:pt x="13" y="3"/>
                    </a:cubicBezTo>
                    <a:cubicBezTo>
                      <a:pt x="13" y="3"/>
                      <a:pt x="12" y="3"/>
                      <a:pt x="12" y="3"/>
                    </a:cubicBezTo>
                    <a:cubicBezTo>
                      <a:pt x="12" y="3"/>
                      <a:pt x="11" y="3"/>
                      <a:pt x="11" y="3"/>
                    </a:cubicBezTo>
                    <a:cubicBezTo>
                      <a:pt x="11" y="3"/>
                      <a:pt x="11" y="3"/>
                      <a:pt x="10" y="3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1" y="0"/>
                      <a:pt x="1" y="0"/>
                    </a:cubicBezTo>
                    <a:cubicBezTo>
                      <a:pt x="1" y="1"/>
                      <a:pt x="0" y="2"/>
                      <a:pt x="0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5" name="Freeform 465">
                <a:extLst>
                  <a:ext uri="{FF2B5EF4-FFF2-40B4-BE49-F238E27FC236}">
                    <a16:creationId xmlns:a16="http://schemas.microsoft.com/office/drawing/2014/main" id="{11C96E9D-EB57-4C36-937A-FDC2BD4F2F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7651" y="2686051"/>
                <a:ext cx="53975" cy="65088"/>
              </a:xfrm>
              <a:custGeom>
                <a:avLst/>
                <a:gdLst>
                  <a:gd name="T0" fmla="*/ 4 w 5"/>
                  <a:gd name="T1" fmla="*/ 0 h 6"/>
                  <a:gd name="T2" fmla="*/ 4 w 5"/>
                  <a:gd name="T3" fmla="*/ 0 h 6"/>
                  <a:gd name="T4" fmla="*/ 3 w 5"/>
                  <a:gd name="T5" fmla="*/ 1 h 6"/>
                  <a:gd name="T6" fmla="*/ 2 w 5"/>
                  <a:gd name="T7" fmla="*/ 1 h 6"/>
                  <a:gd name="T8" fmla="*/ 1 w 5"/>
                  <a:gd name="T9" fmla="*/ 2 h 6"/>
                  <a:gd name="T10" fmla="*/ 1 w 5"/>
                  <a:gd name="T11" fmla="*/ 3 h 6"/>
                  <a:gd name="T12" fmla="*/ 1 w 5"/>
                  <a:gd name="T13" fmla="*/ 5 h 6"/>
                  <a:gd name="T14" fmla="*/ 1 w 5"/>
                  <a:gd name="T15" fmla="*/ 6 h 6"/>
                  <a:gd name="T16" fmla="*/ 2 w 5"/>
                  <a:gd name="T17" fmla="*/ 5 h 6"/>
                  <a:gd name="T18" fmla="*/ 2 w 5"/>
                  <a:gd name="T19" fmla="*/ 5 h 6"/>
                  <a:gd name="T20" fmla="*/ 3 w 5"/>
                  <a:gd name="T21" fmla="*/ 5 h 6"/>
                  <a:gd name="T22" fmla="*/ 3 w 5"/>
                  <a:gd name="T23" fmla="*/ 6 h 6"/>
                  <a:gd name="T24" fmla="*/ 4 w 5"/>
                  <a:gd name="T25" fmla="*/ 5 h 6"/>
                  <a:gd name="T26" fmla="*/ 4 w 5"/>
                  <a:gd name="T27" fmla="*/ 4 h 6"/>
                  <a:gd name="T28" fmla="*/ 5 w 5"/>
                  <a:gd name="T29" fmla="*/ 4 h 6"/>
                  <a:gd name="T30" fmla="*/ 4 w 5"/>
                  <a:gd name="T31" fmla="*/ 4 h 6"/>
                  <a:gd name="T32" fmla="*/ 3 w 5"/>
                  <a:gd name="T33" fmla="*/ 4 h 6"/>
                  <a:gd name="T34" fmla="*/ 3 w 5"/>
                  <a:gd name="T35" fmla="*/ 3 h 6"/>
                  <a:gd name="T36" fmla="*/ 4 w 5"/>
                  <a:gd name="T37" fmla="*/ 3 h 6"/>
                  <a:gd name="T38" fmla="*/ 5 w 5"/>
                  <a:gd name="T39" fmla="*/ 2 h 6"/>
                  <a:gd name="T40" fmla="*/ 4 w 5"/>
                  <a:gd name="T41" fmla="*/ 1 h 6"/>
                  <a:gd name="T42" fmla="*/ 4 w 5"/>
                  <a:gd name="T4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" h="6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0" y="4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6" name="Freeform 466">
                <a:extLst>
                  <a:ext uri="{FF2B5EF4-FFF2-40B4-BE49-F238E27FC236}">
                    <a16:creationId xmlns:a16="http://schemas.microsoft.com/office/drawing/2014/main" id="{E9AE3358-BB0A-4D42-8E1A-6B8CD8F71B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2989" y="1573214"/>
                <a:ext cx="63500" cy="96838"/>
              </a:xfrm>
              <a:custGeom>
                <a:avLst/>
                <a:gdLst>
                  <a:gd name="T0" fmla="*/ 2 w 6"/>
                  <a:gd name="T1" fmla="*/ 0 h 9"/>
                  <a:gd name="T2" fmla="*/ 2 w 6"/>
                  <a:gd name="T3" fmla="*/ 0 h 9"/>
                  <a:gd name="T4" fmla="*/ 0 w 6"/>
                  <a:gd name="T5" fmla="*/ 0 h 9"/>
                  <a:gd name="T6" fmla="*/ 0 w 6"/>
                  <a:gd name="T7" fmla="*/ 1 h 9"/>
                  <a:gd name="T8" fmla="*/ 1 w 6"/>
                  <a:gd name="T9" fmla="*/ 2 h 9"/>
                  <a:gd name="T10" fmla="*/ 1 w 6"/>
                  <a:gd name="T11" fmla="*/ 3 h 9"/>
                  <a:gd name="T12" fmla="*/ 2 w 6"/>
                  <a:gd name="T13" fmla="*/ 4 h 9"/>
                  <a:gd name="T14" fmla="*/ 3 w 6"/>
                  <a:gd name="T15" fmla="*/ 5 h 9"/>
                  <a:gd name="T16" fmla="*/ 4 w 6"/>
                  <a:gd name="T17" fmla="*/ 7 h 9"/>
                  <a:gd name="T18" fmla="*/ 4 w 6"/>
                  <a:gd name="T19" fmla="*/ 8 h 9"/>
                  <a:gd name="T20" fmla="*/ 4 w 6"/>
                  <a:gd name="T21" fmla="*/ 9 h 9"/>
                  <a:gd name="T22" fmla="*/ 4 w 6"/>
                  <a:gd name="T23" fmla="*/ 9 h 9"/>
                  <a:gd name="T24" fmla="*/ 5 w 6"/>
                  <a:gd name="T25" fmla="*/ 8 h 9"/>
                  <a:gd name="T26" fmla="*/ 6 w 6"/>
                  <a:gd name="T27" fmla="*/ 7 h 9"/>
                  <a:gd name="T28" fmla="*/ 6 w 6"/>
                  <a:gd name="T29" fmla="*/ 6 h 9"/>
                  <a:gd name="T30" fmla="*/ 6 w 6"/>
                  <a:gd name="T31" fmla="*/ 4 h 9"/>
                  <a:gd name="T32" fmla="*/ 6 w 6"/>
                  <a:gd name="T33" fmla="*/ 3 h 9"/>
                  <a:gd name="T34" fmla="*/ 6 w 6"/>
                  <a:gd name="T35" fmla="*/ 2 h 9"/>
                  <a:gd name="T36" fmla="*/ 5 w 6"/>
                  <a:gd name="T37" fmla="*/ 1 h 9"/>
                  <a:gd name="T38" fmla="*/ 4 w 6"/>
                  <a:gd name="T39" fmla="*/ 1 h 9"/>
                  <a:gd name="T40" fmla="*/ 3 w 6"/>
                  <a:gd name="T41" fmla="*/ 1 h 9"/>
                  <a:gd name="T42" fmla="*/ 3 w 6"/>
                  <a:gd name="T43" fmla="*/ 1 h 9"/>
                  <a:gd name="T44" fmla="*/ 2 w 6"/>
                  <a:gd name="T4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9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2" y="4"/>
                      <a:pt x="3" y="4"/>
                      <a:pt x="3" y="5"/>
                    </a:cubicBezTo>
                    <a:cubicBezTo>
                      <a:pt x="4" y="6"/>
                      <a:pt x="4" y="6"/>
                      <a:pt x="4" y="7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8"/>
                      <a:pt x="6" y="8"/>
                      <a:pt x="5" y="8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7" name="Freeform 467">
                <a:extLst>
                  <a:ext uri="{FF2B5EF4-FFF2-40B4-BE49-F238E27FC236}">
                    <a16:creationId xmlns:a16="http://schemas.microsoft.com/office/drawing/2014/main" id="{1FE0A913-4D13-447D-B452-C47E37ADD8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1876" y="1573214"/>
                <a:ext cx="11113" cy="1111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8" name="Freeform 468">
                <a:extLst>
                  <a:ext uri="{FF2B5EF4-FFF2-40B4-BE49-F238E27FC236}">
                    <a16:creationId xmlns:a16="http://schemas.microsoft.com/office/drawing/2014/main" id="{46691D0E-3904-45FD-8C4B-FD574C4BA5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7089" y="1216026"/>
                <a:ext cx="9525" cy="2222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  <a:gd name="T8" fmla="*/ 0 w 1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59" name="Freeform 469">
                <a:extLst>
                  <a:ext uri="{FF2B5EF4-FFF2-40B4-BE49-F238E27FC236}">
                    <a16:creationId xmlns:a16="http://schemas.microsoft.com/office/drawing/2014/main" id="{94752089-536B-42FF-9C4E-EDA5AA424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1951" y="1216026"/>
                <a:ext cx="22225" cy="1111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  <a:gd name="T8" fmla="*/ 0 w 2"/>
                  <a:gd name="T9" fmla="*/ 0 h 1"/>
                  <a:gd name="T10" fmla="*/ 0 w 2"/>
                  <a:gd name="T11" fmla="*/ 0 h 1"/>
                  <a:gd name="T12" fmla="*/ 0 w 2"/>
                  <a:gd name="T13" fmla="*/ 1 h 1"/>
                  <a:gd name="T14" fmla="*/ 0 w 2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0" name="Freeform 470">
                <a:extLst>
                  <a:ext uri="{FF2B5EF4-FFF2-40B4-BE49-F238E27FC236}">
                    <a16:creationId xmlns:a16="http://schemas.microsoft.com/office/drawing/2014/main" id="{6958F630-9C91-454E-B308-633B8BB83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9089" y="1249364"/>
                <a:ext cx="22225" cy="9525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1 h 1"/>
                  <a:gd name="T6" fmla="*/ 2 w 2"/>
                  <a:gd name="T7" fmla="*/ 0 h 1"/>
                  <a:gd name="T8" fmla="*/ 1 w 2"/>
                  <a:gd name="T9" fmla="*/ 0 h 1"/>
                  <a:gd name="T10" fmla="*/ 0 w 2"/>
                  <a:gd name="T11" fmla="*/ 1 h 1"/>
                  <a:gd name="T12" fmla="*/ 1 w 2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1" name="Freeform 471">
                <a:extLst>
                  <a:ext uri="{FF2B5EF4-FFF2-40B4-BE49-F238E27FC236}">
                    <a16:creationId xmlns:a16="http://schemas.microsoft.com/office/drawing/2014/main" id="{1F4588A5-6FB0-4644-BD4F-DF51557155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3364" y="1270001"/>
                <a:ext cx="204788" cy="260350"/>
              </a:xfrm>
              <a:custGeom>
                <a:avLst/>
                <a:gdLst>
                  <a:gd name="T0" fmla="*/ 2 w 19"/>
                  <a:gd name="T1" fmla="*/ 3 h 24"/>
                  <a:gd name="T2" fmla="*/ 2 w 19"/>
                  <a:gd name="T3" fmla="*/ 4 h 24"/>
                  <a:gd name="T4" fmla="*/ 3 w 19"/>
                  <a:gd name="T5" fmla="*/ 5 h 24"/>
                  <a:gd name="T6" fmla="*/ 4 w 19"/>
                  <a:gd name="T7" fmla="*/ 7 h 24"/>
                  <a:gd name="T8" fmla="*/ 4 w 19"/>
                  <a:gd name="T9" fmla="*/ 8 h 24"/>
                  <a:gd name="T10" fmla="*/ 5 w 19"/>
                  <a:gd name="T11" fmla="*/ 9 h 24"/>
                  <a:gd name="T12" fmla="*/ 5 w 19"/>
                  <a:gd name="T13" fmla="*/ 10 h 24"/>
                  <a:gd name="T14" fmla="*/ 6 w 19"/>
                  <a:gd name="T15" fmla="*/ 11 h 24"/>
                  <a:gd name="T16" fmla="*/ 7 w 19"/>
                  <a:gd name="T17" fmla="*/ 10 h 24"/>
                  <a:gd name="T18" fmla="*/ 8 w 19"/>
                  <a:gd name="T19" fmla="*/ 12 h 24"/>
                  <a:gd name="T20" fmla="*/ 9 w 19"/>
                  <a:gd name="T21" fmla="*/ 13 h 24"/>
                  <a:gd name="T22" fmla="*/ 8 w 19"/>
                  <a:gd name="T23" fmla="*/ 14 h 24"/>
                  <a:gd name="T24" fmla="*/ 6 w 19"/>
                  <a:gd name="T25" fmla="*/ 14 h 24"/>
                  <a:gd name="T26" fmla="*/ 6 w 19"/>
                  <a:gd name="T27" fmla="*/ 16 h 24"/>
                  <a:gd name="T28" fmla="*/ 5 w 19"/>
                  <a:gd name="T29" fmla="*/ 18 h 24"/>
                  <a:gd name="T30" fmla="*/ 5 w 19"/>
                  <a:gd name="T31" fmla="*/ 19 h 24"/>
                  <a:gd name="T32" fmla="*/ 7 w 19"/>
                  <a:gd name="T33" fmla="*/ 20 h 24"/>
                  <a:gd name="T34" fmla="*/ 8 w 19"/>
                  <a:gd name="T35" fmla="*/ 20 h 24"/>
                  <a:gd name="T36" fmla="*/ 7 w 19"/>
                  <a:gd name="T37" fmla="*/ 21 h 24"/>
                  <a:gd name="T38" fmla="*/ 6 w 19"/>
                  <a:gd name="T39" fmla="*/ 21 h 24"/>
                  <a:gd name="T40" fmla="*/ 4 w 19"/>
                  <a:gd name="T41" fmla="*/ 22 h 24"/>
                  <a:gd name="T42" fmla="*/ 3 w 19"/>
                  <a:gd name="T43" fmla="*/ 24 h 24"/>
                  <a:gd name="T44" fmla="*/ 5 w 19"/>
                  <a:gd name="T45" fmla="*/ 23 h 24"/>
                  <a:gd name="T46" fmla="*/ 7 w 19"/>
                  <a:gd name="T47" fmla="*/ 23 h 24"/>
                  <a:gd name="T48" fmla="*/ 9 w 19"/>
                  <a:gd name="T49" fmla="*/ 22 h 24"/>
                  <a:gd name="T50" fmla="*/ 11 w 19"/>
                  <a:gd name="T51" fmla="*/ 22 h 24"/>
                  <a:gd name="T52" fmla="*/ 14 w 19"/>
                  <a:gd name="T53" fmla="*/ 21 h 24"/>
                  <a:gd name="T54" fmla="*/ 17 w 19"/>
                  <a:gd name="T55" fmla="*/ 21 h 24"/>
                  <a:gd name="T56" fmla="*/ 18 w 19"/>
                  <a:gd name="T57" fmla="*/ 20 h 24"/>
                  <a:gd name="T58" fmla="*/ 17 w 19"/>
                  <a:gd name="T59" fmla="*/ 19 h 24"/>
                  <a:gd name="T60" fmla="*/ 19 w 19"/>
                  <a:gd name="T61" fmla="*/ 18 h 24"/>
                  <a:gd name="T62" fmla="*/ 19 w 19"/>
                  <a:gd name="T63" fmla="*/ 17 h 24"/>
                  <a:gd name="T64" fmla="*/ 17 w 19"/>
                  <a:gd name="T65" fmla="*/ 16 h 24"/>
                  <a:gd name="T66" fmla="*/ 17 w 19"/>
                  <a:gd name="T67" fmla="*/ 15 h 24"/>
                  <a:gd name="T68" fmla="*/ 16 w 19"/>
                  <a:gd name="T69" fmla="*/ 13 h 24"/>
                  <a:gd name="T70" fmla="*/ 15 w 19"/>
                  <a:gd name="T71" fmla="*/ 12 h 24"/>
                  <a:gd name="T72" fmla="*/ 14 w 19"/>
                  <a:gd name="T73" fmla="*/ 11 h 24"/>
                  <a:gd name="T74" fmla="*/ 13 w 19"/>
                  <a:gd name="T75" fmla="*/ 10 h 24"/>
                  <a:gd name="T76" fmla="*/ 12 w 19"/>
                  <a:gd name="T77" fmla="*/ 8 h 24"/>
                  <a:gd name="T78" fmla="*/ 10 w 19"/>
                  <a:gd name="T79" fmla="*/ 8 h 24"/>
                  <a:gd name="T80" fmla="*/ 8 w 19"/>
                  <a:gd name="T81" fmla="*/ 7 h 24"/>
                  <a:gd name="T82" fmla="*/ 10 w 19"/>
                  <a:gd name="T83" fmla="*/ 6 h 24"/>
                  <a:gd name="T84" fmla="*/ 11 w 19"/>
                  <a:gd name="T85" fmla="*/ 4 h 24"/>
                  <a:gd name="T86" fmla="*/ 9 w 19"/>
                  <a:gd name="T87" fmla="*/ 2 h 24"/>
                  <a:gd name="T88" fmla="*/ 7 w 19"/>
                  <a:gd name="T89" fmla="*/ 3 h 24"/>
                  <a:gd name="T90" fmla="*/ 8 w 19"/>
                  <a:gd name="T91" fmla="*/ 1 h 24"/>
                  <a:gd name="T92" fmla="*/ 8 w 19"/>
                  <a:gd name="T93" fmla="*/ 0 h 24"/>
                  <a:gd name="T94" fmla="*/ 7 w 19"/>
                  <a:gd name="T95" fmla="*/ 0 h 24"/>
                  <a:gd name="T96" fmla="*/ 5 w 19"/>
                  <a:gd name="T97" fmla="*/ 0 h 24"/>
                  <a:gd name="T98" fmla="*/ 4 w 19"/>
                  <a:gd name="T99" fmla="*/ 2 h 24"/>
                  <a:gd name="T100" fmla="*/ 3 w 19"/>
                  <a:gd name="T101" fmla="*/ 2 h 24"/>
                  <a:gd name="T102" fmla="*/ 2 w 19"/>
                  <a:gd name="T103" fmla="*/ 2 h 24"/>
                  <a:gd name="T104" fmla="*/ 3 w 19"/>
                  <a:gd name="T105" fmla="*/ 1 h 24"/>
                  <a:gd name="T106" fmla="*/ 1 w 19"/>
                  <a:gd name="T107" fmla="*/ 1 h 24"/>
                  <a:gd name="T108" fmla="*/ 1 w 19"/>
                  <a:gd name="T10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" h="24">
                    <a:moveTo>
                      <a:pt x="1" y="3"/>
                    </a:moveTo>
                    <a:cubicBezTo>
                      <a:pt x="1" y="3"/>
                      <a:pt x="1" y="3"/>
                      <a:pt x="2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2" y="5"/>
                      <a:pt x="2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6"/>
                      <a:pt x="4" y="6"/>
                      <a:pt x="4" y="7"/>
                    </a:cubicBezTo>
                    <a:cubicBezTo>
                      <a:pt x="4" y="7"/>
                      <a:pt x="3" y="7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5" y="8"/>
                      <a:pt x="5" y="9"/>
                    </a:cubicBezTo>
                    <a:cubicBezTo>
                      <a:pt x="5" y="9"/>
                      <a:pt x="5" y="9"/>
                      <a:pt x="6" y="9"/>
                    </a:cubicBezTo>
                    <a:cubicBezTo>
                      <a:pt x="6" y="10"/>
                      <a:pt x="5" y="10"/>
                      <a:pt x="5" y="10"/>
                    </a:cubicBezTo>
                    <a:cubicBezTo>
                      <a:pt x="4" y="10"/>
                      <a:pt x="4" y="10"/>
                      <a:pt x="4" y="11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6" y="11"/>
                      <a:pt x="6" y="11"/>
                      <a:pt x="7" y="11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2"/>
                      <a:pt x="9" y="12"/>
                      <a:pt x="9" y="13"/>
                    </a:cubicBezTo>
                    <a:cubicBezTo>
                      <a:pt x="9" y="13"/>
                      <a:pt x="9" y="13"/>
                      <a:pt x="9" y="14"/>
                    </a:cubicBezTo>
                    <a:cubicBezTo>
                      <a:pt x="9" y="14"/>
                      <a:pt x="9" y="14"/>
                      <a:pt x="8" y="14"/>
                    </a:cubicBezTo>
                    <a:cubicBezTo>
                      <a:pt x="8" y="15"/>
                      <a:pt x="7" y="15"/>
                      <a:pt x="7" y="15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5"/>
                      <a:pt x="6" y="15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4" y="18"/>
                      <a:pt x="4" y="19"/>
                      <a:pt x="4" y="19"/>
                    </a:cubicBezTo>
                    <a:cubicBezTo>
                      <a:pt x="4" y="20"/>
                      <a:pt x="5" y="19"/>
                      <a:pt x="5" y="19"/>
                    </a:cubicBezTo>
                    <a:cubicBezTo>
                      <a:pt x="5" y="19"/>
                      <a:pt x="5" y="19"/>
                      <a:pt x="6" y="19"/>
                    </a:cubicBezTo>
                    <a:cubicBezTo>
                      <a:pt x="6" y="19"/>
                      <a:pt x="6" y="19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1"/>
                    </a:cubicBezTo>
                    <a:cubicBezTo>
                      <a:pt x="8" y="21"/>
                      <a:pt x="8" y="21"/>
                      <a:pt x="7" y="21"/>
                    </a:cubicBezTo>
                    <a:cubicBezTo>
                      <a:pt x="7" y="21"/>
                      <a:pt x="7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1"/>
                      <a:pt x="5" y="21"/>
                      <a:pt x="5" y="22"/>
                    </a:cubicBezTo>
                    <a:cubicBezTo>
                      <a:pt x="5" y="22"/>
                      <a:pt x="4" y="22"/>
                      <a:pt x="4" y="22"/>
                    </a:cubicBezTo>
                    <a:cubicBezTo>
                      <a:pt x="4" y="22"/>
                      <a:pt x="4" y="23"/>
                      <a:pt x="3" y="23"/>
                    </a:cubicBezTo>
                    <a:cubicBezTo>
                      <a:pt x="3" y="23"/>
                      <a:pt x="3" y="23"/>
                      <a:pt x="3" y="24"/>
                    </a:cubicBezTo>
                    <a:cubicBezTo>
                      <a:pt x="3" y="24"/>
                      <a:pt x="4" y="24"/>
                      <a:pt x="4" y="24"/>
                    </a:cubicBezTo>
                    <a:cubicBezTo>
                      <a:pt x="5" y="24"/>
                      <a:pt x="5" y="23"/>
                      <a:pt x="5" y="23"/>
                    </a:cubicBezTo>
                    <a:cubicBezTo>
                      <a:pt x="6" y="23"/>
                      <a:pt x="6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8" y="23"/>
                      <a:pt x="8" y="23"/>
                      <a:pt x="8" y="22"/>
                    </a:cubicBezTo>
                    <a:cubicBezTo>
                      <a:pt x="8" y="22"/>
                      <a:pt x="8" y="22"/>
                      <a:pt x="9" y="22"/>
                    </a:cubicBezTo>
                    <a:cubicBezTo>
                      <a:pt x="9" y="22"/>
                      <a:pt x="9" y="22"/>
                      <a:pt x="10" y="22"/>
                    </a:cubicBezTo>
                    <a:cubicBezTo>
                      <a:pt x="10" y="22"/>
                      <a:pt x="10" y="22"/>
                      <a:pt x="11" y="22"/>
                    </a:cubicBezTo>
                    <a:cubicBezTo>
                      <a:pt x="11" y="22"/>
                      <a:pt x="11" y="22"/>
                      <a:pt x="12" y="21"/>
                    </a:cubicBezTo>
                    <a:cubicBezTo>
                      <a:pt x="13" y="21"/>
                      <a:pt x="13" y="21"/>
                      <a:pt x="14" y="21"/>
                    </a:cubicBezTo>
                    <a:cubicBezTo>
                      <a:pt x="14" y="21"/>
                      <a:pt x="15" y="21"/>
                      <a:pt x="16" y="21"/>
                    </a:cubicBezTo>
                    <a:cubicBezTo>
                      <a:pt x="16" y="21"/>
                      <a:pt x="16" y="21"/>
                      <a:pt x="17" y="21"/>
                    </a:cubicBezTo>
                    <a:cubicBezTo>
                      <a:pt x="17" y="21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8" y="20"/>
                      <a:pt x="17" y="20"/>
                    </a:cubicBezTo>
                    <a:cubicBezTo>
                      <a:pt x="17" y="20"/>
                      <a:pt x="17" y="20"/>
                      <a:pt x="17" y="19"/>
                    </a:cubicBezTo>
                    <a:cubicBezTo>
                      <a:pt x="17" y="19"/>
                      <a:pt x="17" y="19"/>
                      <a:pt x="18" y="19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6"/>
                      <a:pt x="19" y="16"/>
                    </a:cubicBezTo>
                    <a:cubicBezTo>
                      <a:pt x="19" y="16"/>
                      <a:pt x="18" y="16"/>
                      <a:pt x="17" y="16"/>
                    </a:cubicBezTo>
                    <a:cubicBezTo>
                      <a:pt x="17" y="16"/>
                      <a:pt x="17" y="16"/>
                      <a:pt x="17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16" y="14"/>
                      <a:pt x="16" y="13"/>
                      <a:pt x="16" y="13"/>
                    </a:cubicBezTo>
                    <a:cubicBezTo>
                      <a:pt x="16" y="13"/>
                      <a:pt x="15" y="13"/>
                      <a:pt x="15" y="13"/>
                    </a:cubicBezTo>
                    <a:cubicBezTo>
                      <a:pt x="15" y="13"/>
                      <a:pt x="15" y="12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1"/>
                      <a:pt x="14" y="11"/>
                      <a:pt x="14" y="11"/>
                    </a:cubicBezTo>
                    <a:cubicBezTo>
                      <a:pt x="14" y="11"/>
                      <a:pt x="13" y="11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10"/>
                      <a:pt x="13" y="10"/>
                      <a:pt x="13" y="9"/>
                    </a:cubicBezTo>
                    <a:cubicBezTo>
                      <a:pt x="12" y="9"/>
                      <a:pt x="12" y="9"/>
                      <a:pt x="12" y="8"/>
                    </a:cubicBezTo>
                    <a:cubicBezTo>
                      <a:pt x="12" y="8"/>
                      <a:pt x="11" y="8"/>
                      <a:pt x="11" y="7"/>
                    </a:cubicBezTo>
                    <a:cubicBezTo>
                      <a:pt x="11" y="7"/>
                      <a:pt x="10" y="8"/>
                      <a:pt x="10" y="8"/>
                    </a:cubicBezTo>
                    <a:cubicBezTo>
                      <a:pt x="9" y="8"/>
                      <a:pt x="9" y="8"/>
                      <a:pt x="9" y="7"/>
                    </a:cubicBezTo>
                    <a:cubicBezTo>
                      <a:pt x="9" y="7"/>
                      <a:pt x="8" y="7"/>
                      <a:pt x="8" y="7"/>
                    </a:cubicBezTo>
                    <a:cubicBezTo>
                      <a:pt x="8" y="7"/>
                      <a:pt x="9" y="7"/>
                      <a:pt x="9" y="6"/>
                    </a:cubicBezTo>
                    <a:cubicBezTo>
                      <a:pt x="10" y="6"/>
                      <a:pt x="9" y="6"/>
                      <a:pt x="10" y="6"/>
                    </a:cubicBezTo>
                    <a:cubicBezTo>
                      <a:pt x="10" y="5"/>
                      <a:pt x="10" y="6"/>
                      <a:pt x="11" y="5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3"/>
                      <a:pt x="12" y="3"/>
                      <a:pt x="11" y="2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9" y="2"/>
                      <a:pt x="9" y="3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2"/>
                      <a:pt x="7" y="2"/>
                      <a:pt x="8" y="2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9" y="0"/>
                      <a:pt x="8" y="0"/>
                    </a:cubicBezTo>
                    <a:cubicBezTo>
                      <a:pt x="8" y="0"/>
                      <a:pt x="8" y="1"/>
                      <a:pt x="8" y="1"/>
                    </a:cubicBezTo>
                    <a:cubicBezTo>
                      <a:pt x="7" y="1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5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2" name="Freeform 472">
                <a:extLst>
                  <a:ext uri="{FF2B5EF4-FFF2-40B4-BE49-F238E27FC236}">
                    <a16:creationId xmlns:a16="http://schemas.microsoft.com/office/drawing/2014/main" id="{B96DDDA3-0780-4451-BC18-A109F0B6A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4001" y="1335089"/>
                <a:ext cx="11113" cy="1111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  <a:gd name="T6" fmla="*/ 0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3" name="Freeform 473">
                <a:extLst>
                  <a:ext uri="{FF2B5EF4-FFF2-40B4-BE49-F238E27FC236}">
                    <a16:creationId xmlns:a16="http://schemas.microsoft.com/office/drawing/2014/main" id="{F9320F70-8830-426D-8851-CE00FF03F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4001" y="1346201"/>
                <a:ext cx="11113" cy="1111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4" name="Freeform 474">
                <a:extLst>
                  <a:ext uri="{FF2B5EF4-FFF2-40B4-BE49-F238E27FC236}">
                    <a16:creationId xmlns:a16="http://schemas.microsoft.com/office/drawing/2014/main" id="{12237CA2-6B7D-41B3-88AE-02219E867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4001" y="1357314"/>
                <a:ext cx="11113" cy="1111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5" name="Freeform 475">
                <a:extLst>
                  <a:ext uri="{FF2B5EF4-FFF2-40B4-BE49-F238E27FC236}">
                    <a16:creationId xmlns:a16="http://schemas.microsoft.com/office/drawing/2014/main" id="{81B5151F-D00E-4038-9759-03A4ECAD08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1139" y="1368426"/>
                <a:ext cx="65088" cy="42863"/>
              </a:xfrm>
              <a:custGeom>
                <a:avLst/>
                <a:gdLst>
                  <a:gd name="T0" fmla="*/ 1 w 6"/>
                  <a:gd name="T1" fmla="*/ 3 h 4"/>
                  <a:gd name="T2" fmla="*/ 1 w 6"/>
                  <a:gd name="T3" fmla="*/ 4 h 4"/>
                  <a:gd name="T4" fmla="*/ 2 w 6"/>
                  <a:gd name="T5" fmla="*/ 3 h 4"/>
                  <a:gd name="T6" fmla="*/ 3 w 6"/>
                  <a:gd name="T7" fmla="*/ 3 h 4"/>
                  <a:gd name="T8" fmla="*/ 3 w 6"/>
                  <a:gd name="T9" fmla="*/ 3 h 4"/>
                  <a:gd name="T10" fmla="*/ 4 w 6"/>
                  <a:gd name="T11" fmla="*/ 4 h 4"/>
                  <a:gd name="T12" fmla="*/ 4 w 6"/>
                  <a:gd name="T13" fmla="*/ 4 h 4"/>
                  <a:gd name="T14" fmla="*/ 5 w 6"/>
                  <a:gd name="T15" fmla="*/ 3 h 4"/>
                  <a:gd name="T16" fmla="*/ 6 w 6"/>
                  <a:gd name="T17" fmla="*/ 2 h 4"/>
                  <a:gd name="T18" fmla="*/ 5 w 6"/>
                  <a:gd name="T19" fmla="*/ 2 h 4"/>
                  <a:gd name="T20" fmla="*/ 5 w 6"/>
                  <a:gd name="T21" fmla="*/ 1 h 4"/>
                  <a:gd name="T22" fmla="*/ 4 w 6"/>
                  <a:gd name="T23" fmla="*/ 0 h 4"/>
                  <a:gd name="T24" fmla="*/ 3 w 6"/>
                  <a:gd name="T25" fmla="*/ 0 h 4"/>
                  <a:gd name="T26" fmla="*/ 3 w 6"/>
                  <a:gd name="T27" fmla="*/ 0 h 4"/>
                  <a:gd name="T28" fmla="*/ 3 w 6"/>
                  <a:gd name="T29" fmla="*/ 1 h 4"/>
                  <a:gd name="T30" fmla="*/ 2 w 6"/>
                  <a:gd name="T31" fmla="*/ 1 h 4"/>
                  <a:gd name="T32" fmla="*/ 1 w 6"/>
                  <a:gd name="T33" fmla="*/ 1 h 4"/>
                  <a:gd name="T34" fmla="*/ 1 w 6"/>
                  <a:gd name="T35" fmla="*/ 2 h 4"/>
                  <a:gd name="T36" fmla="*/ 0 w 6"/>
                  <a:gd name="T37" fmla="*/ 3 h 4"/>
                  <a:gd name="T38" fmla="*/ 1 w 6"/>
                  <a:gd name="T3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1" y="3"/>
                    </a:moveTo>
                    <a:cubicBezTo>
                      <a:pt x="1" y="3"/>
                      <a:pt x="1" y="4"/>
                      <a:pt x="1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3"/>
                      <a:pt x="3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6" y="3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6" name="Freeform 476">
                <a:extLst>
                  <a:ext uri="{FF2B5EF4-FFF2-40B4-BE49-F238E27FC236}">
                    <a16:creationId xmlns:a16="http://schemas.microsoft.com/office/drawing/2014/main" id="{D1CCECCD-B39A-4B7C-90F9-0538793E4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4001" y="141128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7" name="Freeform 477">
                <a:extLst>
                  <a:ext uri="{FF2B5EF4-FFF2-40B4-BE49-F238E27FC236}">
                    <a16:creationId xmlns:a16="http://schemas.microsoft.com/office/drawing/2014/main" id="{EED0ABB9-3D91-4081-870D-EDD6F8542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7214" y="1595439"/>
                <a:ext cx="96838" cy="63500"/>
              </a:xfrm>
              <a:custGeom>
                <a:avLst/>
                <a:gdLst>
                  <a:gd name="T0" fmla="*/ 2 w 9"/>
                  <a:gd name="T1" fmla="*/ 5 h 6"/>
                  <a:gd name="T2" fmla="*/ 2 w 9"/>
                  <a:gd name="T3" fmla="*/ 6 h 6"/>
                  <a:gd name="T4" fmla="*/ 3 w 9"/>
                  <a:gd name="T5" fmla="*/ 5 h 6"/>
                  <a:gd name="T6" fmla="*/ 5 w 9"/>
                  <a:gd name="T7" fmla="*/ 5 h 6"/>
                  <a:gd name="T8" fmla="*/ 5 w 9"/>
                  <a:gd name="T9" fmla="*/ 5 h 6"/>
                  <a:gd name="T10" fmla="*/ 7 w 9"/>
                  <a:gd name="T11" fmla="*/ 4 h 6"/>
                  <a:gd name="T12" fmla="*/ 8 w 9"/>
                  <a:gd name="T13" fmla="*/ 4 h 6"/>
                  <a:gd name="T14" fmla="*/ 9 w 9"/>
                  <a:gd name="T15" fmla="*/ 3 h 6"/>
                  <a:gd name="T16" fmla="*/ 9 w 9"/>
                  <a:gd name="T17" fmla="*/ 2 h 6"/>
                  <a:gd name="T18" fmla="*/ 8 w 9"/>
                  <a:gd name="T19" fmla="*/ 2 h 6"/>
                  <a:gd name="T20" fmla="*/ 8 w 9"/>
                  <a:gd name="T21" fmla="*/ 1 h 6"/>
                  <a:gd name="T22" fmla="*/ 7 w 9"/>
                  <a:gd name="T23" fmla="*/ 1 h 6"/>
                  <a:gd name="T24" fmla="*/ 6 w 9"/>
                  <a:gd name="T25" fmla="*/ 1 h 6"/>
                  <a:gd name="T26" fmla="*/ 4 w 9"/>
                  <a:gd name="T27" fmla="*/ 1 h 6"/>
                  <a:gd name="T28" fmla="*/ 3 w 9"/>
                  <a:gd name="T29" fmla="*/ 1 h 6"/>
                  <a:gd name="T30" fmla="*/ 2 w 9"/>
                  <a:gd name="T31" fmla="*/ 1 h 6"/>
                  <a:gd name="T32" fmla="*/ 2 w 9"/>
                  <a:gd name="T33" fmla="*/ 0 h 6"/>
                  <a:gd name="T34" fmla="*/ 1 w 9"/>
                  <a:gd name="T35" fmla="*/ 1 h 6"/>
                  <a:gd name="T36" fmla="*/ 1 w 9"/>
                  <a:gd name="T37" fmla="*/ 2 h 6"/>
                  <a:gd name="T38" fmla="*/ 1 w 9"/>
                  <a:gd name="T39" fmla="*/ 4 h 6"/>
                  <a:gd name="T40" fmla="*/ 2 w 9"/>
                  <a:gd name="T4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" h="6">
                    <a:moveTo>
                      <a:pt x="2" y="5"/>
                    </a:moveTo>
                    <a:cubicBezTo>
                      <a:pt x="2" y="5"/>
                      <a:pt x="2" y="6"/>
                      <a:pt x="2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5"/>
                      <a:pt x="4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7" y="4"/>
                    </a:cubicBezTo>
                    <a:cubicBezTo>
                      <a:pt x="7" y="4"/>
                      <a:pt x="7" y="5"/>
                      <a:pt x="8" y="4"/>
                    </a:cubicBezTo>
                    <a:cubicBezTo>
                      <a:pt x="8" y="4"/>
                      <a:pt x="8" y="4"/>
                      <a:pt x="9" y="3"/>
                    </a:cubicBezTo>
                    <a:cubicBezTo>
                      <a:pt x="9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0" y="3"/>
                      <a:pt x="1" y="3"/>
                      <a:pt x="1" y="4"/>
                    </a:cubicBezTo>
                    <a:cubicBezTo>
                      <a:pt x="1" y="4"/>
                      <a:pt x="2" y="4"/>
                      <a:pt x="2" y="5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8" name="Freeform 478">
                <a:extLst>
                  <a:ext uri="{FF2B5EF4-FFF2-40B4-BE49-F238E27FC236}">
                    <a16:creationId xmlns:a16="http://schemas.microsoft.com/office/drawing/2014/main" id="{85E08AC6-1CB9-4E54-A970-F819DACFB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7851" y="16589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69" name="Freeform 479">
                <a:extLst>
                  <a:ext uri="{FF2B5EF4-FFF2-40B4-BE49-F238E27FC236}">
                    <a16:creationId xmlns:a16="http://schemas.microsoft.com/office/drawing/2014/main" id="{62C343DD-6894-42EA-8EF2-7B79C6CCB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4864" y="968376"/>
                <a:ext cx="269875" cy="269875"/>
              </a:xfrm>
              <a:custGeom>
                <a:avLst/>
                <a:gdLst>
                  <a:gd name="T0" fmla="*/ 3 w 25"/>
                  <a:gd name="T1" fmla="*/ 4 h 25"/>
                  <a:gd name="T2" fmla="*/ 5 w 25"/>
                  <a:gd name="T3" fmla="*/ 4 h 25"/>
                  <a:gd name="T4" fmla="*/ 6 w 25"/>
                  <a:gd name="T5" fmla="*/ 6 h 25"/>
                  <a:gd name="T6" fmla="*/ 7 w 25"/>
                  <a:gd name="T7" fmla="*/ 7 h 25"/>
                  <a:gd name="T8" fmla="*/ 8 w 25"/>
                  <a:gd name="T9" fmla="*/ 8 h 25"/>
                  <a:gd name="T10" fmla="*/ 7 w 25"/>
                  <a:gd name="T11" fmla="*/ 10 h 25"/>
                  <a:gd name="T12" fmla="*/ 8 w 25"/>
                  <a:gd name="T13" fmla="*/ 10 h 25"/>
                  <a:gd name="T14" fmla="*/ 10 w 25"/>
                  <a:gd name="T15" fmla="*/ 10 h 25"/>
                  <a:gd name="T16" fmla="*/ 11 w 25"/>
                  <a:gd name="T17" fmla="*/ 11 h 25"/>
                  <a:gd name="T18" fmla="*/ 10 w 25"/>
                  <a:gd name="T19" fmla="*/ 12 h 25"/>
                  <a:gd name="T20" fmla="*/ 10 w 25"/>
                  <a:gd name="T21" fmla="*/ 13 h 25"/>
                  <a:gd name="T22" fmla="*/ 8 w 25"/>
                  <a:gd name="T23" fmla="*/ 14 h 25"/>
                  <a:gd name="T24" fmla="*/ 7 w 25"/>
                  <a:gd name="T25" fmla="*/ 15 h 25"/>
                  <a:gd name="T26" fmla="*/ 5 w 25"/>
                  <a:gd name="T27" fmla="*/ 16 h 25"/>
                  <a:gd name="T28" fmla="*/ 4 w 25"/>
                  <a:gd name="T29" fmla="*/ 17 h 25"/>
                  <a:gd name="T30" fmla="*/ 5 w 25"/>
                  <a:gd name="T31" fmla="*/ 19 h 25"/>
                  <a:gd name="T32" fmla="*/ 5 w 25"/>
                  <a:gd name="T33" fmla="*/ 21 h 25"/>
                  <a:gd name="T34" fmla="*/ 6 w 25"/>
                  <a:gd name="T35" fmla="*/ 23 h 25"/>
                  <a:gd name="T36" fmla="*/ 7 w 25"/>
                  <a:gd name="T37" fmla="*/ 24 h 25"/>
                  <a:gd name="T38" fmla="*/ 9 w 25"/>
                  <a:gd name="T39" fmla="*/ 24 h 25"/>
                  <a:gd name="T40" fmla="*/ 10 w 25"/>
                  <a:gd name="T41" fmla="*/ 25 h 25"/>
                  <a:gd name="T42" fmla="*/ 13 w 25"/>
                  <a:gd name="T43" fmla="*/ 24 h 25"/>
                  <a:gd name="T44" fmla="*/ 15 w 25"/>
                  <a:gd name="T45" fmla="*/ 24 h 25"/>
                  <a:gd name="T46" fmla="*/ 17 w 25"/>
                  <a:gd name="T47" fmla="*/ 24 h 25"/>
                  <a:gd name="T48" fmla="*/ 19 w 25"/>
                  <a:gd name="T49" fmla="*/ 24 h 25"/>
                  <a:gd name="T50" fmla="*/ 19 w 25"/>
                  <a:gd name="T51" fmla="*/ 23 h 25"/>
                  <a:gd name="T52" fmla="*/ 20 w 25"/>
                  <a:gd name="T53" fmla="*/ 22 h 25"/>
                  <a:gd name="T54" fmla="*/ 22 w 25"/>
                  <a:gd name="T55" fmla="*/ 20 h 25"/>
                  <a:gd name="T56" fmla="*/ 24 w 25"/>
                  <a:gd name="T57" fmla="*/ 19 h 25"/>
                  <a:gd name="T58" fmla="*/ 23 w 25"/>
                  <a:gd name="T59" fmla="*/ 17 h 25"/>
                  <a:gd name="T60" fmla="*/ 22 w 25"/>
                  <a:gd name="T61" fmla="*/ 16 h 25"/>
                  <a:gd name="T62" fmla="*/ 22 w 25"/>
                  <a:gd name="T63" fmla="*/ 15 h 25"/>
                  <a:gd name="T64" fmla="*/ 20 w 25"/>
                  <a:gd name="T65" fmla="*/ 14 h 25"/>
                  <a:gd name="T66" fmla="*/ 19 w 25"/>
                  <a:gd name="T67" fmla="*/ 13 h 25"/>
                  <a:gd name="T68" fmla="*/ 19 w 25"/>
                  <a:gd name="T69" fmla="*/ 11 h 25"/>
                  <a:gd name="T70" fmla="*/ 18 w 25"/>
                  <a:gd name="T71" fmla="*/ 9 h 25"/>
                  <a:gd name="T72" fmla="*/ 17 w 25"/>
                  <a:gd name="T73" fmla="*/ 7 h 25"/>
                  <a:gd name="T74" fmla="*/ 18 w 25"/>
                  <a:gd name="T75" fmla="*/ 5 h 25"/>
                  <a:gd name="T76" fmla="*/ 16 w 25"/>
                  <a:gd name="T77" fmla="*/ 4 h 25"/>
                  <a:gd name="T78" fmla="*/ 16 w 25"/>
                  <a:gd name="T79" fmla="*/ 3 h 25"/>
                  <a:gd name="T80" fmla="*/ 15 w 25"/>
                  <a:gd name="T81" fmla="*/ 2 h 25"/>
                  <a:gd name="T82" fmla="*/ 14 w 25"/>
                  <a:gd name="T83" fmla="*/ 1 h 25"/>
                  <a:gd name="T84" fmla="*/ 13 w 25"/>
                  <a:gd name="T85" fmla="*/ 0 h 25"/>
                  <a:gd name="T86" fmla="*/ 11 w 25"/>
                  <a:gd name="T87" fmla="*/ 0 h 25"/>
                  <a:gd name="T88" fmla="*/ 10 w 25"/>
                  <a:gd name="T89" fmla="*/ 2 h 25"/>
                  <a:gd name="T90" fmla="*/ 9 w 25"/>
                  <a:gd name="T91" fmla="*/ 3 h 25"/>
                  <a:gd name="T92" fmla="*/ 7 w 25"/>
                  <a:gd name="T93" fmla="*/ 3 h 25"/>
                  <a:gd name="T94" fmla="*/ 4 w 25"/>
                  <a:gd name="T95" fmla="*/ 3 h 25"/>
                  <a:gd name="T96" fmla="*/ 2 w 25"/>
                  <a:gd name="T97" fmla="*/ 2 h 25"/>
                  <a:gd name="T98" fmla="*/ 1 w 25"/>
                  <a:gd name="T99" fmla="*/ 2 h 25"/>
                  <a:gd name="T100" fmla="*/ 1 w 25"/>
                  <a:gd name="T10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5" h="25">
                    <a:moveTo>
                      <a:pt x="2" y="3"/>
                    </a:moveTo>
                    <a:cubicBezTo>
                      <a:pt x="2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5"/>
                    </a:cubicBezTo>
                    <a:cubicBezTo>
                      <a:pt x="6" y="5"/>
                      <a:pt x="6" y="5"/>
                      <a:pt x="6" y="6"/>
                    </a:cubicBezTo>
                    <a:cubicBezTo>
                      <a:pt x="6" y="6"/>
                      <a:pt x="7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9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1" y="10"/>
                      <a:pt x="11" y="10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2"/>
                      <a:pt x="12" y="12"/>
                      <a:pt x="12" y="12"/>
                    </a:cubicBezTo>
                    <a:cubicBezTo>
                      <a:pt x="11" y="13"/>
                      <a:pt x="11" y="12"/>
                      <a:pt x="10" y="12"/>
                    </a:cubicBezTo>
                    <a:cubicBezTo>
                      <a:pt x="10" y="12"/>
                      <a:pt x="10" y="12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9" y="14"/>
                    </a:cubicBezTo>
                    <a:cubicBezTo>
                      <a:pt x="9" y="14"/>
                      <a:pt x="9" y="14"/>
                      <a:pt x="8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8" y="15"/>
                      <a:pt x="7" y="15"/>
                      <a:pt x="7" y="15"/>
                    </a:cubicBezTo>
                    <a:cubicBezTo>
                      <a:pt x="7" y="15"/>
                      <a:pt x="7" y="16"/>
                      <a:pt x="6" y="16"/>
                    </a:cubicBezTo>
                    <a:cubicBezTo>
                      <a:pt x="6" y="16"/>
                      <a:pt x="6" y="16"/>
                      <a:pt x="5" y="16"/>
                    </a:cubicBezTo>
                    <a:cubicBezTo>
                      <a:pt x="5" y="16"/>
                      <a:pt x="5" y="17"/>
                      <a:pt x="5" y="17"/>
                    </a:cubicBezTo>
                    <a:cubicBezTo>
                      <a:pt x="5" y="17"/>
                      <a:pt x="4" y="17"/>
                      <a:pt x="4" y="17"/>
                    </a:cubicBezTo>
                    <a:cubicBezTo>
                      <a:pt x="4" y="18"/>
                      <a:pt x="4" y="18"/>
                      <a:pt x="4" y="19"/>
                    </a:cubicBezTo>
                    <a:cubicBezTo>
                      <a:pt x="4" y="19"/>
                      <a:pt x="5" y="19"/>
                      <a:pt x="5" y="19"/>
                    </a:cubicBezTo>
                    <a:cubicBezTo>
                      <a:pt x="5" y="20"/>
                      <a:pt x="5" y="20"/>
                      <a:pt x="6" y="20"/>
                    </a:cubicBezTo>
                    <a:cubicBezTo>
                      <a:pt x="6" y="20"/>
                      <a:pt x="5" y="21"/>
                      <a:pt x="5" y="21"/>
                    </a:cubicBezTo>
                    <a:cubicBezTo>
                      <a:pt x="5" y="22"/>
                      <a:pt x="5" y="22"/>
                      <a:pt x="6" y="22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7" y="23"/>
                    </a:cubicBezTo>
                    <a:cubicBezTo>
                      <a:pt x="7" y="23"/>
                      <a:pt x="7" y="24"/>
                      <a:pt x="7" y="24"/>
                    </a:cubicBezTo>
                    <a:cubicBezTo>
                      <a:pt x="7" y="24"/>
                      <a:pt x="8" y="24"/>
                      <a:pt x="8" y="24"/>
                    </a:cubicBezTo>
                    <a:cubicBezTo>
                      <a:pt x="8" y="24"/>
                      <a:pt x="9" y="24"/>
                      <a:pt x="9" y="24"/>
                    </a:cubicBezTo>
                    <a:cubicBezTo>
                      <a:pt x="9" y="24"/>
                      <a:pt x="9" y="25"/>
                      <a:pt x="9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1" y="25"/>
                      <a:pt x="11" y="25"/>
                      <a:pt x="12" y="25"/>
                    </a:cubicBezTo>
                    <a:cubicBezTo>
                      <a:pt x="12" y="25"/>
                      <a:pt x="12" y="24"/>
                      <a:pt x="13" y="24"/>
                    </a:cubicBezTo>
                    <a:cubicBezTo>
                      <a:pt x="13" y="24"/>
                      <a:pt x="14" y="24"/>
                      <a:pt x="14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1" y="22"/>
                      <a:pt x="21" y="21"/>
                      <a:pt x="21" y="21"/>
                    </a:cubicBezTo>
                    <a:cubicBezTo>
                      <a:pt x="22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3" y="20"/>
                    </a:cubicBezTo>
                    <a:cubicBezTo>
                      <a:pt x="23" y="19"/>
                      <a:pt x="24" y="19"/>
                      <a:pt x="24" y="19"/>
                    </a:cubicBezTo>
                    <a:cubicBezTo>
                      <a:pt x="24" y="18"/>
                      <a:pt x="25" y="17"/>
                      <a:pt x="24" y="17"/>
                    </a:cubicBezTo>
                    <a:cubicBezTo>
                      <a:pt x="24" y="17"/>
                      <a:pt x="24" y="17"/>
                      <a:pt x="23" y="17"/>
                    </a:cubicBezTo>
                    <a:cubicBezTo>
                      <a:pt x="23" y="17"/>
                      <a:pt x="23" y="16"/>
                      <a:pt x="23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1" y="16"/>
                      <a:pt x="21" y="16"/>
                      <a:pt x="21" y="15"/>
                    </a:cubicBezTo>
                    <a:cubicBezTo>
                      <a:pt x="21" y="15"/>
                      <a:pt x="21" y="15"/>
                      <a:pt x="22" y="15"/>
                    </a:cubicBezTo>
                    <a:cubicBezTo>
                      <a:pt x="22" y="15"/>
                      <a:pt x="22" y="14"/>
                      <a:pt x="21" y="14"/>
                    </a:cubicBezTo>
                    <a:cubicBezTo>
                      <a:pt x="21" y="14"/>
                      <a:pt x="21" y="14"/>
                      <a:pt x="20" y="14"/>
                    </a:cubicBezTo>
                    <a:cubicBezTo>
                      <a:pt x="20" y="14"/>
                      <a:pt x="21" y="13"/>
                      <a:pt x="20" y="13"/>
                    </a:cubicBezTo>
                    <a:cubicBezTo>
                      <a:pt x="20" y="13"/>
                      <a:pt x="20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8" y="11"/>
                      <a:pt x="18" y="11"/>
                    </a:cubicBezTo>
                    <a:cubicBezTo>
                      <a:pt x="18" y="10"/>
                      <a:pt x="18" y="10"/>
                      <a:pt x="18" y="9"/>
                    </a:cubicBezTo>
                    <a:cubicBezTo>
                      <a:pt x="18" y="9"/>
                      <a:pt x="18" y="8"/>
                      <a:pt x="18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8" y="7"/>
                      <a:pt x="19" y="7"/>
                      <a:pt x="19" y="6"/>
                    </a:cubicBezTo>
                    <a:cubicBezTo>
                      <a:pt x="19" y="6"/>
                      <a:pt x="18" y="5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7" y="4"/>
                      <a:pt x="16" y="5"/>
                      <a:pt x="16" y="4"/>
                    </a:cubicBezTo>
                    <a:cubicBezTo>
                      <a:pt x="15" y="4"/>
                      <a:pt x="15" y="3"/>
                      <a:pt x="15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6" y="1"/>
                      <a:pt x="16" y="1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4" y="1"/>
                      <a:pt x="14" y="0"/>
                      <a:pt x="1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1"/>
                    </a:cubicBezTo>
                    <a:cubicBezTo>
                      <a:pt x="9" y="1"/>
                      <a:pt x="10" y="2"/>
                      <a:pt x="10" y="2"/>
                    </a:cubicBezTo>
                    <a:cubicBezTo>
                      <a:pt x="10" y="2"/>
                      <a:pt x="10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4"/>
                      <a:pt x="8" y="3"/>
                      <a:pt x="8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5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0" name="Freeform 480">
                <a:extLst>
                  <a:ext uri="{FF2B5EF4-FFF2-40B4-BE49-F238E27FC236}">
                    <a16:creationId xmlns:a16="http://schemas.microsoft.com/office/drawing/2014/main" id="{29D6D4CD-13FA-4090-9215-39969A7E8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1064" y="1346201"/>
                <a:ext cx="96838" cy="76200"/>
              </a:xfrm>
              <a:custGeom>
                <a:avLst/>
                <a:gdLst>
                  <a:gd name="T0" fmla="*/ 9 w 9"/>
                  <a:gd name="T1" fmla="*/ 2 h 7"/>
                  <a:gd name="T2" fmla="*/ 7 w 9"/>
                  <a:gd name="T3" fmla="*/ 2 h 7"/>
                  <a:gd name="T4" fmla="*/ 6 w 9"/>
                  <a:gd name="T5" fmla="*/ 1 h 7"/>
                  <a:gd name="T6" fmla="*/ 4 w 9"/>
                  <a:gd name="T7" fmla="*/ 0 h 7"/>
                  <a:gd name="T8" fmla="*/ 3 w 9"/>
                  <a:gd name="T9" fmla="*/ 0 h 7"/>
                  <a:gd name="T10" fmla="*/ 2 w 9"/>
                  <a:gd name="T11" fmla="*/ 0 h 7"/>
                  <a:gd name="T12" fmla="*/ 1 w 9"/>
                  <a:gd name="T13" fmla="*/ 0 h 7"/>
                  <a:gd name="T14" fmla="*/ 0 w 9"/>
                  <a:gd name="T15" fmla="*/ 0 h 7"/>
                  <a:gd name="T16" fmla="*/ 0 w 9"/>
                  <a:gd name="T17" fmla="*/ 0 h 7"/>
                  <a:gd name="T18" fmla="*/ 0 w 9"/>
                  <a:gd name="T19" fmla="*/ 1 h 7"/>
                  <a:gd name="T20" fmla="*/ 0 w 9"/>
                  <a:gd name="T21" fmla="*/ 2 h 7"/>
                  <a:gd name="T22" fmla="*/ 0 w 9"/>
                  <a:gd name="T23" fmla="*/ 2 h 7"/>
                  <a:gd name="T24" fmla="*/ 1 w 9"/>
                  <a:gd name="T25" fmla="*/ 3 h 7"/>
                  <a:gd name="T26" fmla="*/ 2 w 9"/>
                  <a:gd name="T27" fmla="*/ 3 h 7"/>
                  <a:gd name="T28" fmla="*/ 2 w 9"/>
                  <a:gd name="T29" fmla="*/ 4 h 7"/>
                  <a:gd name="T30" fmla="*/ 2 w 9"/>
                  <a:gd name="T31" fmla="*/ 5 h 7"/>
                  <a:gd name="T32" fmla="*/ 3 w 9"/>
                  <a:gd name="T33" fmla="*/ 6 h 7"/>
                  <a:gd name="T34" fmla="*/ 3 w 9"/>
                  <a:gd name="T35" fmla="*/ 6 h 7"/>
                  <a:gd name="T36" fmla="*/ 4 w 9"/>
                  <a:gd name="T37" fmla="*/ 6 h 7"/>
                  <a:gd name="T38" fmla="*/ 5 w 9"/>
                  <a:gd name="T39" fmla="*/ 6 h 7"/>
                  <a:gd name="T40" fmla="*/ 6 w 9"/>
                  <a:gd name="T41" fmla="*/ 6 h 7"/>
                  <a:gd name="T42" fmla="*/ 6 w 9"/>
                  <a:gd name="T43" fmla="*/ 7 h 7"/>
                  <a:gd name="T44" fmla="*/ 6 w 9"/>
                  <a:gd name="T45" fmla="*/ 6 h 7"/>
                  <a:gd name="T46" fmla="*/ 7 w 9"/>
                  <a:gd name="T47" fmla="*/ 5 h 7"/>
                  <a:gd name="T48" fmla="*/ 8 w 9"/>
                  <a:gd name="T49" fmla="*/ 4 h 7"/>
                  <a:gd name="T50" fmla="*/ 9 w 9"/>
                  <a:gd name="T51" fmla="*/ 4 h 7"/>
                  <a:gd name="T52" fmla="*/ 9 w 9"/>
                  <a:gd name="T53" fmla="*/ 2 h 7"/>
                  <a:gd name="T54" fmla="*/ 9 w 9"/>
                  <a:gd name="T5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9" h="7">
                    <a:moveTo>
                      <a:pt x="9" y="2"/>
                    </a:moveTo>
                    <a:cubicBezTo>
                      <a:pt x="8" y="2"/>
                      <a:pt x="8" y="2"/>
                      <a:pt x="7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6"/>
                      <a:pt x="7" y="5"/>
                    </a:cubicBezTo>
                    <a:cubicBezTo>
                      <a:pt x="7" y="5"/>
                      <a:pt x="7" y="5"/>
                      <a:pt x="8" y="4"/>
                    </a:cubicBezTo>
                    <a:cubicBezTo>
                      <a:pt x="8" y="4"/>
                      <a:pt x="8" y="4"/>
                      <a:pt x="9" y="4"/>
                    </a:cubicBezTo>
                    <a:cubicBezTo>
                      <a:pt x="9" y="3"/>
                      <a:pt x="8" y="3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1" name="Freeform 481">
                <a:extLst>
                  <a:ext uri="{FF2B5EF4-FFF2-40B4-BE49-F238E27FC236}">
                    <a16:creationId xmlns:a16="http://schemas.microsoft.com/office/drawing/2014/main" id="{DA900387-A709-469E-82D8-B74EA4E19D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1" y="1919289"/>
                <a:ext cx="258763" cy="258763"/>
              </a:xfrm>
              <a:custGeom>
                <a:avLst/>
                <a:gdLst>
                  <a:gd name="T0" fmla="*/ 13 w 24"/>
                  <a:gd name="T1" fmla="*/ 2 h 24"/>
                  <a:gd name="T2" fmla="*/ 12 w 24"/>
                  <a:gd name="T3" fmla="*/ 1 h 24"/>
                  <a:gd name="T4" fmla="*/ 11 w 24"/>
                  <a:gd name="T5" fmla="*/ 0 h 24"/>
                  <a:gd name="T6" fmla="*/ 9 w 24"/>
                  <a:gd name="T7" fmla="*/ 1 h 24"/>
                  <a:gd name="T8" fmla="*/ 7 w 24"/>
                  <a:gd name="T9" fmla="*/ 0 h 24"/>
                  <a:gd name="T10" fmla="*/ 6 w 24"/>
                  <a:gd name="T11" fmla="*/ 1 h 24"/>
                  <a:gd name="T12" fmla="*/ 4 w 24"/>
                  <a:gd name="T13" fmla="*/ 3 h 24"/>
                  <a:gd name="T14" fmla="*/ 4 w 24"/>
                  <a:gd name="T15" fmla="*/ 6 h 24"/>
                  <a:gd name="T16" fmla="*/ 4 w 24"/>
                  <a:gd name="T17" fmla="*/ 9 h 24"/>
                  <a:gd name="T18" fmla="*/ 2 w 24"/>
                  <a:gd name="T19" fmla="*/ 10 h 24"/>
                  <a:gd name="T20" fmla="*/ 0 w 24"/>
                  <a:gd name="T21" fmla="*/ 11 h 24"/>
                  <a:gd name="T22" fmla="*/ 0 w 24"/>
                  <a:gd name="T23" fmla="*/ 12 h 24"/>
                  <a:gd name="T24" fmla="*/ 0 w 24"/>
                  <a:gd name="T25" fmla="*/ 15 h 24"/>
                  <a:gd name="T26" fmla="*/ 2 w 24"/>
                  <a:gd name="T27" fmla="*/ 16 h 24"/>
                  <a:gd name="T28" fmla="*/ 5 w 24"/>
                  <a:gd name="T29" fmla="*/ 17 h 24"/>
                  <a:gd name="T30" fmla="*/ 9 w 24"/>
                  <a:gd name="T31" fmla="*/ 19 h 24"/>
                  <a:gd name="T32" fmla="*/ 12 w 24"/>
                  <a:gd name="T33" fmla="*/ 21 h 24"/>
                  <a:gd name="T34" fmla="*/ 13 w 24"/>
                  <a:gd name="T35" fmla="*/ 23 h 24"/>
                  <a:gd name="T36" fmla="*/ 18 w 24"/>
                  <a:gd name="T37" fmla="*/ 24 h 24"/>
                  <a:gd name="T38" fmla="*/ 19 w 24"/>
                  <a:gd name="T39" fmla="*/ 24 h 24"/>
                  <a:gd name="T40" fmla="*/ 19 w 24"/>
                  <a:gd name="T41" fmla="*/ 23 h 24"/>
                  <a:gd name="T42" fmla="*/ 21 w 24"/>
                  <a:gd name="T43" fmla="*/ 22 h 24"/>
                  <a:gd name="T44" fmla="*/ 21 w 24"/>
                  <a:gd name="T45" fmla="*/ 21 h 24"/>
                  <a:gd name="T46" fmla="*/ 23 w 24"/>
                  <a:gd name="T47" fmla="*/ 22 h 24"/>
                  <a:gd name="T48" fmla="*/ 23 w 24"/>
                  <a:gd name="T49" fmla="*/ 22 h 24"/>
                  <a:gd name="T50" fmla="*/ 24 w 24"/>
                  <a:gd name="T51" fmla="*/ 22 h 24"/>
                  <a:gd name="T52" fmla="*/ 23 w 24"/>
                  <a:gd name="T53" fmla="*/ 20 h 24"/>
                  <a:gd name="T54" fmla="*/ 22 w 24"/>
                  <a:gd name="T55" fmla="*/ 19 h 24"/>
                  <a:gd name="T56" fmla="*/ 21 w 24"/>
                  <a:gd name="T57" fmla="*/ 17 h 24"/>
                  <a:gd name="T58" fmla="*/ 20 w 24"/>
                  <a:gd name="T59" fmla="*/ 15 h 24"/>
                  <a:gd name="T60" fmla="*/ 19 w 24"/>
                  <a:gd name="T61" fmla="*/ 14 h 24"/>
                  <a:gd name="T62" fmla="*/ 18 w 24"/>
                  <a:gd name="T63" fmla="*/ 13 h 24"/>
                  <a:gd name="T64" fmla="*/ 17 w 24"/>
                  <a:gd name="T65" fmla="*/ 12 h 24"/>
                  <a:gd name="T66" fmla="*/ 15 w 24"/>
                  <a:gd name="T67" fmla="*/ 10 h 24"/>
                  <a:gd name="T68" fmla="*/ 15 w 24"/>
                  <a:gd name="T69" fmla="*/ 8 h 24"/>
                  <a:gd name="T70" fmla="*/ 16 w 24"/>
                  <a:gd name="T71" fmla="*/ 6 h 24"/>
                  <a:gd name="T72" fmla="*/ 15 w 24"/>
                  <a:gd name="T73" fmla="*/ 4 h 24"/>
                  <a:gd name="T74" fmla="*/ 14 w 24"/>
                  <a:gd name="T75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4" h="24">
                    <a:moveTo>
                      <a:pt x="13" y="3"/>
                    </a:moveTo>
                    <a:cubicBezTo>
                      <a:pt x="13" y="2"/>
                      <a:pt x="13" y="2"/>
                      <a:pt x="13" y="2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1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0" y="0"/>
                      <a:pt x="10" y="1"/>
                      <a:pt x="10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1"/>
                      <a:pt x="9" y="0"/>
                      <a:pt x="8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2"/>
                      <a:pt x="4" y="2"/>
                      <a:pt x="4" y="3"/>
                    </a:cubicBezTo>
                    <a:cubicBezTo>
                      <a:pt x="4" y="4"/>
                      <a:pt x="4" y="4"/>
                      <a:pt x="4" y="5"/>
                    </a:cubicBezTo>
                    <a:cubicBezTo>
                      <a:pt x="4" y="5"/>
                      <a:pt x="4" y="5"/>
                      <a:pt x="4" y="6"/>
                    </a:cubicBezTo>
                    <a:cubicBezTo>
                      <a:pt x="5" y="6"/>
                      <a:pt x="5" y="7"/>
                      <a:pt x="4" y="8"/>
                    </a:cubicBezTo>
                    <a:cubicBezTo>
                      <a:pt x="4" y="8"/>
                      <a:pt x="4" y="9"/>
                      <a:pt x="4" y="9"/>
                    </a:cubicBezTo>
                    <a:cubicBezTo>
                      <a:pt x="3" y="10"/>
                      <a:pt x="3" y="9"/>
                      <a:pt x="2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5"/>
                      <a:pt x="2" y="15"/>
                      <a:pt x="2" y="16"/>
                    </a:cubicBezTo>
                    <a:cubicBezTo>
                      <a:pt x="2" y="16"/>
                      <a:pt x="3" y="16"/>
                      <a:pt x="3" y="16"/>
                    </a:cubicBezTo>
                    <a:cubicBezTo>
                      <a:pt x="4" y="17"/>
                      <a:pt x="4" y="17"/>
                      <a:pt x="5" y="17"/>
                    </a:cubicBezTo>
                    <a:cubicBezTo>
                      <a:pt x="6" y="18"/>
                      <a:pt x="6" y="18"/>
                      <a:pt x="7" y="18"/>
                    </a:cubicBezTo>
                    <a:cubicBezTo>
                      <a:pt x="8" y="18"/>
                      <a:pt x="8" y="18"/>
                      <a:pt x="9" y="19"/>
                    </a:cubicBezTo>
                    <a:cubicBezTo>
                      <a:pt x="10" y="19"/>
                      <a:pt x="10" y="19"/>
                      <a:pt x="11" y="19"/>
                    </a:cubicBezTo>
                    <a:cubicBezTo>
                      <a:pt x="11" y="20"/>
                      <a:pt x="12" y="20"/>
                      <a:pt x="12" y="21"/>
                    </a:cubicBezTo>
                    <a:cubicBezTo>
                      <a:pt x="12" y="21"/>
                      <a:pt x="11" y="21"/>
                      <a:pt x="12" y="22"/>
                    </a:cubicBezTo>
                    <a:cubicBezTo>
                      <a:pt x="12" y="22"/>
                      <a:pt x="12" y="22"/>
                      <a:pt x="13" y="23"/>
                    </a:cubicBezTo>
                    <a:cubicBezTo>
                      <a:pt x="14" y="23"/>
                      <a:pt x="15" y="23"/>
                      <a:pt x="17" y="23"/>
                    </a:cubicBezTo>
                    <a:cubicBezTo>
                      <a:pt x="17" y="23"/>
                      <a:pt x="17" y="24"/>
                      <a:pt x="18" y="24"/>
                    </a:cubicBezTo>
                    <a:cubicBezTo>
                      <a:pt x="18" y="24"/>
                      <a:pt x="18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2"/>
                      <a:pt x="20" y="22"/>
                      <a:pt x="20" y="22"/>
                    </a:cubicBezTo>
                    <a:cubicBezTo>
                      <a:pt x="20" y="22"/>
                      <a:pt x="21" y="22"/>
                      <a:pt x="21" y="22"/>
                    </a:cubicBezTo>
                    <a:cubicBezTo>
                      <a:pt x="21" y="22"/>
                      <a:pt x="20" y="22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1" y="18"/>
                      <a:pt x="22" y="18"/>
                      <a:pt x="21" y="17"/>
                    </a:cubicBezTo>
                    <a:cubicBezTo>
                      <a:pt x="21" y="17"/>
                      <a:pt x="22" y="17"/>
                      <a:pt x="21" y="16"/>
                    </a:cubicBezTo>
                    <a:cubicBezTo>
                      <a:pt x="21" y="15"/>
                      <a:pt x="21" y="15"/>
                      <a:pt x="20" y="15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8" y="14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7" y="11"/>
                      <a:pt x="16" y="11"/>
                    </a:cubicBezTo>
                    <a:cubicBezTo>
                      <a:pt x="16" y="11"/>
                      <a:pt x="16" y="11"/>
                      <a:pt x="15" y="10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15" y="9"/>
                      <a:pt x="15" y="8"/>
                      <a:pt x="15" y="8"/>
                    </a:cubicBezTo>
                    <a:cubicBezTo>
                      <a:pt x="15" y="7"/>
                      <a:pt x="16" y="7"/>
                      <a:pt x="16" y="7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5"/>
                      <a:pt x="16" y="5"/>
                      <a:pt x="16" y="4"/>
                    </a:cubicBezTo>
                    <a:cubicBezTo>
                      <a:pt x="16" y="4"/>
                      <a:pt x="15" y="4"/>
                      <a:pt x="15" y="4"/>
                    </a:cubicBezTo>
                    <a:cubicBezTo>
                      <a:pt x="15" y="4"/>
                      <a:pt x="14" y="4"/>
                      <a:pt x="14" y="4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3" y="3"/>
                      <a:pt x="13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2" name="Freeform 482">
                <a:extLst>
                  <a:ext uri="{FF2B5EF4-FFF2-40B4-BE49-F238E27FC236}">
                    <a16:creationId xmlns:a16="http://schemas.microsoft.com/office/drawing/2014/main" id="{1DFB7A0D-854F-451A-A728-EFCADCC44C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0214" y="1757364"/>
                <a:ext cx="400050" cy="238125"/>
              </a:xfrm>
              <a:custGeom>
                <a:avLst/>
                <a:gdLst>
                  <a:gd name="T0" fmla="*/ 2 w 37"/>
                  <a:gd name="T1" fmla="*/ 4 h 22"/>
                  <a:gd name="T2" fmla="*/ 2 w 37"/>
                  <a:gd name="T3" fmla="*/ 2 h 22"/>
                  <a:gd name="T4" fmla="*/ 3 w 37"/>
                  <a:gd name="T5" fmla="*/ 1 h 22"/>
                  <a:gd name="T6" fmla="*/ 5 w 37"/>
                  <a:gd name="T7" fmla="*/ 3 h 22"/>
                  <a:gd name="T8" fmla="*/ 6 w 37"/>
                  <a:gd name="T9" fmla="*/ 5 h 22"/>
                  <a:gd name="T10" fmla="*/ 4 w 37"/>
                  <a:gd name="T11" fmla="*/ 5 h 22"/>
                  <a:gd name="T12" fmla="*/ 2 w 37"/>
                  <a:gd name="T13" fmla="*/ 5 h 22"/>
                  <a:gd name="T14" fmla="*/ 2 w 37"/>
                  <a:gd name="T15" fmla="*/ 7 h 22"/>
                  <a:gd name="T16" fmla="*/ 4 w 37"/>
                  <a:gd name="T17" fmla="*/ 8 h 22"/>
                  <a:gd name="T18" fmla="*/ 4 w 37"/>
                  <a:gd name="T19" fmla="*/ 10 h 22"/>
                  <a:gd name="T20" fmla="*/ 5 w 37"/>
                  <a:gd name="T21" fmla="*/ 11 h 22"/>
                  <a:gd name="T22" fmla="*/ 6 w 37"/>
                  <a:gd name="T23" fmla="*/ 12 h 22"/>
                  <a:gd name="T24" fmla="*/ 7 w 37"/>
                  <a:gd name="T25" fmla="*/ 15 h 22"/>
                  <a:gd name="T26" fmla="*/ 8 w 37"/>
                  <a:gd name="T27" fmla="*/ 15 h 22"/>
                  <a:gd name="T28" fmla="*/ 10 w 37"/>
                  <a:gd name="T29" fmla="*/ 13 h 22"/>
                  <a:gd name="T30" fmla="*/ 11 w 37"/>
                  <a:gd name="T31" fmla="*/ 13 h 22"/>
                  <a:gd name="T32" fmla="*/ 12 w 37"/>
                  <a:gd name="T33" fmla="*/ 13 h 22"/>
                  <a:gd name="T34" fmla="*/ 15 w 37"/>
                  <a:gd name="T35" fmla="*/ 13 h 22"/>
                  <a:gd name="T36" fmla="*/ 17 w 37"/>
                  <a:gd name="T37" fmla="*/ 14 h 22"/>
                  <a:gd name="T38" fmla="*/ 19 w 37"/>
                  <a:gd name="T39" fmla="*/ 14 h 22"/>
                  <a:gd name="T40" fmla="*/ 21 w 37"/>
                  <a:gd name="T41" fmla="*/ 16 h 22"/>
                  <a:gd name="T42" fmla="*/ 23 w 37"/>
                  <a:gd name="T43" fmla="*/ 17 h 22"/>
                  <a:gd name="T44" fmla="*/ 24 w 37"/>
                  <a:gd name="T45" fmla="*/ 17 h 22"/>
                  <a:gd name="T46" fmla="*/ 26 w 37"/>
                  <a:gd name="T47" fmla="*/ 20 h 22"/>
                  <a:gd name="T48" fmla="*/ 26 w 37"/>
                  <a:gd name="T49" fmla="*/ 21 h 22"/>
                  <a:gd name="T50" fmla="*/ 28 w 37"/>
                  <a:gd name="T51" fmla="*/ 21 h 22"/>
                  <a:gd name="T52" fmla="*/ 29 w 37"/>
                  <a:gd name="T53" fmla="*/ 21 h 22"/>
                  <a:gd name="T54" fmla="*/ 30 w 37"/>
                  <a:gd name="T55" fmla="*/ 20 h 22"/>
                  <a:gd name="T56" fmla="*/ 32 w 37"/>
                  <a:gd name="T57" fmla="*/ 19 h 22"/>
                  <a:gd name="T58" fmla="*/ 33 w 37"/>
                  <a:gd name="T59" fmla="*/ 18 h 22"/>
                  <a:gd name="T60" fmla="*/ 34 w 37"/>
                  <a:gd name="T61" fmla="*/ 16 h 22"/>
                  <a:gd name="T62" fmla="*/ 35 w 37"/>
                  <a:gd name="T63" fmla="*/ 15 h 22"/>
                  <a:gd name="T64" fmla="*/ 37 w 37"/>
                  <a:gd name="T65" fmla="*/ 15 h 22"/>
                  <a:gd name="T66" fmla="*/ 37 w 37"/>
                  <a:gd name="T67" fmla="*/ 14 h 22"/>
                  <a:gd name="T68" fmla="*/ 36 w 37"/>
                  <a:gd name="T69" fmla="*/ 13 h 22"/>
                  <a:gd name="T70" fmla="*/ 33 w 37"/>
                  <a:gd name="T71" fmla="*/ 13 h 22"/>
                  <a:gd name="T72" fmla="*/ 31 w 37"/>
                  <a:gd name="T73" fmla="*/ 12 h 22"/>
                  <a:gd name="T74" fmla="*/ 29 w 37"/>
                  <a:gd name="T75" fmla="*/ 11 h 22"/>
                  <a:gd name="T76" fmla="*/ 28 w 37"/>
                  <a:gd name="T77" fmla="*/ 9 h 22"/>
                  <a:gd name="T78" fmla="*/ 25 w 37"/>
                  <a:gd name="T79" fmla="*/ 6 h 22"/>
                  <a:gd name="T80" fmla="*/ 21 w 37"/>
                  <a:gd name="T81" fmla="*/ 5 h 22"/>
                  <a:gd name="T82" fmla="*/ 20 w 37"/>
                  <a:gd name="T83" fmla="*/ 3 h 22"/>
                  <a:gd name="T84" fmla="*/ 18 w 37"/>
                  <a:gd name="T85" fmla="*/ 1 h 22"/>
                  <a:gd name="T86" fmla="*/ 14 w 37"/>
                  <a:gd name="T87" fmla="*/ 1 h 22"/>
                  <a:gd name="T88" fmla="*/ 11 w 37"/>
                  <a:gd name="T89" fmla="*/ 4 h 22"/>
                  <a:gd name="T90" fmla="*/ 9 w 37"/>
                  <a:gd name="T91" fmla="*/ 3 h 22"/>
                  <a:gd name="T92" fmla="*/ 7 w 37"/>
                  <a:gd name="T93" fmla="*/ 2 h 22"/>
                  <a:gd name="T94" fmla="*/ 5 w 37"/>
                  <a:gd name="T95" fmla="*/ 1 h 22"/>
                  <a:gd name="T96" fmla="*/ 3 w 37"/>
                  <a:gd name="T97" fmla="*/ 1 h 22"/>
                  <a:gd name="T98" fmla="*/ 1 w 37"/>
                  <a:gd name="T99" fmla="*/ 1 h 22"/>
                  <a:gd name="T100" fmla="*/ 1 w 37"/>
                  <a:gd name="T101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7" h="22">
                    <a:moveTo>
                      <a:pt x="1" y="3"/>
                    </a:move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5"/>
                      <a:pt x="7" y="5"/>
                      <a:pt x="6" y="5"/>
                    </a:cubicBezTo>
                    <a:cubicBezTo>
                      <a:pt x="6" y="6"/>
                      <a:pt x="6" y="6"/>
                      <a:pt x="5" y="6"/>
                    </a:cubicBezTo>
                    <a:cubicBezTo>
                      <a:pt x="5" y="5"/>
                      <a:pt x="5" y="5"/>
                      <a:pt x="4" y="5"/>
                    </a:cubicBezTo>
                    <a:cubicBezTo>
                      <a:pt x="4" y="5"/>
                      <a:pt x="4" y="5"/>
                      <a:pt x="3" y="5"/>
                    </a:cubicBezTo>
                    <a:cubicBezTo>
                      <a:pt x="3" y="5"/>
                      <a:pt x="3" y="5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9"/>
                      <a:pt x="3" y="9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6" y="12"/>
                      <a:pt x="6" y="12"/>
                    </a:cubicBezTo>
                    <a:cubicBezTo>
                      <a:pt x="6" y="13"/>
                      <a:pt x="6" y="13"/>
                      <a:pt x="6" y="14"/>
                    </a:cubicBezTo>
                    <a:cubicBezTo>
                      <a:pt x="7" y="14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8" y="15"/>
                    </a:cubicBezTo>
                    <a:cubicBezTo>
                      <a:pt x="8" y="15"/>
                      <a:pt x="9" y="15"/>
                      <a:pt x="9" y="14"/>
                    </a:cubicBezTo>
                    <a:cubicBezTo>
                      <a:pt x="9" y="14"/>
                      <a:pt x="9" y="14"/>
                      <a:pt x="10" y="13"/>
                    </a:cubicBezTo>
                    <a:cubicBezTo>
                      <a:pt x="10" y="13"/>
                      <a:pt x="10" y="13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3" y="12"/>
                      <a:pt x="13" y="13"/>
                      <a:pt x="14" y="13"/>
                    </a:cubicBezTo>
                    <a:cubicBezTo>
                      <a:pt x="14" y="13"/>
                      <a:pt x="15" y="13"/>
                      <a:pt x="15" y="13"/>
                    </a:cubicBezTo>
                    <a:cubicBezTo>
                      <a:pt x="15" y="14"/>
                      <a:pt x="16" y="14"/>
                      <a:pt x="16" y="14"/>
                    </a:cubicBezTo>
                    <a:cubicBezTo>
                      <a:pt x="16" y="14"/>
                      <a:pt x="17" y="14"/>
                      <a:pt x="17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0" y="16"/>
                      <a:pt x="21" y="16"/>
                    </a:cubicBezTo>
                    <a:cubicBezTo>
                      <a:pt x="21" y="16"/>
                      <a:pt x="22" y="16"/>
                      <a:pt x="22" y="16"/>
                    </a:cubicBezTo>
                    <a:cubicBezTo>
                      <a:pt x="22" y="16"/>
                      <a:pt x="22" y="17"/>
                      <a:pt x="23" y="17"/>
                    </a:cubicBezTo>
                    <a:cubicBezTo>
                      <a:pt x="23" y="17"/>
                      <a:pt x="23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8"/>
                      <a:pt x="25" y="18"/>
                      <a:pt x="25" y="19"/>
                    </a:cubicBezTo>
                    <a:cubicBezTo>
                      <a:pt x="25" y="19"/>
                      <a:pt x="25" y="19"/>
                      <a:pt x="26" y="20"/>
                    </a:cubicBezTo>
                    <a:cubicBezTo>
                      <a:pt x="26" y="20"/>
                      <a:pt x="26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8" y="21"/>
                    </a:cubicBezTo>
                    <a:cubicBezTo>
                      <a:pt x="28" y="21"/>
                      <a:pt x="28" y="22"/>
                      <a:pt x="29" y="21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1"/>
                      <a:pt x="30" y="20"/>
                      <a:pt x="30" y="20"/>
                    </a:cubicBezTo>
                    <a:cubicBezTo>
                      <a:pt x="30" y="19"/>
                      <a:pt x="31" y="20"/>
                      <a:pt x="31" y="19"/>
                    </a:cubicBezTo>
                    <a:cubicBezTo>
                      <a:pt x="31" y="19"/>
                      <a:pt x="31" y="19"/>
                      <a:pt x="32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3" y="19"/>
                      <a:pt x="33" y="19"/>
                      <a:pt x="33" y="18"/>
                    </a:cubicBezTo>
                    <a:cubicBezTo>
                      <a:pt x="33" y="18"/>
                      <a:pt x="33" y="17"/>
                      <a:pt x="33" y="17"/>
                    </a:cubicBezTo>
                    <a:cubicBezTo>
                      <a:pt x="33" y="16"/>
                      <a:pt x="33" y="16"/>
                      <a:pt x="34" y="16"/>
                    </a:cubicBezTo>
                    <a:cubicBezTo>
                      <a:pt x="34" y="16"/>
                      <a:pt x="34" y="16"/>
                      <a:pt x="35" y="16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5"/>
                      <a:pt x="36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4"/>
                    </a:cubicBezTo>
                    <a:cubicBezTo>
                      <a:pt x="37" y="14"/>
                      <a:pt x="37" y="14"/>
                      <a:pt x="37" y="13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4" y="13"/>
                    </a:cubicBezTo>
                    <a:cubicBezTo>
                      <a:pt x="34" y="13"/>
                      <a:pt x="34" y="13"/>
                      <a:pt x="33" y="13"/>
                    </a:cubicBezTo>
                    <a:cubicBezTo>
                      <a:pt x="33" y="13"/>
                      <a:pt x="32" y="13"/>
                      <a:pt x="32" y="13"/>
                    </a:cubicBezTo>
                    <a:cubicBezTo>
                      <a:pt x="31" y="13"/>
                      <a:pt x="31" y="12"/>
                      <a:pt x="31" y="12"/>
                    </a:cubicBezTo>
                    <a:cubicBezTo>
                      <a:pt x="30" y="12"/>
                      <a:pt x="30" y="12"/>
                      <a:pt x="30" y="11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9" y="10"/>
                      <a:pt x="29" y="10"/>
                    </a:cubicBezTo>
                    <a:cubicBezTo>
                      <a:pt x="28" y="10"/>
                      <a:pt x="28" y="9"/>
                      <a:pt x="28" y="9"/>
                    </a:cubicBezTo>
                    <a:cubicBezTo>
                      <a:pt x="27" y="8"/>
                      <a:pt x="27" y="8"/>
                      <a:pt x="26" y="8"/>
                    </a:cubicBezTo>
                    <a:cubicBezTo>
                      <a:pt x="26" y="7"/>
                      <a:pt x="25" y="7"/>
                      <a:pt x="25" y="6"/>
                    </a:cubicBezTo>
                    <a:cubicBezTo>
                      <a:pt x="24" y="5"/>
                      <a:pt x="24" y="5"/>
                      <a:pt x="23" y="5"/>
                    </a:cubicBezTo>
                    <a:cubicBezTo>
                      <a:pt x="22" y="5"/>
                      <a:pt x="22" y="5"/>
                      <a:pt x="21" y="5"/>
                    </a:cubicBezTo>
                    <a:cubicBezTo>
                      <a:pt x="21" y="5"/>
                      <a:pt x="21" y="4"/>
                      <a:pt x="21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2"/>
                      <a:pt x="19" y="2"/>
                      <a:pt x="19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2"/>
                      <a:pt x="13" y="2"/>
                      <a:pt x="12" y="3"/>
                    </a:cubicBezTo>
                    <a:cubicBezTo>
                      <a:pt x="12" y="3"/>
                      <a:pt x="12" y="4"/>
                      <a:pt x="11" y="4"/>
                    </a:cubicBezTo>
                    <a:cubicBezTo>
                      <a:pt x="11" y="4"/>
                      <a:pt x="11" y="3"/>
                      <a:pt x="10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8" y="3"/>
                      <a:pt x="8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3" name="Freeform 483">
                <a:extLst>
                  <a:ext uri="{FF2B5EF4-FFF2-40B4-BE49-F238E27FC236}">
                    <a16:creationId xmlns:a16="http://schemas.microsoft.com/office/drawing/2014/main" id="{63ABFB5D-52CF-4ED6-82CF-4965B8D7CB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68839" y="1649414"/>
                <a:ext cx="0" cy="9525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4" name="Freeform 484">
                <a:extLst>
                  <a:ext uri="{FF2B5EF4-FFF2-40B4-BE49-F238E27FC236}">
                    <a16:creationId xmlns:a16="http://schemas.microsoft.com/office/drawing/2014/main" id="{848AD0A2-C811-4C9E-A1DD-B84E6DAA4E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68839" y="1649414"/>
                <a:ext cx="96838" cy="128588"/>
              </a:xfrm>
              <a:custGeom>
                <a:avLst/>
                <a:gdLst>
                  <a:gd name="T0" fmla="*/ 9 w 9"/>
                  <a:gd name="T1" fmla="*/ 9 h 12"/>
                  <a:gd name="T2" fmla="*/ 9 w 9"/>
                  <a:gd name="T3" fmla="*/ 8 h 12"/>
                  <a:gd name="T4" fmla="*/ 8 w 9"/>
                  <a:gd name="T5" fmla="*/ 7 h 12"/>
                  <a:gd name="T6" fmla="*/ 8 w 9"/>
                  <a:gd name="T7" fmla="*/ 6 h 12"/>
                  <a:gd name="T8" fmla="*/ 9 w 9"/>
                  <a:gd name="T9" fmla="*/ 5 h 12"/>
                  <a:gd name="T10" fmla="*/ 9 w 9"/>
                  <a:gd name="T11" fmla="*/ 5 h 12"/>
                  <a:gd name="T12" fmla="*/ 9 w 9"/>
                  <a:gd name="T13" fmla="*/ 4 h 12"/>
                  <a:gd name="T14" fmla="*/ 8 w 9"/>
                  <a:gd name="T15" fmla="*/ 4 h 12"/>
                  <a:gd name="T16" fmla="*/ 7 w 9"/>
                  <a:gd name="T17" fmla="*/ 4 h 12"/>
                  <a:gd name="T18" fmla="*/ 6 w 9"/>
                  <a:gd name="T19" fmla="*/ 4 h 12"/>
                  <a:gd name="T20" fmla="*/ 6 w 9"/>
                  <a:gd name="T21" fmla="*/ 3 h 12"/>
                  <a:gd name="T22" fmla="*/ 6 w 9"/>
                  <a:gd name="T23" fmla="*/ 2 h 12"/>
                  <a:gd name="T24" fmla="*/ 5 w 9"/>
                  <a:gd name="T25" fmla="*/ 1 h 12"/>
                  <a:gd name="T26" fmla="*/ 4 w 9"/>
                  <a:gd name="T27" fmla="*/ 1 h 12"/>
                  <a:gd name="T28" fmla="*/ 4 w 9"/>
                  <a:gd name="T29" fmla="*/ 1 h 12"/>
                  <a:gd name="T30" fmla="*/ 4 w 9"/>
                  <a:gd name="T31" fmla="*/ 1 h 12"/>
                  <a:gd name="T32" fmla="*/ 3 w 9"/>
                  <a:gd name="T33" fmla="*/ 1 h 12"/>
                  <a:gd name="T34" fmla="*/ 2 w 9"/>
                  <a:gd name="T35" fmla="*/ 0 h 12"/>
                  <a:gd name="T36" fmla="*/ 1 w 9"/>
                  <a:gd name="T37" fmla="*/ 0 h 12"/>
                  <a:gd name="T38" fmla="*/ 0 w 9"/>
                  <a:gd name="T39" fmla="*/ 1 h 12"/>
                  <a:gd name="T40" fmla="*/ 0 w 9"/>
                  <a:gd name="T41" fmla="*/ 2 h 12"/>
                  <a:gd name="T42" fmla="*/ 1 w 9"/>
                  <a:gd name="T43" fmla="*/ 3 h 12"/>
                  <a:gd name="T44" fmla="*/ 2 w 9"/>
                  <a:gd name="T45" fmla="*/ 4 h 12"/>
                  <a:gd name="T46" fmla="*/ 1 w 9"/>
                  <a:gd name="T47" fmla="*/ 5 h 12"/>
                  <a:gd name="T48" fmla="*/ 2 w 9"/>
                  <a:gd name="T49" fmla="*/ 6 h 12"/>
                  <a:gd name="T50" fmla="*/ 2 w 9"/>
                  <a:gd name="T51" fmla="*/ 7 h 12"/>
                  <a:gd name="T52" fmla="*/ 2 w 9"/>
                  <a:gd name="T53" fmla="*/ 7 h 12"/>
                  <a:gd name="T54" fmla="*/ 2 w 9"/>
                  <a:gd name="T55" fmla="*/ 8 h 12"/>
                  <a:gd name="T56" fmla="*/ 3 w 9"/>
                  <a:gd name="T57" fmla="*/ 9 h 12"/>
                  <a:gd name="T58" fmla="*/ 3 w 9"/>
                  <a:gd name="T59" fmla="*/ 9 h 12"/>
                  <a:gd name="T60" fmla="*/ 3 w 9"/>
                  <a:gd name="T61" fmla="*/ 10 h 12"/>
                  <a:gd name="T62" fmla="*/ 3 w 9"/>
                  <a:gd name="T63" fmla="*/ 10 h 12"/>
                  <a:gd name="T64" fmla="*/ 3 w 9"/>
                  <a:gd name="T65" fmla="*/ 10 h 12"/>
                  <a:gd name="T66" fmla="*/ 4 w 9"/>
                  <a:gd name="T67" fmla="*/ 11 h 12"/>
                  <a:gd name="T68" fmla="*/ 4 w 9"/>
                  <a:gd name="T69" fmla="*/ 12 h 12"/>
                  <a:gd name="T70" fmla="*/ 5 w 9"/>
                  <a:gd name="T71" fmla="*/ 12 h 12"/>
                  <a:gd name="T72" fmla="*/ 6 w 9"/>
                  <a:gd name="T73" fmla="*/ 12 h 12"/>
                  <a:gd name="T74" fmla="*/ 7 w 9"/>
                  <a:gd name="T75" fmla="*/ 12 h 12"/>
                  <a:gd name="T76" fmla="*/ 8 w 9"/>
                  <a:gd name="T77" fmla="*/ 11 h 12"/>
                  <a:gd name="T78" fmla="*/ 9 w 9"/>
                  <a:gd name="T79" fmla="*/ 11 h 12"/>
                  <a:gd name="T80" fmla="*/ 9 w 9"/>
                  <a:gd name="T81" fmla="*/ 11 h 12"/>
                  <a:gd name="T82" fmla="*/ 9 w 9"/>
                  <a:gd name="T83" fmla="*/ 9 h 12"/>
                  <a:gd name="T84" fmla="*/ 9 w 9"/>
                  <a:gd name="T85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2">
                    <a:moveTo>
                      <a:pt x="9" y="9"/>
                    </a:moveTo>
                    <a:cubicBezTo>
                      <a:pt x="9" y="9"/>
                      <a:pt x="9" y="8"/>
                      <a:pt x="9" y="8"/>
                    </a:cubicBezTo>
                    <a:cubicBezTo>
                      <a:pt x="9" y="8"/>
                      <a:pt x="9" y="8"/>
                      <a:pt x="8" y="7"/>
                    </a:cubicBezTo>
                    <a:cubicBezTo>
                      <a:pt x="8" y="7"/>
                      <a:pt x="8" y="6"/>
                      <a:pt x="8" y="6"/>
                    </a:cubicBezTo>
                    <a:cubicBezTo>
                      <a:pt x="8" y="6"/>
                      <a:pt x="9" y="6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2" y="8"/>
                      <a:pt x="3" y="8"/>
                      <a:pt x="3" y="9"/>
                    </a:cubicBezTo>
                    <a:cubicBezTo>
                      <a:pt x="2" y="9"/>
                      <a:pt x="3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1"/>
                      <a:pt x="4" y="11"/>
                    </a:cubicBezTo>
                    <a:cubicBezTo>
                      <a:pt x="4" y="11"/>
                      <a:pt x="4" y="11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2"/>
                      <a:pt x="8" y="12"/>
                      <a:pt x="8" y="11"/>
                    </a:cubicBezTo>
                    <a:cubicBezTo>
                      <a:pt x="8" y="11"/>
                      <a:pt x="8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0"/>
                      <a:pt x="8" y="10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5" name="Freeform 485">
                <a:extLst>
                  <a:ext uri="{FF2B5EF4-FFF2-40B4-BE49-F238E27FC236}">
                    <a16:creationId xmlns:a16="http://schemas.microsoft.com/office/drawing/2014/main" id="{A6FEECA8-E6CB-4AA6-8239-D5B6B578B6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4864" y="1541464"/>
                <a:ext cx="130175" cy="53975"/>
              </a:xfrm>
              <a:custGeom>
                <a:avLst/>
                <a:gdLst>
                  <a:gd name="T0" fmla="*/ 0 w 12"/>
                  <a:gd name="T1" fmla="*/ 4 h 5"/>
                  <a:gd name="T2" fmla="*/ 0 w 12"/>
                  <a:gd name="T3" fmla="*/ 5 h 5"/>
                  <a:gd name="T4" fmla="*/ 1 w 12"/>
                  <a:gd name="T5" fmla="*/ 5 h 5"/>
                  <a:gd name="T6" fmla="*/ 2 w 12"/>
                  <a:gd name="T7" fmla="*/ 5 h 5"/>
                  <a:gd name="T8" fmla="*/ 4 w 12"/>
                  <a:gd name="T9" fmla="*/ 5 h 5"/>
                  <a:gd name="T10" fmla="*/ 5 w 12"/>
                  <a:gd name="T11" fmla="*/ 4 h 5"/>
                  <a:gd name="T12" fmla="*/ 6 w 12"/>
                  <a:gd name="T13" fmla="*/ 4 h 5"/>
                  <a:gd name="T14" fmla="*/ 7 w 12"/>
                  <a:gd name="T15" fmla="*/ 4 h 5"/>
                  <a:gd name="T16" fmla="*/ 8 w 12"/>
                  <a:gd name="T17" fmla="*/ 3 h 5"/>
                  <a:gd name="T18" fmla="*/ 9 w 12"/>
                  <a:gd name="T19" fmla="*/ 3 h 5"/>
                  <a:gd name="T20" fmla="*/ 9 w 12"/>
                  <a:gd name="T21" fmla="*/ 3 h 5"/>
                  <a:gd name="T22" fmla="*/ 11 w 12"/>
                  <a:gd name="T23" fmla="*/ 3 h 5"/>
                  <a:gd name="T24" fmla="*/ 11 w 12"/>
                  <a:gd name="T25" fmla="*/ 4 h 5"/>
                  <a:gd name="T26" fmla="*/ 12 w 12"/>
                  <a:gd name="T27" fmla="*/ 4 h 5"/>
                  <a:gd name="T28" fmla="*/ 12 w 12"/>
                  <a:gd name="T29" fmla="*/ 3 h 5"/>
                  <a:gd name="T30" fmla="*/ 12 w 12"/>
                  <a:gd name="T31" fmla="*/ 3 h 5"/>
                  <a:gd name="T32" fmla="*/ 12 w 12"/>
                  <a:gd name="T33" fmla="*/ 2 h 5"/>
                  <a:gd name="T34" fmla="*/ 12 w 12"/>
                  <a:gd name="T35" fmla="*/ 2 h 5"/>
                  <a:gd name="T36" fmla="*/ 12 w 12"/>
                  <a:gd name="T37" fmla="*/ 2 h 5"/>
                  <a:gd name="T38" fmla="*/ 12 w 12"/>
                  <a:gd name="T39" fmla="*/ 1 h 5"/>
                  <a:gd name="T40" fmla="*/ 11 w 12"/>
                  <a:gd name="T41" fmla="*/ 1 h 5"/>
                  <a:gd name="T42" fmla="*/ 10 w 12"/>
                  <a:gd name="T43" fmla="*/ 0 h 5"/>
                  <a:gd name="T44" fmla="*/ 9 w 12"/>
                  <a:gd name="T45" fmla="*/ 0 h 5"/>
                  <a:gd name="T46" fmla="*/ 9 w 12"/>
                  <a:gd name="T47" fmla="*/ 1 h 5"/>
                  <a:gd name="T48" fmla="*/ 8 w 12"/>
                  <a:gd name="T49" fmla="*/ 1 h 5"/>
                  <a:gd name="T50" fmla="*/ 7 w 12"/>
                  <a:gd name="T51" fmla="*/ 1 h 5"/>
                  <a:gd name="T52" fmla="*/ 6 w 12"/>
                  <a:gd name="T53" fmla="*/ 0 h 5"/>
                  <a:gd name="T54" fmla="*/ 5 w 12"/>
                  <a:gd name="T55" fmla="*/ 0 h 5"/>
                  <a:gd name="T56" fmla="*/ 4 w 12"/>
                  <a:gd name="T57" fmla="*/ 0 h 5"/>
                  <a:gd name="T58" fmla="*/ 3 w 12"/>
                  <a:gd name="T59" fmla="*/ 0 h 5"/>
                  <a:gd name="T60" fmla="*/ 3 w 12"/>
                  <a:gd name="T61" fmla="*/ 0 h 5"/>
                  <a:gd name="T62" fmla="*/ 2 w 12"/>
                  <a:gd name="T63" fmla="*/ 0 h 5"/>
                  <a:gd name="T64" fmla="*/ 1 w 12"/>
                  <a:gd name="T65" fmla="*/ 1 h 5"/>
                  <a:gd name="T66" fmla="*/ 1 w 12"/>
                  <a:gd name="T67" fmla="*/ 2 h 5"/>
                  <a:gd name="T68" fmla="*/ 0 w 12"/>
                  <a:gd name="T69" fmla="*/ 3 h 5"/>
                  <a:gd name="T70" fmla="*/ 0 w 12"/>
                  <a:gd name="T71" fmla="*/ 3 h 5"/>
                  <a:gd name="T72" fmla="*/ 0 w 12"/>
                  <a:gd name="T7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" h="5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5"/>
                      <a:pt x="5" y="5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8" y="3"/>
                      <a:pt x="8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1" y="3"/>
                      <a:pt x="11" y="3"/>
                      <a:pt x="11" y="4"/>
                    </a:cubicBezTo>
                    <a:cubicBezTo>
                      <a:pt x="11" y="4"/>
                      <a:pt x="12" y="4"/>
                      <a:pt x="12" y="4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9" y="0"/>
                      <a:pt x="9" y="0"/>
                    </a:cubicBezTo>
                    <a:cubicBezTo>
                      <a:pt x="9" y="0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6" name="Freeform 486">
                <a:extLst>
                  <a:ext uri="{FF2B5EF4-FFF2-40B4-BE49-F238E27FC236}">
                    <a16:creationId xmlns:a16="http://schemas.microsoft.com/office/drawing/2014/main" id="{DDD3E20B-4B53-4763-8BDC-7992201C3A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7839" y="2438401"/>
                <a:ext cx="238125" cy="465138"/>
              </a:xfrm>
              <a:custGeom>
                <a:avLst/>
                <a:gdLst>
                  <a:gd name="T0" fmla="*/ 3 w 22"/>
                  <a:gd name="T1" fmla="*/ 11 h 43"/>
                  <a:gd name="T2" fmla="*/ 5 w 22"/>
                  <a:gd name="T3" fmla="*/ 15 h 43"/>
                  <a:gd name="T4" fmla="*/ 4 w 22"/>
                  <a:gd name="T5" fmla="*/ 18 h 43"/>
                  <a:gd name="T6" fmla="*/ 6 w 22"/>
                  <a:gd name="T7" fmla="*/ 21 h 43"/>
                  <a:gd name="T8" fmla="*/ 7 w 22"/>
                  <a:gd name="T9" fmla="*/ 23 h 43"/>
                  <a:gd name="T10" fmla="*/ 7 w 22"/>
                  <a:gd name="T11" fmla="*/ 27 h 43"/>
                  <a:gd name="T12" fmla="*/ 5 w 22"/>
                  <a:gd name="T13" fmla="*/ 29 h 43"/>
                  <a:gd name="T14" fmla="*/ 5 w 22"/>
                  <a:gd name="T15" fmla="*/ 31 h 43"/>
                  <a:gd name="T16" fmla="*/ 5 w 22"/>
                  <a:gd name="T17" fmla="*/ 33 h 43"/>
                  <a:gd name="T18" fmla="*/ 4 w 22"/>
                  <a:gd name="T19" fmla="*/ 36 h 43"/>
                  <a:gd name="T20" fmla="*/ 5 w 22"/>
                  <a:gd name="T21" fmla="*/ 37 h 43"/>
                  <a:gd name="T22" fmla="*/ 7 w 22"/>
                  <a:gd name="T23" fmla="*/ 38 h 43"/>
                  <a:gd name="T24" fmla="*/ 9 w 22"/>
                  <a:gd name="T25" fmla="*/ 40 h 43"/>
                  <a:gd name="T26" fmla="*/ 10 w 22"/>
                  <a:gd name="T27" fmla="*/ 40 h 43"/>
                  <a:gd name="T28" fmla="*/ 11 w 22"/>
                  <a:gd name="T29" fmla="*/ 42 h 43"/>
                  <a:gd name="T30" fmla="*/ 13 w 22"/>
                  <a:gd name="T31" fmla="*/ 41 h 43"/>
                  <a:gd name="T32" fmla="*/ 15 w 22"/>
                  <a:gd name="T33" fmla="*/ 41 h 43"/>
                  <a:gd name="T34" fmla="*/ 12 w 22"/>
                  <a:gd name="T35" fmla="*/ 39 h 43"/>
                  <a:gd name="T36" fmla="*/ 10 w 22"/>
                  <a:gd name="T37" fmla="*/ 36 h 43"/>
                  <a:gd name="T38" fmla="*/ 9 w 22"/>
                  <a:gd name="T39" fmla="*/ 34 h 43"/>
                  <a:gd name="T40" fmla="*/ 7 w 22"/>
                  <a:gd name="T41" fmla="*/ 31 h 43"/>
                  <a:gd name="T42" fmla="*/ 8 w 22"/>
                  <a:gd name="T43" fmla="*/ 27 h 43"/>
                  <a:gd name="T44" fmla="*/ 9 w 22"/>
                  <a:gd name="T45" fmla="*/ 23 h 43"/>
                  <a:gd name="T46" fmla="*/ 10 w 22"/>
                  <a:gd name="T47" fmla="*/ 21 h 43"/>
                  <a:gd name="T48" fmla="*/ 11 w 22"/>
                  <a:gd name="T49" fmla="*/ 23 h 43"/>
                  <a:gd name="T50" fmla="*/ 13 w 22"/>
                  <a:gd name="T51" fmla="*/ 24 h 43"/>
                  <a:gd name="T52" fmla="*/ 15 w 22"/>
                  <a:gd name="T53" fmla="*/ 25 h 43"/>
                  <a:gd name="T54" fmla="*/ 15 w 22"/>
                  <a:gd name="T55" fmla="*/ 23 h 43"/>
                  <a:gd name="T56" fmla="*/ 15 w 22"/>
                  <a:gd name="T57" fmla="*/ 21 h 43"/>
                  <a:gd name="T58" fmla="*/ 16 w 22"/>
                  <a:gd name="T59" fmla="*/ 19 h 43"/>
                  <a:gd name="T60" fmla="*/ 19 w 22"/>
                  <a:gd name="T61" fmla="*/ 19 h 43"/>
                  <a:gd name="T62" fmla="*/ 21 w 22"/>
                  <a:gd name="T63" fmla="*/ 19 h 43"/>
                  <a:gd name="T64" fmla="*/ 22 w 22"/>
                  <a:gd name="T65" fmla="*/ 16 h 43"/>
                  <a:gd name="T66" fmla="*/ 20 w 22"/>
                  <a:gd name="T67" fmla="*/ 13 h 43"/>
                  <a:gd name="T68" fmla="*/ 18 w 22"/>
                  <a:gd name="T69" fmla="*/ 10 h 43"/>
                  <a:gd name="T70" fmla="*/ 16 w 22"/>
                  <a:gd name="T71" fmla="*/ 8 h 43"/>
                  <a:gd name="T72" fmla="*/ 14 w 22"/>
                  <a:gd name="T73" fmla="*/ 9 h 43"/>
                  <a:gd name="T74" fmla="*/ 11 w 22"/>
                  <a:gd name="T75" fmla="*/ 8 h 43"/>
                  <a:gd name="T76" fmla="*/ 9 w 22"/>
                  <a:gd name="T77" fmla="*/ 9 h 43"/>
                  <a:gd name="T78" fmla="*/ 9 w 22"/>
                  <a:gd name="T79" fmla="*/ 7 h 43"/>
                  <a:gd name="T80" fmla="*/ 8 w 22"/>
                  <a:gd name="T81" fmla="*/ 4 h 43"/>
                  <a:gd name="T82" fmla="*/ 7 w 22"/>
                  <a:gd name="T83" fmla="*/ 1 h 43"/>
                  <a:gd name="T84" fmla="*/ 6 w 22"/>
                  <a:gd name="T85" fmla="*/ 0 h 43"/>
                  <a:gd name="T86" fmla="*/ 3 w 22"/>
                  <a:gd name="T87" fmla="*/ 3 h 43"/>
                  <a:gd name="T88" fmla="*/ 1 w 22"/>
                  <a:gd name="T89" fmla="*/ 4 h 43"/>
                  <a:gd name="T90" fmla="*/ 0 w 22"/>
                  <a:gd name="T91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2" h="43">
                    <a:moveTo>
                      <a:pt x="1" y="9"/>
                    </a:moveTo>
                    <a:cubicBezTo>
                      <a:pt x="2" y="9"/>
                      <a:pt x="2" y="9"/>
                      <a:pt x="2" y="10"/>
                    </a:cubicBezTo>
                    <a:cubicBezTo>
                      <a:pt x="3" y="10"/>
                      <a:pt x="3" y="10"/>
                      <a:pt x="3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4" y="13"/>
                      <a:pt x="5" y="13"/>
                      <a:pt x="5" y="14"/>
                    </a:cubicBezTo>
                    <a:cubicBezTo>
                      <a:pt x="5" y="14"/>
                      <a:pt x="5" y="14"/>
                      <a:pt x="5" y="15"/>
                    </a:cubicBezTo>
                    <a:cubicBezTo>
                      <a:pt x="5" y="15"/>
                      <a:pt x="5" y="15"/>
                      <a:pt x="5" y="16"/>
                    </a:cubicBezTo>
                    <a:cubicBezTo>
                      <a:pt x="5" y="16"/>
                      <a:pt x="5" y="17"/>
                      <a:pt x="5" y="17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9"/>
                      <a:pt x="5" y="19"/>
                    </a:cubicBezTo>
                    <a:cubicBezTo>
                      <a:pt x="5" y="19"/>
                      <a:pt x="5" y="19"/>
                      <a:pt x="6" y="19"/>
                    </a:cubicBezTo>
                    <a:cubicBezTo>
                      <a:pt x="6" y="20"/>
                      <a:pt x="6" y="20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2"/>
                      <a:pt x="6" y="22"/>
                    </a:cubicBezTo>
                    <a:cubicBezTo>
                      <a:pt x="6" y="22"/>
                      <a:pt x="6" y="23"/>
                      <a:pt x="7" y="23"/>
                    </a:cubicBezTo>
                    <a:cubicBezTo>
                      <a:pt x="7" y="23"/>
                      <a:pt x="7" y="24"/>
                      <a:pt x="7" y="24"/>
                    </a:cubicBezTo>
                    <a:cubicBezTo>
                      <a:pt x="7" y="24"/>
                      <a:pt x="7" y="25"/>
                      <a:pt x="7" y="25"/>
                    </a:cubicBezTo>
                    <a:cubicBezTo>
                      <a:pt x="7" y="26"/>
                      <a:pt x="7" y="26"/>
                      <a:pt x="7" y="27"/>
                    </a:cubicBezTo>
                    <a:cubicBezTo>
                      <a:pt x="7" y="27"/>
                      <a:pt x="7" y="27"/>
                      <a:pt x="7" y="28"/>
                    </a:cubicBezTo>
                    <a:cubicBezTo>
                      <a:pt x="7" y="28"/>
                      <a:pt x="6" y="28"/>
                      <a:pt x="6" y="28"/>
                    </a:cubicBezTo>
                    <a:cubicBezTo>
                      <a:pt x="6" y="28"/>
                      <a:pt x="6" y="28"/>
                      <a:pt x="5" y="29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1"/>
                      <a:pt x="6" y="31"/>
                      <a:pt x="6" y="31"/>
                    </a:cubicBezTo>
                    <a:cubicBezTo>
                      <a:pt x="6" y="32"/>
                      <a:pt x="5" y="32"/>
                      <a:pt x="5" y="32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" y="35"/>
                      <a:pt x="5" y="35"/>
                      <a:pt x="5" y="35"/>
                    </a:cubicBezTo>
                    <a:cubicBezTo>
                      <a:pt x="5" y="35"/>
                      <a:pt x="4" y="36"/>
                      <a:pt x="4" y="36"/>
                    </a:cubicBezTo>
                    <a:cubicBezTo>
                      <a:pt x="5" y="36"/>
                      <a:pt x="5" y="36"/>
                      <a:pt x="5" y="36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4" y="37"/>
                      <a:pt x="5" y="37"/>
                      <a:pt x="5" y="37"/>
                    </a:cubicBezTo>
                    <a:cubicBezTo>
                      <a:pt x="5" y="37"/>
                      <a:pt x="5" y="37"/>
                      <a:pt x="6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7" y="37"/>
                      <a:pt x="7" y="38"/>
                    </a:cubicBezTo>
                    <a:cubicBezTo>
                      <a:pt x="7" y="38"/>
                      <a:pt x="7" y="38"/>
                      <a:pt x="8" y="39"/>
                    </a:cubicBezTo>
                    <a:cubicBezTo>
                      <a:pt x="8" y="39"/>
                      <a:pt x="8" y="39"/>
                      <a:pt x="9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40"/>
                      <a:pt x="9" y="41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1"/>
                      <a:pt x="9" y="41"/>
                      <a:pt x="10" y="40"/>
                    </a:cubicBezTo>
                    <a:cubicBezTo>
                      <a:pt x="10" y="40"/>
                      <a:pt x="10" y="39"/>
                      <a:pt x="10" y="39"/>
                    </a:cubicBezTo>
                    <a:cubicBezTo>
                      <a:pt x="11" y="40"/>
                      <a:pt x="10" y="40"/>
                      <a:pt x="11" y="40"/>
                    </a:cubicBezTo>
                    <a:cubicBezTo>
                      <a:pt x="11" y="41"/>
                      <a:pt x="11" y="42"/>
                      <a:pt x="11" y="42"/>
                    </a:cubicBezTo>
                    <a:cubicBezTo>
                      <a:pt x="11" y="42"/>
                      <a:pt x="12" y="43"/>
                      <a:pt x="12" y="42"/>
                    </a:cubicBezTo>
                    <a:cubicBezTo>
                      <a:pt x="12" y="42"/>
                      <a:pt x="12" y="41"/>
                      <a:pt x="12" y="41"/>
                    </a:cubicBezTo>
                    <a:cubicBezTo>
                      <a:pt x="12" y="41"/>
                      <a:pt x="13" y="41"/>
                      <a:pt x="13" y="41"/>
                    </a:cubicBezTo>
                    <a:cubicBezTo>
                      <a:pt x="14" y="41"/>
                      <a:pt x="15" y="42"/>
                      <a:pt x="15" y="42"/>
                    </a:cubicBezTo>
                    <a:cubicBezTo>
                      <a:pt x="15" y="42"/>
                      <a:pt x="15" y="42"/>
                      <a:pt x="15" y="42"/>
                    </a:cubicBezTo>
                    <a:cubicBezTo>
                      <a:pt x="15" y="42"/>
                      <a:pt x="15" y="42"/>
                      <a:pt x="15" y="41"/>
                    </a:cubicBezTo>
                    <a:cubicBezTo>
                      <a:pt x="15" y="41"/>
                      <a:pt x="14" y="41"/>
                      <a:pt x="14" y="40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0"/>
                      <a:pt x="12" y="40"/>
                      <a:pt x="12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8"/>
                      <a:pt x="11" y="38"/>
                      <a:pt x="11" y="37"/>
                    </a:cubicBezTo>
                    <a:cubicBezTo>
                      <a:pt x="10" y="37"/>
                      <a:pt x="10" y="37"/>
                      <a:pt x="10" y="36"/>
                    </a:cubicBezTo>
                    <a:cubicBezTo>
                      <a:pt x="10" y="36"/>
                      <a:pt x="9" y="36"/>
                      <a:pt x="9" y="35"/>
                    </a:cubicBezTo>
                    <a:cubicBezTo>
                      <a:pt x="9" y="35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8" y="33"/>
                      <a:pt x="8" y="34"/>
                      <a:pt x="8" y="33"/>
                    </a:cubicBezTo>
                    <a:cubicBezTo>
                      <a:pt x="7" y="33"/>
                      <a:pt x="7" y="33"/>
                      <a:pt x="7" y="32"/>
                    </a:cubicBezTo>
                    <a:cubicBezTo>
                      <a:pt x="7" y="32"/>
                      <a:pt x="7" y="32"/>
                      <a:pt x="7" y="31"/>
                    </a:cubicBezTo>
                    <a:cubicBezTo>
                      <a:pt x="7" y="31"/>
                      <a:pt x="7" y="30"/>
                      <a:pt x="7" y="30"/>
                    </a:cubicBezTo>
                    <a:cubicBezTo>
                      <a:pt x="7" y="29"/>
                      <a:pt x="7" y="29"/>
                      <a:pt x="8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8" y="26"/>
                      <a:pt x="8" y="25"/>
                      <a:pt x="8" y="24"/>
                    </a:cubicBezTo>
                    <a:cubicBezTo>
                      <a:pt x="8" y="24"/>
                      <a:pt x="8" y="24"/>
                      <a:pt x="9" y="23"/>
                    </a:cubicBezTo>
                    <a:cubicBezTo>
                      <a:pt x="9" y="23"/>
                      <a:pt x="8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1"/>
                      <a:pt x="10" y="21"/>
                      <a:pt x="11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3"/>
                      <a:pt x="10" y="23"/>
                      <a:pt x="11" y="23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6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4" y="22"/>
                      <a:pt x="14" y="21"/>
                    </a:cubicBezTo>
                    <a:cubicBezTo>
                      <a:pt x="14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0"/>
                      <a:pt x="15" y="20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7" y="19"/>
                    </a:cubicBezTo>
                    <a:cubicBezTo>
                      <a:pt x="17" y="18"/>
                      <a:pt x="17" y="19"/>
                      <a:pt x="18" y="19"/>
                    </a:cubicBezTo>
                    <a:cubicBezTo>
                      <a:pt x="18" y="19"/>
                      <a:pt x="19" y="19"/>
                      <a:pt x="19" y="19"/>
                    </a:cubicBezTo>
                    <a:cubicBezTo>
                      <a:pt x="19" y="19"/>
                      <a:pt x="20" y="19"/>
                      <a:pt x="20" y="19"/>
                    </a:cubicBezTo>
                    <a:cubicBezTo>
                      <a:pt x="20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1" y="15"/>
                      <a:pt x="22" y="15"/>
                      <a:pt x="21" y="15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0" y="14"/>
                      <a:pt x="20" y="14"/>
                      <a:pt x="20" y="13"/>
                    </a:cubicBezTo>
                    <a:cubicBezTo>
                      <a:pt x="19" y="13"/>
                      <a:pt x="19" y="12"/>
                      <a:pt x="19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10"/>
                      <a:pt x="18" y="10"/>
                    </a:cubicBezTo>
                    <a:cubicBezTo>
                      <a:pt x="18" y="9"/>
                      <a:pt x="18" y="9"/>
                      <a:pt x="17" y="9"/>
                    </a:cubicBezTo>
                    <a:cubicBezTo>
                      <a:pt x="17" y="9"/>
                      <a:pt x="17" y="8"/>
                      <a:pt x="17" y="8"/>
                    </a:cubicBezTo>
                    <a:cubicBezTo>
                      <a:pt x="17" y="8"/>
                      <a:pt x="17" y="8"/>
                      <a:pt x="16" y="8"/>
                    </a:cubicBezTo>
                    <a:cubicBezTo>
                      <a:pt x="16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4" y="8"/>
                      <a:pt x="14" y="9"/>
                      <a:pt x="14" y="9"/>
                    </a:cubicBezTo>
                    <a:cubicBezTo>
                      <a:pt x="14" y="9"/>
                      <a:pt x="13" y="8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1" y="8"/>
                    </a:cubicBezTo>
                    <a:cubicBezTo>
                      <a:pt x="11" y="8"/>
                      <a:pt x="11" y="8"/>
                      <a:pt x="10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8"/>
                    </a:cubicBezTo>
                    <a:cubicBezTo>
                      <a:pt x="9" y="8"/>
                      <a:pt x="9" y="8"/>
                      <a:pt x="9" y="7"/>
                    </a:cubicBezTo>
                    <a:cubicBezTo>
                      <a:pt x="9" y="7"/>
                      <a:pt x="10" y="7"/>
                      <a:pt x="9" y="7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8" y="3"/>
                      <a:pt x="8" y="3"/>
                    </a:cubicBezTo>
                    <a:cubicBezTo>
                      <a:pt x="7" y="3"/>
                      <a:pt x="7" y="3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7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7" name="Freeform 487">
                <a:extLst>
                  <a:ext uri="{FF2B5EF4-FFF2-40B4-BE49-F238E27FC236}">
                    <a16:creationId xmlns:a16="http://schemas.microsoft.com/office/drawing/2014/main" id="{A271963A-C9AC-49EB-A84C-58C897D247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2726" y="2935289"/>
                <a:ext cx="20638" cy="2222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  <a:gd name="T6" fmla="*/ 1 w 2"/>
                  <a:gd name="T7" fmla="*/ 1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2"/>
                      <a:pt x="2" y="2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8" name="Freeform 488">
                <a:extLst>
                  <a:ext uri="{FF2B5EF4-FFF2-40B4-BE49-F238E27FC236}">
                    <a16:creationId xmlns:a16="http://schemas.microsoft.com/office/drawing/2014/main" id="{68E31B40-4060-47B3-B93B-683EBA456C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6964" y="3562351"/>
                <a:ext cx="22225" cy="31750"/>
              </a:xfrm>
              <a:custGeom>
                <a:avLst/>
                <a:gdLst>
                  <a:gd name="T0" fmla="*/ 2 w 2"/>
                  <a:gd name="T1" fmla="*/ 2 h 3"/>
                  <a:gd name="T2" fmla="*/ 2 w 2"/>
                  <a:gd name="T3" fmla="*/ 1 h 3"/>
                  <a:gd name="T4" fmla="*/ 2 w 2"/>
                  <a:gd name="T5" fmla="*/ 0 h 3"/>
                  <a:gd name="T6" fmla="*/ 1 w 2"/>
                  <a:gd name="T7" fmla="*/ 0 h 3"/>
                  <a:gd name="T8" fmla="*/ 0 w 2"/>
                  <a:gd name="T9" fmla="*/ 1 h 3"/>
                  <a:gd name="T10" fmla="*/ 0 w 2"/>
                  <a:gd name="T11" fmla="*/ 2 h 3"/>
                  <a:gd name="T12" fmla="*/ 2 w 2"/>
                  <a:gd name="T1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3">
                    <a:moveTo>
                      <a:pt x="2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1" y="2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79" name="Freeform 489">
                <a:extLst>
                  <a:ext uri="{FF2B5EF4-FFF2-40B4-BE49-F238E27FC236}">
                    <a16:creationId xmlns:a16="http://schemas.microsoft.com/office/drawing/2014/main" id="{3F768635-C17C-48FE-839E-6D79D4BBA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28076" y="3594101"/>
                <a:ext cx="11113" cy="1111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0" name="Freeform 490">
                <a:extLst>
                  <a:ext uri="{FF2B5EF4-FFF2-40B4-BE49-F238E27FC236}">
                    <a16:creationId xmlns:a16="http://schemas.microsoft.com/office/drawing/2014/main" id="{01290407-D65A-4511-BF68-8BCD38F35A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9189" y="3605214"/>
                <a:ext cx="11113" cy="1111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  <a:gd name="T8" fmla="*/ 0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1" name="Freeform 491">
                <a:extLst>
                  <a:ext uri="{FF2B5EF4-FFF2-40B4-BE49-F238E27FC236}">
                    <a16:creationId xmlns:a16="http://schemas.microsoft.com/office/drawing/2014/main" id="{DE5C8765-7DE3-42FD-BC93-AAD380DD72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77264" y="4178301"/>
                <a:ext cx="182563" cy="215900"/>
              </a:xfrm>
              <a:custGeom>
                <a:avLst/>
                <a:gdLst>
                  <a:gd name="T0" fmla="*/ 15 w 17"/>
                  <a:gd name="T1" fmla="*/ 7 h 20"/>
                  <a:gd name="T2" fmla="*/ 15 w 17"/>
                  <a:gd name="T3" fmla="*/ 8 h 20"/>
                  <a:gd name="T4" fmla="*/ 13 w 17"/>
                  <a:gd name="T5" fmla="*/ 8 h 20"/>
                  <a:gd name="T6" fmla="*/ 12 w 17"/>
                  <a:gd name="T7" fmla="*/ 8 h 20"/>
                  <a:gd name="T8" fmla="*/ 12 w 17"/>
                  <a:gd name="T9" fmla="*/ 7 h 20"/>
                  <a:gd name="T10" fmla="*/ 12 w 17"/>
                  <a:gd name="T11" fmla="*/ 7 h 20"/>
                  <a:gd name="T12" fmla="*/ 12 w 17"/>
                  <a:gd name="T13" fmla="*/ 5 h 20"/>
                  <a:gd name="T14" fmla="*/ 12 w 17"/>
                  <a:gd name="T15" fmla="*/ 5 h 20"/>
                  <a:gd name="T16" fmla="*/ 11 w 17"/>
                  <a:gd name="T17" fmla="*/ 6 h 20"/>
                  <a:gd name="T18" fmla="*/ 10 w 17"/>
                  <a:gd name="T19" fmla="*/ 6 h 20"/>
                  <a:gd name="T20" fmla="*/ 10 w 17"/>
                  <a:gd name="T21" fmla="*/ 5 h 20"/>
                  <a:gd name="T22" fmla="*/ 11 w 17"/>
                  <a:gd name="T23" fmla="*/ 5 h 20"/>
                  <a:gd name="T24" fmla="*/ 11 w 17"/>
                  <a:gd name="T25" fmla="*/ 4 h 20"/>
                  <a:gd name="T26" fmla="*/ 11 w 17"/>
                  <a:gd name="T27" fmla="*/ 3 h 20"/>
                  <a:gd name="T28" fmla="*/ 11 w 17"/>
                  <a:gd name="T29" fmla="*/ 2 h 20"/>
                  <a:gd name="T30" fmla="*/ 11 w 17"/>
                  <a:gd name="T31" fmla="*/ 2 h 20"/>
                  <a:gd name="T32" fmla="*/ 10 w 17"/>
                  <a:gd name="T33" fmla="*/ 1 h 20"/>
                  <a:gd name="T34" fmla="*/ 10 w 17"/>
                  <a:gd name="T35" fmla="*/ 1 h 20"/>
                  <a:gd name="T36" fmla="*/ 9 w 17"/>
                  <a:gd name="T37" fmla="*/ 1 h 20"/>
                  <a:gd name="T38" fmla="*/ 8 w 17"/>
                  <a:gd name="T39" fmla="*/ 1 h 20"/>
                  <a:gd name="T40" fmla="*/ 8 w 17"/>
                  <a:gd name="T41" fmla="*/ 2 h 20"/>
                  <a:gd name="T42" fmla="*/ 8 w 17"/>
                  <a:gd name="T43" fmla="*/ 3 h 20"/>
                  <a:gd name="T44" fmla="*/ 9 w 17"/>
                  <a:gd name="T45" fmla="*/ 4 h 20"/>
                  <a:gd name="T46" fmla="*/ 8 w 17"/>
                  <a:gd name="T47" fmla="*/ 5 h 20"/>
                  <a:gd name="T48" fmla="*/ 8 w 17"/>
                  <a:gd name="T49" fmla="*/ 6 h 20"/>
                  <a:gd name="T50" fmla="*/ 8 w 17"/>
                  <a:gd name="T51" fmla="*/ 7 h 20"/>
                  <a:gd name="T52" fmla="*/ 8 w 17"/>
                  <a:gd name="T53" fmla="*/ 8 h 20"/>
                  <a:gd name="T54" fmla="*/ 7 w 17"/>
                  <a:gd name="T55" fmla="*/ 9 h 20"/>
                  <a:gd name="T56" fmla="*/ 6 w 17"/>
                  <a:gd name="T57" fmla="*/ 10 h 20"/>
                  <a:gd name="T58" fmla="*/ 5 w 17"/>
                  <a:gd name="T59" fmla="*/ 11 h 20"/>
                  <a:gd name="T60" fmla="*/ 3 w 17"/>
                  <a:gd name="T61" fmla="*/ 12 h 20"/>
                  <a:gd name="T62" fmla="*/ 2 w 17"/>
                  <a:gd name="T63" fmla="*/ 13 h 20"/>
                  <a:gd name="T64" fmla="*/ 2 w 17"/>
                  <a:gd name="T65" fmla="*/ 14 h 20"/>
                  <a:gd name="T66" fmla="*/ 3 w 17"/>
                  <a:gd name="T67" fmla="*/ 15 h 20"/>
                  <a:gd name="T68" fmla="*/ 3 w 17"/>
                  <a:gd name="T69" fmla="*/ 16 h 20"/>
                  <a:gd name="T70" fmla="*/ 3 w 17"/>
                  <a:gd name="T71" fmla="*/ 16 h 20"/>
                  <a:gd name="T72" fmla="*/ 3 w 17"/>
                  <a:gd name="T73" fmla="*/ 17 h 20"/>
                  <a:gd name="T74" fmla="*/ 2 w 17"/>
                  <a:gd name="T75" fmla="*/ 18 h 20"/>
                  <a:gd name="T76" fmla="*/ 1 w 17"/>
                  <a:gd name="T77" fmla="*/ 18 h 20"/>
                  <a:gd name="T78" fmla="*/ 1 w 17"/>
                  <a:gd name="T79" fmla="*/ 19 h 20"/>
                  <a:gd name="T80" fmla="*/ 2 w 17"/>
                  <a:gd name="T81" fmla="*/ 19 h 20"/>
                  <a:gd name="T82" fmla="*/ 4 w 17"/>
                  <a:gd name="T83" fmla="*/ 19 h 20"/>
                  <a:gd name="T84" fmla="*/ 5 w 17"/>
                  <a:gd name="T85" fmla="*/ 18 h 20"/>
                  <a:gd name="T86" fmla="*/ 6 w 17"/>
                  <a:gd name="T87" fmla="*/ 17 h 20"/>
                  <a:gd name="T88" fmla="*/ 6 w 17"/>
                  <a:gd name="T89" fmla="*/ 17 h 20"/>
                  <a:gd name="T90" fmla="*/ 7 w 17"/>
                  <a:gd name="T91" fmla="*/ 17 h 20"/>
                  <a:gd name="T92" fmla="*/ 8 w 17"/>
                  <a:gd name="T93" fmla="*/ 16 h 20"/>
                  <a:gd name="T94" fmla="*/ 8 w 17"/>
                  <a:gd name="T95" fmla="*/ 15 h 20"/>
                  <a:gd name="T96" fmla="*/ 9 w 17"/>
                  <a:gd name="T97" fmla="*/ 15 h 20"/>
                  <a:gd name="T98" fmla="*/ 10 w 17"/>
                  <a:gd name="T99" fmla="*/ 14 h 20"/>
                  <a:gd name="T100" fmla="*/ 10 w 17"/>
                  <a:gd name="T101" fmla="*/ 13 h 20"/>
                  <a:gd name="T102" fmla="*/ 12 w 17"/>
                  <a:gd name="T103" fmla="*/ 13 h 20"/>
                  <a:gd name="T104" fmla="*/ 13 w 17"/>
                  <a:gd name="T105" fmla="*/ 13 h 20"/>
                  <a:gd name="T106" fmla="*/ 14 w 17"/>
                  <a:gd name="T107" fmla="*/ 12 h 20"/>
                  <a:gd name="T108" fmla="*/ 14 w 17"/>
                  <a:gd name="T109" fmla="*/ 11 h 20"/>
                  <a:gd name="T110" fmla="*/ 15 w 17"/>
                  <a:gd name="T111" fmla="*/ 11 h 20"/>
                  <a:gd name="T112" fmla="*/ 16 w 17"/>
                  <a:gd name="T113" fmla="*/ 10 h 20"/>
                  <a:gd name="T114" fmla="*/ 16 w 17"/>
                  <a:gd name="T115" fmla="*/ 9 h 20"/>
                  <a:gd name="T116" fmla="*/ 16 w 17"/>
                  <a:gd name="T117" fmla="*/ 8 h 20"/>
                  <a:gd name="T118" fmla="*/ 16 w 17"/>
                  <a:gd name="T119" fmla="*/ 7 h 20"/>
                  <a:gd name="T120" fmla="*/ 15 w 17"/>
                  <a:gd name="T121" fmla="*/ 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" h="20">
                    <a:moveTo>
                      <a:pt x="15" y="7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4" y="8"/>
                      <a:pt x="13" y="8"/>
                    </a:cubicBezTo>
                    <a:cubicBezTo>
                      <a:pt x="13" y="8"/>
                      <a:pt x="13" y="9"/>
                      <a:pt x="12" y="8"/>
                    </a:cubicBezTo>
                    <a:cubicBezTo>
                      <a:pt x="12" y="8"/>
                      <a:pt x="12" y="8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3" y="6"/>
                      <a:pt x="13" y="6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11" y="6"/>
                      <a:pt x="10" y="7"/>
                      <a:pt x="10" y="6"/>
                    </a:cubicBezTo>
                    <a:cubicBezTo>
                      <a:pt x="10" y="6"/>
                      <a:pt x="10" y="6"/>
                      <a:pt x="10" y="5"/>
                    </a:cubicBezTo>
                    <a:cubicBezTo>
                      <a:pt x="10" y="5"/>
                      <a:pt x="11" y="5"/>
                      <a:pt x="11" y="5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4"/>
                      <a:pt x="11" y="3"/>
                      <a:pt x="11" y="3"/>
                    </a:cubicBezTo>
                    <a:cubicBezTo>
                      <a:pt x="11" y="3"/>
                      <a:pt x="11" y="3"/>
                      <a:pt x="11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1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3"/>
                      <a:pt x="7" y="3"/>
                      <a:pt x="8" y="3"/>
                    </a:cubicBezTo>
                    <a:cubicBezTo>
                      <a:pt x="8" y="4"/>
                      <a:pt x="9" y="3"/>
                      <a:pt x="9" y="4"/>
                    </a:cubicBezTo>
                    <a:cubicBezTo>
                      <a:pt x="9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7"/>
                    </a:cubicBezTo>
                    <a:cubicBezTo>
                      <a:pt x="8" y="7"/>
                      <a:pt x="8" y="8"/>
                      <a:pt x="8" y="8"/>
                    </a:cubicBezTo>
                    <a:cubicBezTo>
                      <a:pt x="8" y="9"/>
                      <a:pt x="7" y="9"/>
                      <a:pt x="7" y="9"/>
                    </a:cubicBezTo>
                    <a:cubicBezTo>
                      <a:pt x="7" y="10"/>
                      <a:pt x="7" y="10"/>
                      <a:pt x="6" y="10"/>
                    </a:cubicBezTo>
                    <a:cubicBezTo>
                      <a:pt x="6" y="11"/>
                      <a:pt x="6" y="11"/>
                      <a:pt x="5" y="11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3" y="13"/>
                      <a:pt x="2" y="13"/>
                    </a:cubicBezTo>
                    <a:cubicBezTo>
                      <a:pt x="2" y="13"/>
                      <a:pt x="2" y="14"/>
                      <a:pt x="2" y="14"/>
                    </a:cubicBezTo>
                    <a:cubicBezTo>
                      <a:pt x="2" y="14"/>
                      <a:pt x="2" y="14"/>
                      <a:pt x="3" y="15"/>
                    </a:cubicBezTo>
                    <a:cubicBezTo>
                      <a:pt x="3" y="15"/>
                      <a:pt x="3" y="15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2" y="17"/>
                      <a:pt x="2" y="17"/>
                      <a:pt x="2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0" y="19"/>
                      <a:pt x="0" y="19"/>
                      <a:pt x="1" y="19"/>
                    </a:cubicBezTo>
                    <a:cubicBezTo>
                      <a:pt x="1" y="20"/>
                      <a:pt x="2" y="19"/>
                      <a:pt x="2" y="19"/>
                    </a:cubicBezTo>
                    <a:cubicBezTo>
                      <a:pt x="3" y="19"/>
                      <a:pt x="3" y="19"/>
                      <a:pt x="4" y="19"/>
                    </a:cubicBezTo>
                    <a:cubicBezTo>
                      <a:pt x="4" y="19"/>
                      <a:pt x="4" y="18"/>
                      <a:pt x="5" y="18"/>
                    </a:cubicBezTo>
                    <a:cubicBezTo>
                      <a:pt x="5" y="18"/>
                      <a:pt x="5" y="18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7" y="16"/>
                      <a:pt x="7" y="17"/>
                      <a:pt x="7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4"/>
                      <a:pt x="9" y="14"/>
                      <a:pt x="10" y="14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1" y="12"/>
                      <a:pt x="11" y="13"/>
                      <a:pt x="12" y="13"/>
                    </a:cubicBezTo>
                    <a:cubicBezTo>
                      <a:pt x="12" y="12"/>
                      <a:pt x="13" y="13"/>
                      <a:pt x="13" y="13"/>
                    </a:cubicBezTo>
                    <a:cubicBezTo>
                      <a:pt x="13" y="12"/>
                      <a:pt x="14" y="12"/>
                      <a:pt x="14" y="12"/>
                    </a:cubicBezTo>
                    <a:cubicBezTo>
                      <a:pt x="14" y="12"/>
                      <a:pt x="14" y="11"/>
                      <a:pt x="14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10"/>
                      <a:pt x="15" y="10"/>
                      <a:pt x="16" y="10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8"/>
                    </a:cubicBezTo>
                    <a:cubicBezTo>
                      <a:pt x="16" y="8"/>
                      <a:pt x="17" y="8"/>
                      <a:pt x="16" y="7"/>
                    </a:cubicBezTo>
                    <a:cubicBezTo>
                      <a:pt x="16" y="7"/>
                      <a:pt x="16" y="7"/>
                      <a:pt x="15" y="7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2" name="Freeform 492">
                <a:extLst>
                  <a:ext uri="{FF2B5EF4-FFF2-40B4-BE49-F238E27FC236}">
                    <a16:creationId xmlns:a16="http://schemas.microsoft.com/office/drawing/2014/main" id="{60119D47-947D-41AC-A8E5-AC71961A62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2301" y="4546601"/>
                <a:ext cx="31750" cy="2063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1 h 2"/>
                  <a:gd name="T4" fmla="*/ 3 w 3"/>
                  <a:gd name="T5" fmla="*/ 1 h 2"/>
                  <a:gd name="T6" fmla="*/ 3 w 3"/>
                  <a:gd name="T7" fmla="*/ 0 h 2"/>
                  <a:gd name="T8" fmla="*/ 2 w 3"/>
                  <a:gd name="T9" fmla="*/ 0 h 2"/>
                  <a:gd name="T10" fmla="*/ 1 w 3"/>
                  <a:gd name="T11" fmla="*/ 1 h 2"/>
                  <a:gd name="T12" fmla="*/ 0 w 3"/>
                  <a:gd name="T13" fmla="*/ 1 h 2"/>
                  <a:gd name="T14" fmla="*/ 1 w 3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3" name="Freeform 493">
                <a:extLst>
                  <a:ext uri="{FF2B5EF4-FFF2-40B4-BE49-F238E27FC236}">
                    <a16:creationId xmlns:a16="http://schemas.microsoft.com/office/drawing/2014/main" id="{18EDF38D-8248-42F1-ACFF-0D9ED4D0C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3414" y="4351339"/>
                <a:ext cx="323850" cy="206375"/>
              </a:xfrm>
              <a:custGeom>
                <a:avLst/>
                <a:gdLst>
                  <a:gd name="T0" fmla="*/ 29 w 30"/>
                  <a:gd name="T1" fmla="*/ 1 h 19"/>
                  <a:gd name="T2" fmla="*/ 28 w 30"/>
                  <a:gd name="T3" fmla="*/ 1 h 19"/>
                  <a:gd name="T4" fmla="*/ 27 w 30"/>
                  <a:gd name="T5" fmla="*/ 0 h 19"/>
                  <a:gd name="T6" fmla="*/ 25 w 30"/>
                  <a:gd name="T7" fmla="*/ 2 h 19"/>
                  <a:gd name="T8" fmla="*/ 23 w 30"/>
                  <a:gd name="T9" fmla="*/ 3 h 19"/>
                  <a:gd name="T10" fmla="*/ 20 w 30"/>
                  <a:gd name="T11" fmla="*/ 6 h 19"/>
                  <a:gd name="T12" fmla="*/ 18 w 30"/>
                  <a:gd name="T13" fmla="*/ 6 h 19"/>
                  <a:gd name="T14" fmla="*/ 17 w 30"/>
                  <a:gd name="T15" fmla="*/ 7 h 19"/>
                  <a:gd name="T16" fmla="*/ 15 w 30"/>
                  <a:gd name="T17" fmla="*/ 8 h 19"/>
                  <a:gd name="T18" fmla="*/ 13 w 30"/>
                  <a:gd name="T19" fmla="*/ 9 h 19"/>
                  <a:gd name="T20" fmla="*/ 10 w 30"/>
                  <a:gd name="T21" fmla="*/ 10 h 19"/>
                  <a:gd name="T22" fmla="*/ 7 w 30"/>
                  <a:gd name="T23" fmla="*/ 11 h 19"/>
                  <a:gd name="T24" fmla="*/ 5 w 30"/>
                  <a:gd name="T25" fmla="*/ 13 h 19"/>
                  <a:gd name="T26" fmla="*/ 2 w 30"/>
                  <a:gd name="T27" fmla="*/ 14 h 19"/>
                  <a:gd name="T28" fmla="*/ 1 w 30"/>
                  <a:gd name="T29" fmla="*/ 15 h 19"/>
                  <a:gd name="T30" fmla="*/ 1 w 30"/>
                  <a:gd name="T31" fmla="*/ 16 h 19"/>
                  <a:gd name="T32" fmla="*/ 2 w 30"/>
                  <a:gd name="T33" fmla="*/ 16 h 19"/>
                  <a:gd name="T34" fmla="*/ 3 w 30"/>
                  <a:gd name="T35" fmla="*/ 17 h 19"/>
                  <a:gd name="T36" fmla="*/ 5 w 30"/>
                  <a:gd name="T37" fmla="*/ 18 h 19"/>
                  <a:gd name="T38" fmla="*/ 8 w 30"/>
                  <a:gd name="T39" fmla="*/ 17 h 19"/>
                  <a:gd name="T40" fmla="*/ 11 w 30"/>
                  <a:gd name="T41" fmla="*/ 15 h 19"/>
                  <a:gd name="T42" fmla="*/ 13 w 30"/>
                  <a:gd name="T43" fmla="*/ 13 h 19"/>
                  <a:gd name="T44" fmla="*/ 14 w 30"/>
                  <a:gd name="T45" fmla="*/ 12 h 19"/>
                  <a:gd name="T46" fmla="*/ 17 w 30"/>
                  <a:gd name="T47" fmla="*/ 11 h 19"/>
                  <a:gd name="T48" fmla="*/ 20 w 30"/>
                  <a:gd name="T49" fmla="*/ 10 h 19"/>
                  <a:gd name="T50" fmla="*/ 21 w 30"/>
                  <a:gd name="T51" fmla="*/ 9 h 19"/>
                  <a:gd name="T52" fmla="*/ 23 w 30"/>
                  <a:gd name="T53" fmla="*/ 8 h 19"/>
                  <a:gd name="T54" fmla="*/ 25 w 30"/>
                  <a:gd name="T55" fmla="*/ 6 h 19"/>
                  <a:gd name="T56" fmla="*/ 27 w 30"/>
                  <a:gd name="T57" fmla="*/ 5 h 19"/>
                  <a:gd name="T58" fmla="*/ 28 w 30"/>
                  <a:gd name="T59" fmla="*/ 4 h 19"/>
                  <a:gd name="T60" fmla="*/ 30 w 30"/>
                  <a:gd name="T61" fmla="*/ 3 h 19"/>
                  <a:gd name="T62" fmla="*/ 30 w 30"/>
                  <a:gd name="T63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0" h="19">
                    <a:moveTo>
                      <a:pt x="30" y="1"/>
                    </a:moveTo>
                    <a:cubicBezTo>
                      <a:pt x="29" y="1"/>
                      <a:pt x="29" y="1"/>
                      <a:pt x="29" y="1"/>
                    </a:cubicBezTo>
                    <a:cubicBezTo>
                      <a:pt x="28" y="1"/>
                      <a:pt x="28" y="2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1"/>
                      <a:pt x="28" y="0"/>
                      <a:pt x="28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5" y="1"/>
                      <a:pt x="25" y="1"/>
                      <a:pt x="25" y="2"/>
                    </a:cubicBezTo>
                    <a:cubicBezTo>
                      <a:pt x="25" y="2"/>
                      <a:pt x="25" y="2"/>
                      <a:pt x="24" y="3"/>
                    </a:cubicBezTo>
                    <a:cubicBezTo>
                      <a:pt x="24" y="3"/>
                      <a:pt x="24" y="3"/>
                      <a:pt x="23" y="3"/>
                    </a:cubicBezTo>
                    <a:cubicBezTo>
                      <a:pt x="22" y="4"/>
                      <a:pt x="22" y="4"/>
                      <a:pt x="21" y="5"/>
                    </a:cubicBezTo>
                    <a:cubicBezTo>
                      <a:pt x="21" y="5"/>
                      <a:pt x="21" y="5"/>
                      <a:pt x="20" y="6"/>
                    </a:cubicBezTo>
                    <a:cubicBezTo>
                      <a:pt x="20" y="6"/>
                      <a:pt x="20" y="6"/>
                      <a:pt x="19" y="6"/>
                    </a:cubicBezTo>
                    <a:cubicBezTo>
                      <a:pt x="19" y="6"/>
                      <a:pt x="19" y="6"/>
                      <a:pt x="18" y="6"/>
                    </a:cubicBezTo>
                    <a:cubicBezTo>
                      <a:pt x="18" y="7"/>
                      <a:pt x="18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5" y="8"/>
                      <a:pt x="15" y="8"/>
                    </a:cubicBezTo>
                    <a:cubicBezTo>
                      <a:pt x="14" y="8"/>
                      <a:pt x="14" y="8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2" y="10"/>
                      <a:pt x="11" y="10"/>
                    </a:cubicBezTo>
                    <a:cubicBezTo>
                      <a:pt x="11" y="10"/>
                      <a:pt x="11" y="10"/>
                      <a:pt x="10" y="10"/>
                    </a:cubicBezTo>
                    <a:cubicBezTo>
                      <a:pt x="10" y="11"/>
                      <a:pt x="9" y="10"/>
                      <a:pt x="9" y="10"/>
                    </a:cubicBezTo>
                    <a:cubicBezTo>
                      <a:pt x="8" y="11"/>
                      <a:pt x="8" y="11"/>
                      <a:pt x="7" y="11"/>
                    </a:cubicBezTo>
                    <a:cubicBezTo>
                      <a:pt x="7" y="12"/>
                      <a:pt x="7" y="12"/>
                      <a:pt x="6" y="12"/>
                    </a:cubicBezTo>
                    <a:cubicBezTo>
                      <a:pt x="6" y="13"/>
                      <a:pt x="6" y="12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4" y="14"/>
                      <a:pt x="3" y="13"/>
                      <a:pt x="2" y="14"/>
                    </a:cubicBezTo>
                    <a:cubicBezTo>
                      <a:pt x="2" y="15"/>
                      <a:pt x="3" y="15"/>
                      <a:pt x="2" y="15"/>
                    </a:cubicBezTo>
                    <a:cubicBezTo>
                      <a:pt x="2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1" y="16"/>
                    </a:cubicBezTo>
                    <a:cubicBezTo>
                      <a:pt x="1" y="16"/>
                      <a:pt x="0" y="16"/>
                      <a:pt x="1" y="16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2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8"/>
                      <a:pt x="6" y="18"/>
                      <a:pt x="7" y="17"/>
                    </a:cubicBezTo>
                    <a:cubicBezTo>
                      <a:pt x="7" y="17"/>
                      <a:pt x="7" y="17"/>
                      <a:pt x="8" y="17"/>
                    </a:cubicBezTo>
                    <a:cubicBezTo>
                      <a:pt x="8" y="16"/>
                      <a:pt x="9" y="16"/>
                      <a:pt x="9" y="16"/>
                    </a:cubicBezTo>
                    <a:cubicBezTo>
                      <a:pt x="10" y="16"/>
                      <a:pt x="10" y="16"/>
                      <a:pt x="11" y="15"/>
                    </a:cubicBezTo>
                    <a:cubicBezTo>
                      <a:pt x="11" y="15"/>
                      <a:pt x="11" y="15"/>
                      <a:pt x="12" y="14"/>
                    </a:cubicBezTo>
                    <a:cubicBezTo>
                      <a:pt x="12" y="14"/>
                      <a:pt x="12" y="13"/>
                      <a:pt x="13" y="13"/>
                    </a:cubicBezTo>
                    <a:cubicBezTo>
                      <a:pt x="13" y="13"/>
                      <a:pt x="14" y="13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1"/>
                      <a:pt x="16" y="12"/>
                      <a:pt x="16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0"/>
                      <a:pt x="18" y="10"/>
                    </a:cubicBezTo>
                    <a:cubicBezTo>
                      <a:pt x="18" y="10"/>
                      <a:pt x="19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10"/>
                      <a:pt x="21" y="9"/>
                      <a:pt x="21" y="9"/>
                    </a:cubicBezTo>
                    <a:cubicBezTo>
                      <a:pt x="21" y="8"/>
                      <a:pt x="21" y="8"/>
                      <a:pt x="22" y="8"/>
                    </a:cubicBezTo>
                    <a:cubicBezTo>
                      <a:pt x="22" y="8"/>
                      <a:pt x="23" y="8"/>
                      <a:pt x="23" y="8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6"/>
                      <a:pt x="24" y="6"/>
                      <a:pt x="25" y="6"/>
                    </a:cubicBezTo>
                    <a:cubicBezTo>
                      <a:pt x="25" y="6"/>
                      <a:pt x="25" y="6"/>
                      <a:pt x="26" y="6"/>
                    </a:cubicBezTo>
                    <a:cubicBezTo>
                      <a:pt x="26" y="6"/>
                      <a:pt x="27" y="6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4"/>
                      <a:pt x="28" y="4"/>
                      <a:pt x="29" y="3"/>
                    </a:cubicBezTo>
                    <a:cubicBezTo>
                      <a:pt x="29" y="3"/>
                      <a:pt x="30" y="3"/>
                      <a:pt x="30" y="3"/>
                    </a:cubicBezTo>
                    <a:cubicBezTo>
                      <a:pt x="30" y="2"/>
                      <a:pt x="30" y="2"/>
                      <a:pt x="30" y="1"/>
                    </a:cubicBezTo>
                    <a:cubicBezTo>
                      <a:pt x="30" y="1"/>
                      <a:pt x="30" y="1"/>
                      <a:pt x="3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4" name="Freeform 494">
                <a:extLst>
                  <a:ext uri="{FF2B5EF4-FFF2-40B4-BE49-F238E27FC236}">
                    <a16:creationId xmlns:a16="http://schemas.microsoft.com/office/drawing/2014/main" id="{DD9E53CF-95D5-4FE6-9626-E25BC5ED85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92074" y="2395539"/>
                <a:ext cx="31750" cy="9525"/>
              </a:xfrm>
              <a:custGeom>
                <a:avLst/>
                <a:gdLst>
                  <a:gd name="T0" fmla="*/ 2 w 3"/>
                  <a:gd name="T1" fmla="*/ 0 h 1"/>
                  <a:gd name="T2" fmla="*/ 2 w 3"/>
                  <a:gd name="T3" fmla="*/ 0 h 1"/>
                  <a:gd name="T4" fmla="*/ 1 w 3"/>
                  <a:gd name="T5" fmla="*/ 0 h 1"/>
                  <a:gd name="T6" fmla="*/ 1 w 3"/>
                  <a:gd name="T7" fmla="*/ 1 h 1"/>
                  <a:gd name="T8" fmla="*/ 1 w 3"/>
                  <a:gd name="T9" fmla="*/ 1 h 1"/>
                  <a:gd name="T10" fmla="*/ 2 w 3"/>
                  <a:gd name="T11" fmla="*/ 1 h 1"/>
                  <a:gd name="T12" fmla="*/ 2 w 3"/>
                  <a:gd name="T13" fmla="*/ 1 h 1"/>
                  <a:gd name="T14" fmla="*/ 3 w 3"/>
                  <a:gd name="T15" fmla="*/ 1 h 1"/>
                  <a:gd name="T16" fmla="*/ 2 w 3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2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5" name="Freeform 495">
                <a:extLst>
                  <a:ext uri="{FF2B5EF4-FFF2-40B4-BE49-F238E27FC236}">
                    <a16:creationId xmlns:a16="http://schemas.microsoft.com/office/drawing/2014/main" id="{340C5263-C32E-4FD0-9F18-62878A750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9212" y="2405064"/>
                <a:ext cx="22225" cy="2222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0 w 2"/>
                  <a:gd name="T5" fmla="*/ 1 h 2"/>
                  <a:gd name="T6" fmla="*/ 0 w 2"/>
                  <a:gd name="T7" fmla="*/ 2 h 2"/>
                  <a:gd name="T8" fmla="*/ 1 w 2"/>
                  <a:gd name="T9" fmla="*/ 2 h 2"/>
                  <a:gd name="T10" fmla="*/ 2 w 2"/>
                  <a:gd name="T11" fmla="*/ 2 h 2"/>
                  <a:gd name="T12" fmla="*/ 2 w 2"/>
                  <a:gd name="T13" fmla="*/ 1 h 2"/>
                  <a:gd name="T14" fmla="*/ 2 w 2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6" name="Freeform 496">
                <a:extLst>
                  <a:ext uri="{FF2B5EF4-FFF2-40B4-BE49-F238E27FC236}">
                    <a16:creationId xmlns:a16="http://schemas.microsoft.com/office/drawing/2014/main" id="{54DB476B-4605-4D9E-A7FD-29EB532316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5874" y="2427289"/>
                <a:ext cx="31750" cy="22225"/>
              </a:xfrm>
              <a:custGeom>
                <a:avLst/>
                <a:gdLst>
                  <a:gd name="T0" fmla="*/ 2 w 3"/>
                  <a:gd name="T1" fmla="*/ 2 h 2"/>
                  <a:gd name="T2" fmla="*/ 3 w 3"/>
                  <a:gd name="T3" fmla="*/ 2 h 2"/>
                  <a:gd name="T4" fmla="*/ 3 w 3"/>
                  <a:gd name="T5" fmla="*/ 1 h 2"/>
                  <a:gd name="T6" fmla="*/ 3 w 3"/>
                  <a:gd name="T7" fmla="*/ 1 h 2"/>
                  <a:gd name="T8" fmla="*/ 2 w 3"/>
                  <a:gd name="T9" fmla="*/ 0 h 2"/>
                  <a:gd name="T10" fmla="*/ 1 w 3"/>
                  <a:gd name="T11" fmla="*/ 0 h 2"/>
                  <a:gd name="T12" fmla="*/ 0 w 3"/>
                  <a:gd name="T13" fmla="*/ 0 h 2"/>
                  <a:gd name="T14" fmla="*/ 0 w 3"/>
                  <a:gd name="T15" fmla="*/ 1 h 2"/>
                  <a:gd name="T16" fmla="*/ 1 w 3"/>
                  <a:gd name="T17" fmla="*/ 1 h 2"/>
                  <a:gd name="T18" fmla="*/ 1 w 3"/>
                  <a:gd name="T19" fmla="*/ 1 h 2"/>
                  <a:gd name="T20" fmla="*/ 1 w 3"/>
                  <a:gd name="T21" fmla="*/ 2 h 2"/>
                  <a:gd name="T22" fmla="*/ 2 w 3"/>
                  <a:gd name="T2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7" name="Freeform 497">
                <a:extLst>
                  <a:ext uri="{FF2B5EF4-FFF2-40B4-BE49-F238E27FC236}">
                    <a16:creationId xmlns:a16="http://schemas.microsoft.com/office/drawing/2014/main" id="{AC2CF1D6-1EFE-43F7-AC06-DB84A50242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349" y="2459039"/>
                <a:ext cx="44450" cy="44450"/>
              </a:xfrm>
              <a:custGeom>
                <a:avLst/>
                <a:gdLst>
                  <a:gd name="T0" fmla="*/ 3 w 4"/>
                  <a:gd name="T1" fmla="*/ 0 h 4"/>
                  <a:gd name="T2" fmla="*/ 3 w 4"/>
                  <a:gd name="T3" fmla="*/ 0 h 4"/>
                  <a:gd name="T4" fmla="*/ 2 w 4"/>
                  <a:gd name="T5" fmla="*/ 0 h 4"/>
                  <a:gd name="T6" fmla="*/ 1 w 4"/>
                  <a:gd name="T7" fmla="*/ 0 h 4"/>
                  <a:gd name="T8" fmla="*/ 0 w 4"/>
                  <a:gd name="T9" fmla="*/ 1 h 4"/>
                  <a:gd name="T10" fmla="*/ 1 w 4"/>
                  <a:gd name="T11" fmla="*/ 2 h 4"/>
                  <a:gd name="T12" fmla="*/ 0 w 4"/>
                  <a:gd name="T13" fmla="*/ 3 h 4"/>
                  <a:gd name="T14" fmla="*/ 1 w 4"/>
                  <a:gd name="T15" fmla="*/ 3 h 4"/>
                  <a:gd name="T16" fmla="*/ 1 w 4"/>
                  <a:gd name="T17" fmla="*/ 4 h 4"/>
                  <a:gd name="T18" fmla="*/ 2 w 4"/>
                  <a:gd name="T19" fmla="*/ 3 h 4"/>
                  <a:gd name="T20" fmla="*/ 2 w 4"/>
                  <a:gd name="T21" fmla="*/ 3 h 4"/>
                  <a:gd name="T22" fmla="*/ 3 w 4"/>
                  <a:gd name="T23" fmla="*/ 2 h 4"/>
                  <a:gd name="T24" fmla="*/ 4 w 4"/>
                  <a:gd name="T25" fmla="*/ 2 h 4"/>
                  <a:gd name="T26" fmla="*/ 3 w 4"/>
                  <a:gd name="T27" fmla="*/ 1 h 4"/>
                  <a:gd name="T28" fmla="*/ 3 w 4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4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4" y="2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8" name="Freeform 498">
                <a:extLst>
                  <a:ext uri="{FF2B5EF4-FFF2-40B4-BE49-F238E27FC236}">
                    <a16:creationId xmlns:a16="http://schemas.microsoft.com/office/drawing/2014/main" id="{4C62B390-71A9-4716-BE82-8926E8C273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864" y="1422401"/>
                <a:ext cx="20638" cy="20638"/>
              </a:xfrm>
              <a:custGeom>
                <a:avLst/>
                <a:gdLst>
                  <a:gd name="T0" fmla="*/ 7 w 13"/>
                  <a:gd name="T1" fmla="*/ 6 h 13"/>
                  <a:gd name="T2" fmla="*/ 0 w 13"/>
                  <a:gd name="T3" fmla="*/ 6 h 13"/>
                  <a:gd name="T4" fmla="*/ 7 w 13"/>
                  <a:gd name="T5" fmla="*/ 13 h 13"/>
                  <a:gd name="T6" fmla="*/ 13 w 13"/>
                  <a:gd name="T7" fmla="*/ 6 h 13"/>
                  <a:gd name="T8" fmla="*/ 13 w 13"/>
                  <a:gd name="T9" fmla="*/ 6 h 13"/>
                  <a:gd name="T10" fmla="*/ 13 w 13"/>
                  <a:gd name="T11" fmla="*/ 0 h 13"/>
                  <a:gd name="T12" fmla="*/ 7 w 13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3">
                    <a:moveTo>
                      <a:pt x="7" y="6"/>
                    </a:moveTo>
                    <a:lnTo>
                      <a:pt x="0" y="6"/>
                    </a:lnTo>
                    <a:lnTo>
                      <a:pt x="7" y="13"/>
                    </a:lnTo>
                    <a:lnTo>
                      <a:pt x="13" y="6"/>
                    </a:lnTo>
                    <a:lnTo>
                      <a:pt x="13" y="6"/>
                    </a:lnTo>
                    <a:lnTo>
                      <a:pt x="13" y="0"/>
                    </a:lnTo>
                    <a:lnTo>
                      <a:pt x="7" y="6"/>
                    </a:ln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89" name="Freeform 499">
                <a:extLst>
                  <a:ext uri="{FF2B5EF4-FFF2-40B4-BE49-F238E27FC236}">
                    <a16:creationId xmlns:a16="http://schemas.microsoft.com/office/drawing/2014/main" id="{B22F7EC1-FE8F-43AD-8609-18F885BF71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864" y="1422401"/>
                <a:ext cx="20638" cy="20638"/>
              </a:xfrm>
              <a:custGeom>
                <a:avLst/>
                <a:gdLst>
                  <a:gd name="T0" fmla="*/ 7 w 13"/>
                  <a:gd name="T1" fmla="*/ 6 h 13"/>
                  <a:gd name="T2" fmla="*/ 0 w 13"/>
                  <a:gd name="T3" fmla="*/ 6 h 13"/>
                  <a:gd name="T4" fmla="*/ 7 w 13"/>
                  <a:gd name="T5" fmla="*/ 13 h 13"/>
                  <a:gd name="T6" fmla="*/ 13 w 13"/>
                  <a:gd name="T7" fmla="*/ 6 h 13"/>
                  <a:gd name="T8" fmla="*/ 13 w 13"/>
                  <a:gd name="T9" fmla="*/ 6 h 13"/>
                  <a:gd name="T10" fmla="*/ 13 w 13"/>
                  <a:gd name="T11" fmla="*/ 0 h 13"/>
                  <a:gd name="T12" fmla="*/ 7 w 13"/>
                  <a:gd name="T1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3">
                    <a:moveTo>
                      <a:pt x="7" y="6"/>
                    </a:moveTo>
                    <a:lnTo>
                      <a:pt x="0" y="6"/>
                    </a:lnTo>
                    <a:lnTo>
                      <a:pt x="7" y="13"/>
                    </a:lnTo>
                    <a:lnTo>
                      <a:pt x="13" y="6"/>
                    </a:lnTo>
                    <a:lnTo>
                      <a:pt x="13" y="6"/>
                    </a:lnTo>
                    <a:lnTo>
                      <a:pt x="13" y="0"/>
                    </a:lnTo>
                    <a:lnTo>
                      <a:pt x="7" y="6"/>
                    </a:ln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90" name="Freeform 500">
                <a:extLst>
                  <a:ext uri="{FF2B5EF4-FFF2-40B4-BE49-F238E27FC236}">
                    <a16:creationId xmlns:a16="http://schemas.microsoft.com/office/drawing/2014/main" id="{04E5B848-9E9E-4753-A482-783D4A3158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" y="1411289"/>
                <a:ext cx="31750" cy="20638"/>
              </a:xfrm>
              <a:custGeom>
                <a:avLst/>
                <a:gdLst>
                  <a:gd name="T0" fmla="*/ 1 w 3"/>
                  <a:gd name="T1" fmla="*/ 0 h 2"/>
                  <a:gd name="T2" fmla="*/ 0 w 3"/>
                  <a:gd name="T3" fmla="*/ 1 h 2"/>
                  <a:gd name="T4" fmla="*/ 0 w 3"/>
                  <a:gd name="T5" fmla="*/ 2 h 2"/>
                  <a:gd name="T6" fmla="*/ 0 w 3"/>
                  <a:gd name="T7" fmla="*/ 2 h 2"/>
                  <a:gd name="T8" fmla="*/ 1 w 3"/>
                  <a:gd name="T9" fmla="*/ 2 h 2"/>
                  <a:gd name="T10" fmla="*/ 2 w 3"/>
                  <a:gd name="T11" fmla="*/ 2 h 2"/>
                  <a:gd name="T12" fmla="*/ 3 w 3"/>
                  <a:gd name="T13" fmla="*/ 1 h 2"/>
                  <a:gd name="T14" fmla="*/ 2 w 3"/>
                  <a:gd name="T15" fmla="*/ 0 h 2"/>
                  <a:gd name="T16" fmla="*/ 1 w 3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91" name="Freeform 501">
                <a:extLst>
                  <a:ext uri="{FF2B5EF4-FFF2-40B4-BE49-F238E27FC236}">
                    <a16:creationId xmlns:a16="http://schemas.microsoft.com/office/drawing/2014/main" id="{7D4E562A-BB96-4216-A8BC-C3CFA69C9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2439" y="2265364"/>
                <a:ext cx="11113" cy="1111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92" name="Freeform 502">
                <a:extLst>
                  <a:ext uri="{FF2B5EF4-FFF2-40B4-BE49-F238E27FC236}">
                    <a16:creationId xmlns:a16="http://schemas.microsoft.com/office/drawing/2014/main" id="{DC4C4009-8C07-4B60-AF8A-9B3EF6140E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1251" y="3065464"/>
                <a:ext cx="11113" cy="20638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0 h 2"/>
                  <a:gd name="T8" fmla="*/ 0 w 1"/>
                  <a:gd name="T9" fmla="*/ 1 h 2"/>
                  <a:gd name="T10" fmla="*/ 0 w 1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93" name="Freeform 503">
                <a:extLst>
                  <a:ext uri="{FF2B5EF4-FFF2-40B4-BE49-F238E27FC236}">
                    <a16:creationId xmlns:a16="http://schemas.microsoft.com/office/drawing/2014/main" id="{BA976B4E-FEA7-4CAF-85EE-B88E5B5C3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8589" y="1735139"/>
                <a:ext cx="0" cy="11113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94" name="Freeform 531">
                <a:extLst>
                  <a:ext uri="{FF2B5EF4-FFF2-40B4-BE49-F238E27FC236}">
                    <a16:creationId xmlns:a16="http://schemas.microsoft.com/office/drawing/2014/main" id="{3E27BF8E-8CC4-452E-B7EB-271D675DB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2751" y="1930401"/>
                <a:ext cx="22225" cy="20638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1 w 2"/>
                  <a:gd name="T5" fmla="*/ 0 h 2"/>
                  <a:gd name="T6" fmla="*/ 2 w 2"/>
                  <a:gd name="T7" fmla="*/ 0 h 2"/>
                  <a:gd name="T8" fmla="*/ 1 w 2"/>
                  <a:gd name="T9" fmla="*/ 0 h 2"/>
                  <a:gd name="T10" fmla="*/ 2 w 2"/>
                  <a:gd name="T11" fmla="*/ 1 h 2"/>
                  <a:gd name="T12" fmla="*/ 2 w 2"/>
                  <a:gd name="T13" fmla="*/ 1 h 2"/>
                  <a:gd name="T14" fmla="*/ 1 w 2"/>
                  <a:gd name="T15" fmla="*/ 1 h 2"/>
                  <a:gd name="T16" fmla="*/ 0 w 2"/>
                  <a:gd name="T17" fmla="*/ 1 h 2"/>
                  <a:gd name="T18" fmla="*/ 0 w 2"/>
                  <a:gd name="T19" fmla="*/ 0 h 2"/>
                  <a:gd name="T20" fmla="*/ 0 w 2"/>
                  <a:gd name="T2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2" y="1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95" name="Freeform 540">
                <a:extLst>
                  <a:ext uri="{FF2B5EF4-FFF2-40B4-BE49-F238E27FC236}">
                    <a16:creationId xmlns:a16="http://schemas.microsoft.com/office/drawing/2014/main" id="{00BA264A-883D-41B7-85CB-50A8C7EEBB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6789" y="773114"/>
                <a:ext cx="3616325" cy="1027113"/>
              </a:xfrm>
              <a:custGeom>
                <a:avLst/>
                <a:gdLst>
                  <a:gd name="T0" fmla="*/ 266 w 335"/>
                  <a:gd name="T1" fmla="*/ 19 h 95"/>
                  <a:gd name="T2" fmla="*/ 256 w 335"/>
                  <a:gd name="T3" fmla="*/ 18 h 95"/>
                  <a:gd name="T4" fmla="*/ 222 w 335"/>
                  <a:gd name="T5" fmla="*/ 16 h 95"/>
                  <a:gd name="T6" fmla="*/ 204 w 335"/>
                  <a:gd name="T7" fmla="*/ 12 h 95"/>
                  <a:gd name="T8" fmla="*/ 190 w 335"/>
                  <a:gd name="T9" fmla="*/ 14 h 95"/>
                  <a:gd name="T10" fmla="*/ 175 w 335"/>
                  <a:gd name="T11" fmla="*/ 12 h 95"/>
                  <a:gd name="T12" fmla="*/ 163 w 335"/>
                  <a:gd name="T13" fmla="*/ 10 h 95"/>
                  <a:gd name="T14" fmla="*/ 146 w 335"/>
                  <a:gd name="T15" fmla="*/ 10 h 95"/>
                  <a:gd name="T16" fmla="*/ 139 w 335"/>
                  <a:gd name="T17" fmla="*/ 7 h 95"/>
                  <a:gd name="T18" fmla="*/ 125 w 335"/>
                  <a:gd name="T19" fmla="*/ 2 h 95"/>
                  <a:gd name="T20" fmla="*/ 107 w 335"/>
                  <a:gd name="T21" fmla="*/ 4 h 95"/>
                  <a:gd name="T22" fmla="*/ 97 w 335"/>
                  <a:gd name="T23" fmla="*/ 9 h 95"/>
                  <a:gd name="T24" fmla="*/ 97 w 335"/>
                  <a:gd name="T25" fmla="*/ 13 h 95"/>
                  <a:gd name="T26" fmla="*/ 84 w 335"/>
                  <a:gd name="T27" fmla="*/ 14 h 95"/>
                  <a:gd name="T28" fmla="*/ 81 w 335"/>
                  <a:gd name="T29" fmla="*/ 12 h 95"/>
                  <a:gd name="T30" fmla="*/ 83 w 335"/>
                  <a:gd name="T31" fmla="*/ 19 h 95"/>
                  <a:gd name="T32" fmla="*/ 90 w 335"/>
                  <a:gd name="T33" fmla="*/ 21 h 95"/>
                  <a:gd name="T34" fmla="*/ 78 w 335"/>
                  <a:gd name="T35" fmla="*/ 26 h 95"/>
                  <a:gd name="T36" fmla="*/ 80 w 335"/>
                  <a:gd name="T37" fmla="*/ 18 h 95"/>
                  <a:gd name="T38" fmla="*/ 68 w 335"/>
                  <a:gd name="T39" fmla="*/ 14 h 95"/>
                  <a:gd name="T40" fmla="*/ 68 w 335"/>
                  <a:gd name="T41" fmla="*/ 20 h 95"/>
                  <a:gd name="T42" fmla="*/ 52 w 335"/>
                  <a:gd name="T43" fmla="*/ 21 h 95"/>
                  <a:gd name="T44" fmla="*/ 33 w 335"/>
                  <a:gd name="T45" fmla="*/ 25 h 95"/>
                  <a:gd name="T46" fmla="*/ 31 w 335"/>
                  <a:gd name="T47" fmla="*/ 26 h 95"/>
                  <a:gd name="T48" fmla="*/ 15 w 335"/>
                  <a:gd name="T49" fmla="*/ 20 h 95"/>
                  <a:gd name="T50" fmla="*/ 1 w 335"/>
                  <a:gd name="T51" fmla="*/ 22 h 95"/>
                  <a:gd name="T52" fmla="*/ 8 w 335"/>
                  <a:gd name="T53" fmla="*/ 35 h 95"/>
                  <a:gd name="T54" fmla="*/ 7 w 335"/>
                  <a:gd name="T55" fmla="*/ 42 h 95"/>
                  <a:gd name="T56" fmla="*/ 3 w 335"/>
                  <a:gd name="T57" fmla="*/ 53 h 95"/>
                  <a:gd name="T58" fmla="*/ 10 w 335"/>
                  <a:gd name="T59" fmla="*/ 65 h 95"/>
                  <a:gd name="T60" fmla="*/ 25 w 335"/>
                  <a:gd name="T61" fmla="*/ 72 h 95"/>
                  <a:gd name="T62" fmla="*/ 33 w 335"/>
                  <a:gd name="T63" fmla="*/ 80 h 95"/>
                  <a:gd name="T64" fmla="*/ 40 w 335"/>
                  <a:gd name="T65" fmla="*/ 89 h 95"/>
                  <a:gd name="T66" fmla="*/ 59 w 335"/>
                  <a:gd name="T67" fmla="*/ 93 h 95"/>
                  <a:gd name="T68" fmla="*/ 54 w 335"/>
                  <a:gd name="T69" fmla="*/ 74 h 95"/>
                  <a:gd name="T70" fmla="*/ 75 w 335"/>
                  <a:gd name="T71" fmla="*/ 71 h 95"/>
                  <a:gd name="T72" fmla="*/ 83 w 335"/>
                  <a:gd name="T73" fmla="*/ 64 h 95"/>
                  <a:gd name="T74" fmla="*/ 95 w 335"/>
                  <a:gd name="T75" fmla="*/ 58 h 95"/>
                  <a:gd name="T76" fmla="*/ 112 w 335"/>
                  <a:gd name="T77" fmla="*/ 63 h 95"/>
                  <a:gd name="T78" fmla="*/ 127 w 335"/>
                  <a:gd name="T79" fmla="*/ 70 h 95"/>
                  <a:gd name="T80" fmla="*/ 141 w 335"/>
                  <a:gd name="T81" fmla="*/ 71 h 95"/>
                  <a:gd name="T82" fmla="*/ 158 w 335"/>
                  <a:gd name="T83" fmla="*/ 70 h 95"/>
                  <a:gd name="T84" fmla="*/ 166 w 335"/>
                  <a:gd name="T85" fmla="*/ 66 h 95"/>
                  <a:gd name="T86" fmla="*/ 189 w 335"/>
                  <a:gd name="T87" fmla="*/ 72 h 95"/>
                  <a:gd name="T88" fmla="*/ 209 w 335"/>
                  <a:gd name="T89" fmla="*/ 69 h 95"/>
                  <a:gd name="T90" fmla="*/ 217 w 335"/>
                  <a:gd name="T91" fmla="*/ 62 h 95"/>
                  <a:gd name="T92" fmla="*/ 235 w 335"/>
                  <a:gd name="T93" fmla="*/ 73 h 95"/>
                  <a:gd name="T94" fmla="*/ 249 w 335"/>
                  <a:gd name="T95" fmla="*/ 81 h 95"/>
                  <a:gd name="T96" fmla="*/ 257 w 335"/>
                  <a:gd name="T97" fmla="*/ 90 h 95"/>
                  <a:gd name="T98" fmla="*/ 255 w 335"/>
                  <a:gd name="T99" fmla="*/ 68 h 95"/>
                  <a:gd name="T100" fmla="*/ 243 w 335"/>
                  <a:gd name="T101" fmla="*/ 59 h 95"/>
                  <a:gd name="T102" fmla="*/ 237 w 335"/>
                  <a:gd name="T103" fmla="*/ 52 h 95"/>
                  <a:gd name="T104" fmla="*/ 248 w 335"/>
                  <a:gd name="T105" fmla="*/ 46 h 95"/>
                  <a:gd name="T106" fmla="*/ 263 w 335"/>
                  <a:gd name="T107" fmla="*/ 46 h 95"/>
                  <a:gd name="T108" fmla="*/ 267 w 335"/>
                  <a:gd name="T109" fmla="*/ 39 h 95"/>
                  <a:gd name="T110" fmla="*/ 274 w 335"/>
                  <a:gd name="T111" fmla="*/ 38 h 95"/>
                  <a:gd name="T112" fmla="*/ 275 w 335"/>
                  <a:gd name="T113" fmla="*/ 54 h 95"/>
                  <a:gd name="T114" fmla="*/ 291 w 335"/>
                  <a:gd name="T115" fmla="*/ 61 h 95"/>
                  <a:gd name="T116" fmla="*/ 287 w 335"/>
                  <a:gd name="T117" fmla="*/ 51 h 95"/>
                  <a:gd name="T118" fmla="*/ 285 w 335"/>
                  <a:gd name="T119" fmla="*/ 44 h 95"/>
                  <a:gd name="T120" fmla="*/ 296 w 335"/>
                  <a:gd name="T121" fmla="*/ 39 h 95"/>
                  <a:gd name="T122" fmla="*/ 309 w 335"/>
                  <a:gd name="T123" fmla="*/ 36 h 95"/>
                  <a:gd name="T124" fmla="*/ 327 w 335"/>
                  <a:gd name="T125" fmla="*/ 37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5" h="95">
                    <a:moveTo>
                      <a:pt x="335" y="34"/>
                    </a:moveTo>
                    <a:cubicBezTo>
                      <a:pt x="335" y="34"/>
                      <a:pt x="334" y="34"/>
                      <a:pt x="334" y="33"/>
                    </a:cubicBezTo>
                    <a:cubicBezTo>
                      <a:pt x="332" y="33"/>
                      <a:pt x="332" y="33"/>
                      <a:pt x="331" y="32"/>
                    </a:cubicBezTo>
                    <a:cubicBezTo>
                      <a:pt x="330" y="32"/>
                      <a:pt x="330" y="31"/>
                      <a:pt x="329" y="31"/>
                    </a:cubicBezTo>
                    <a:cubicBezTo>
                      <a:pt x="328" y="31"/>
                      <a:pt x="328" y="31"/>
                      <a:pt x="327" y="31"/>
                    </a:cubicBezTo>
                    <a:cubicBezTo>
                      <a:pt x="326" y="31"/>
                      <a:pt x="326" y="31"/>
                      <a:pt x="325" y="31"/>
                    </a:cubicBezTo>
                    <a:cubicBezTo>
                      <a:pt x="324" y="31"/>
                      <a:pt x="324" y="31"/>
                      <a:pt x="323" y="31"/>
                    </a:cubicBezTo>
                    <a:cubicBezTo>
                      <a:pt x="323" y="30"/>
                      <a:pt x="323" y="30"/>
                      <a:pt x="322" y="30"/>
                    </a:cubicBezTo>
                    <a:cubicBezTo>
                      <a:pt x="321" y="29"/>
                      <a:pt x="321" y="29"/>
                      <a:pt x="320" y="28"/>
                    </a:cubicBezTo>
                    <a:cubicBezTo>
                      <a:pt x="319" y="27"/>
                      <a:pt x="310" y="21"/>
                      <a:pt x="309" y="20"/>
                    </a:cubicBezTo>
                    <a:cubicBezTo>
                      <a:pt x="308" y="20"/>
                      <a:pt x="297" y="20"/>
                      <a:pt x="296" y="19"/>
                    </a:cubicBezTo>
                    <a:cubicBezTo>
                      <a:pt x="296" y="19"/>
                      <a:pt x="278" y="20"/>
                      <a:pt x="277" y="19"/>
                    </a:cubicBezTo>
                    <a:cubicBezTo>
                      <a:pt x="277" y="19"/>
                      <a:pt x="277" y="19"/>
                      <a:pt x="277" y="19"/>
                    </a:cubicBezTo>
                    <a:cubicBezTo>
                      <a:pt x="276" y="20"/>
                      <a:pt x="275" y="20"/>
                      <a:pt x="274" y="20"/>
                    </a:cubicBezTo>
                    <a:cubicBezTo>
                      <a:pt x="273" y="20"/>
                      <a:pt x="273" y="20"/>
                      <a:pt x="271" y="19"/>
                    </a:cubicBezTo>
                    <a:cubicBezTo>
                      <a:pt x="271" y="19"/>
                      <a:pt x="271" y="19"/>
                      <a:pt x="270" y="18"/>
                    </a:cubicBezTo>
                    <a:cubicBezTo>
                      <a:pt x="270" y="18"/>
                      <a:pt x="269" y="18"/>
                      <a:pt x="269" y="18"/>
                    </a:cubicBezTo>
                    <a:cubicBezTo>
                      <a:pt x="268" y="19"/>
                      <a:pt x="267" y="19"/>
                      <a:pt x="266" y="19"/>
                    </a:cubicBezTo>
                    <a:cubicBezTo>
                      <a:pt x="266" y="19"/>
                      <a:pt x="265" y="19"/>
                      <a:pt x="264" y="19"/>
                    </a:cubicBezTo>
                    <a:cubicBezTo>
                      <a:pt x="264" y="19"/>
                      <a:pt x="263" y="19"/>
                      <a:pt x="262" y="18"/>
                    </a:cubicBezTo>
                    <a:cubicBezTo>
                      <a:pt x="261" y="18"/>
                      <a:pt x="261" y="18"/>
                      <a:pt x="260" y="18"/>
                    </a:cubicBezTo>
                    <a:cubicBezTo>
                      <a:pt x="259" y="18"/>
                      <a:pt x="259" y="18"/>
                      <a:pt x="259" y="18"/>
                    </a:cubicBezTo>
                    <a:cubicBezTo>
                      <a:pt x="259" y="19"/>
                      <a:pt x="259" y="19"/>
                      <a:pt x="259" y="19"/>
                    </a:cubicBezTo>
                    <a:cubicBezTo>
                      <a:pt x="260" y="19"/>
                      <a:pt x="260" y="19"/>
                      <a:pt x="260" y="20"/>
                    </a:cubicBezTo>
                    <a:cubicBezTo>
                      <a:pt x="261" y="20"/>
                      <a:pt x="261" y="19"/>
                      <a:pt x="262" y="20"/>
                    </a:cubicBezTo>
                    <a:cubicBezTo>
                      <a:pt x="262" y="20"/>
                      <a:pt x="263" y="20"/>
                      <a:pt x="263" y="20"/>
                    </a:cubicBezTo>
                    <a:cubicBezTo>
                      <a:pt x="263" y="20"/>
                      <a:pt x="263" y="21"/>
                      <a:pt x="263" y="21"/>
                    </a:cubicBezTo>
                    <a:cubicBezTo>
                      <a:pt x="263" y="22"/>
                      <a:pt x="262" y="21"/>
                      <a:pt x="262" y="21"/>
                    </a:cubicBezTo>
                    <a:cubicBezTo>
                      <a:pt x="261" y="21"/>
                      <a:pt x="261" y="21"/>
                      <a:pt x="260" y="20"/>
                    </a:cubicBezTo>
                    <a:cubicBezTo>
                      <a:pt x="260" y="20"/>
                      <a:pt x="259" y="21"/>
                      <a:pt x="259" y="20"/>
                    </a:cubicBezTo>
                    <a:cubicBezTo>
                      <a:pt x="258" y="20"/>
                      <a:pt x="257" y="20"/>
                      <a:pt x="257" y="19"/>
                    </a:cubicBezTo>
                    <a:cubicBezTo>
                      <a:pt x="256" y="19"/>
                      <a:pt x="256" y="19"/>
                      <a:pt x="256" y="19"/>
                    </a:cubicBezTo>
                    <a:cubicBezTo>
                      <a:pt x="256" y="19"/>
                      <a:pt x="257" y="18"/>
                      <a:pt x="257" y="18"/>
                    </a:cubicBezTo>
                    <a:cubicBezTo>
                      <a:pt x="257" y="18"/>
                      <a:pt x="256" y="18"/>
                      <a:pt x="256" y="18"/>
                    </a:cubicBezTo>
                    <a:cubicBezTo>
                      <a:pt x="256" y="18"/>
                      <a:pt x="256" y="18"/>
                      <a:pt x="256" y="18"/>
                    </a:cubicBezTo>
                    <a:cubicBezTo>
                      <a:pt x="256" y="18"/>
                      <a:pt x="256" y="18"/>
                      <a:pt x="256" y="18"/>
                    </a:cubicBezTo>
                    <a:cubicBezTo>
                      <a:pt x="255" y="18"/>
                      <a:pt x="255" y="19"/>
                      <a:pt x="255" y="19"/>
                    </a:cubicBezTo>
                    <a:cubicBezTo>
                      <a:pt x="255" y="19"/>
                      <a:pt x="254" y="19"/>
                      <a:pt x="254" y="19"/>
                    </a:cubicBezTo>
                    <a:cubicBezTo>
                      <a:pt x="253" y="20"/>
                      <a:pt x="252" y="19"/>
                      <a:pt x="251" y="19"/>
                    </a:cubicBezTo>
                    <a:cubicBezTo>
                      <a:pt x="250" y="19"/>
                      <a:pt x="249" y="19"/>
                      <a:pt x="248" y="19"/>
                    </a:cubicBezTo>
                    <a:cubicBezTo>
                      <a:pt x="247" y="19"/>
                      <a:pt x="246" y="18"/>
                      <a:pt x="246" y="19"/>
                    </a:cubicBezTo>
                    <a:cubicBezTo>
                      <a:pt x="245" y="19"/>
                      <a:pt x="245" y="19"/>
                      <a:pt x="244" y="19"/>
                    </a:cubicBezTo>
                    <a:cubicBezTo>
                      <a:pt x="244" y="19"/>
                      <a:pt x="243" y="19"/>
                      <a:pt x="242" y="19"/>
                    </a:cubicBezTo>
                    <a:cubicBezTo>
                      <a:pt x="241" y="19"/>
                      <a:pt x="241" y="19"/>
                      <a:pt x="240" y="19"/>
                    </a:cubicBezTo>
                    <a:cubicBezTo>
                      <a:pt x="240" y="18"/>
                      <a:pt x="240" y="18"/>
                      <a:pt x="240" y="18"/>
                    </a:cubicBezTo>
                    <a:cubicBezTo>
                      <a:pt x="240" y="18"/>
                      <a:pt x="240" y="18"/>
                      <a:pt x="240" y="18"/>
                    </a:cubicBezTo>
                    <a:cubicBezTo>
                      <a:pt x="239" y="17"/>
                      <a:pt x="239" y="17"/>
                      <a:pt x="238" y="17"/>
                    </a:cubicBezTo>
                    <a:cubicBezTo>
                      <a:pt x="237" y="16"/>
                      <a:pt x="237" y="17"/>
                      <a:pt x="236" y="16"/>
                    </a:cubicBezTo>
                    <a:cubicBezTo>
                      <a:pt x="235" y="16"/>
                      <a:pt x="235" y="16"/>
                      <a:pt x="234" y="16"/>
                    </a:cubicBezTo>
                    <a:cubicBezTo>
                      <a:pt x="233" y="16"/>
                      <a:pt x="233" y="16"/>
                      <a:pt x="232" y="15"/>
                    </a:cubicBezTo>
                    <a:cubicBezTo>
                      <a:pt x="231" y="15"/>
                      <a:pt x="230" y="15"/>
                      <a:pt x="229" y="15"/>
                    </a:cubicBezTo>
                    <a:cubicBezTo>
                      <a:pt x="228" y="15"/>
                      <a:pt x="227" y="15"/>
                      <a:pt x="226" y="15"/>
                    </a:cubicBezTo>
                    <a:cubicBezTo>
                      <a:pt x="225" y="15"/>
                      <a:pt x="225" y="16"/>
                      <a:pt x="224" y="16"/>
                    </a:cubicBezTo>
                    <a:cubicBezTo>
                      <a:pt x="223" y="16"/>
                      <a:pt x="223" y="16"/>
                      <a:pt x="222" y="16"/>
                    </a:cubicBezTo>
                    <a:cubicBezTo>
                      <a:pt x="221" y="16"/>
                      <a:pt x="221" y="15"/>
                      <a:pt x="220" y="15"/>
                    </a:cubicBezTo>
                    <a:cubicBezTo>
                      <a:pt x="220" y="15"/>
                      <a:pt x="220" y="15"/>
                      <a:pt x="220" y="15"/>
                    </a:cubicBezTo>
                    <a:cubicBezTo>
                      <a:pt x="219" y="15"/>
                      <a:pt x="219" y="15"/>
                      <a:pt x="218" y="15"/>
                    </a:cubicBezTo>
                    <a:cubicBezTo>
                      <a:pt x="218" y="15"/>
                      <a:pt x="218" y="15"/>
                      <a:pt x="217" y="15"/>
                    </a:cubicBezTo>
                    <a:cubicBezTo>
                      <a:pt x="217" y="15"/>
                      <a:pt x="217" y="14"/>
                      <a:pt x="216" y="14"/>
                    </a:cubicBezTo>
                    <a:cubicBezTo>
                      <a:pt x="216" y="14"/>
                      <a:pt x="215" y="14"/>
                      <a:pt x="215" y="14"/>
                    </a:cubicBezTo>
                    <a:cubicBezTo>
                      <a:pt x="214" y="14"/>
                      <a:pt x="214" y="14"/>
                      <a:pt x="214" y="14"/>
                    </a:cubicBezTo>
                    <a:cubicBezTo>
                      <a:pt x="214" y="14"/>
                      <a:pt x="214" y="14"/>
                      <a:pt x="214" y="13"/>
                    </a:cubicBezTo>
                    <a:cubicBezTo>
                      <a:pt x="214" y="13"/>
                      <a:pt x="213" y="13"/>
                      <a:pt x="213" y="13"/>
                    </a:cubicBezTo>
                    <a:cubicBezTo>
                      <a:pt x="212" y="13"/>
                      <a:pt x="212" y="13"/>
                      <a:pt x="212" y="13"/>
                    </a:cubicBezTo>
                    <a:cubicBezTo>
                      <a:pt x="211" y="13"/>
                      <a:pt x="210" y="12"/>
                      <a:pt x="209" y="13"/>
                    </a:cubicBezTo>
                    <a:cubicBezTo>
                      <a:pt x="209" y="13"/>
                      <a:pt x="209" y="13"/>
                      <a:pt x="209" y="14"/>
                    </a:cubicBezTo>
                    <a:cubicBezTo>
                      <a:pt x="209" y="14"/>
                      <a:pt x="208" y="14"/>
                      <a:pt x="208" y="14"/>
                    </a:cubicBezTo>
                    <a:cubicBezTo>
                      <a:pt x="208" y="14"/>
                      <a:pt x="208" y="13"/>
                      <a:pt x="208" y="13"/>
                    </a:cubicBezTo>
                    <a:cubicBezTo>
                      <a:pt x="208" y="12"/>
                      <a:pt x="208" y="12"/>
                      <a:pt x="208" y="12"/>
                    </a:cubicBezTo>
                    <a:cubicBezTo>
                      <a:pt x="208" y="12"/>
                      <a:pt x="208" y="12"/>
                      <a:pt x="208" y="12"/>
                    </a:cubicBezTo>
                    <a:cubicBezTo>
                      <a:pt x="207" y="12"/>
                      <a:pt x="207" y="12"/>
                      <a:pt x="206" y="12"/>
                    </a:cubicBezTo>
                    <a:cubicBezTo>
                      <a:pt x="205" y="12"/>
                      <a:pt x="205" y="12"/>
                      <a:pt x="204" y="12"/>
                    </a:cubicBezTo>
                    <a:cubicBezTo>
                      <a:pt x="203" y="12"/>
                      <a:pt x="203" y="12"/>
                      <a:pt x="202" y="12"/>
                    </a:cubicBezTo>
                    <a:cubicBezTo>
                      <a:pt x="201" y="12"/>
                      <a:pt x="200" y="12"/>
                      <a:pt x="199" y="12"/>
                    </a:cubicBezTo>
                    <a:cubicBezTo>
                      <a:pt x="198" y="11"/>
                      <a:pt x="198" y="11"/>
                      <a:pt x="197" y="11"/>
                    </a:cubicBezTo>
                    <a:cubicBezTo>
                      <a:pt x="197" y="11"/>
                      <a:pt x="196" y="11"/>
                      <a:pt x="196" y="11"/>
                    </a:cubicBezTo>
                    <a:cubicBezTo>
                      <a:pt x="196" y="11"/>
                      <a:pt x="196" y="12"/>
                      <a:pt x="196" y="12"/>
                    </a:cubicBezTo>
                    <a:cubicBezTo>
                      <a:pt x="196" y="12"/>
                      <a:pt x="195" y="12"/>
                      <a:pt x="195" y="12"/>
                    </a:cubicBezTo>
                    <a:cubicBezTo>
                      <a:pt x="195" y="12"/>
                      <a:pt x="195" y="12"/>
                      <a:pt x="195" y="12"/>
                    </a:cubicBezTo>
                    <a:cubicBezTo>
                      <a:pt x="194" y="12"/>
                      <a:pt x="194" y="13"/>
                      <a:pt x="195" y="13"/>
                    </a:cubicBezTo>
                    <a:cubicBezTo>
                      <a:pt x="195" y="13"/>
                      <a:pt x="195" y="13"/>
                      <a:pt x="195" y="13"/>
                    </a:cubicBezTo>
                    <a:cubicBezTo>
                      <a:pt x="196" y="13"/>
                      <a:pt x="196" y="13"/>
                      <a:pt x="197" y="13"/>
                    </a:cubicBezTo>
                    <a:cubicBezTo>
                      <a:pt x="197" y="14"/>
                      <a:pt x="197" y="14"/>
                      <a:pt x="197" y="14"/>
                    </a:cubicBezTo>
                    <a:cubicBezTo>
                      <a:pt x="197" y="14"/>
                      <a:pt x="197" y="14"/>
                      <a:pt x="198" y="14"/>
                    </a:cubicBezTo>
                    <a:cubicBezTo>
                      <a:pt x="197" y="15"/>
                      <a:pt x="197" y="15"/>
                      <a:pt x="197" y="15"/>
                    </a:cubicBezTo>
                    <a:cubicBezTo>
                      <a:pt x="196" y="15"/>
                      <a:pt x="196" y="14"/>
                      <a:pt x="196" y="14"/>
                    </a:cubicBezTo>
                    <a:cubicBezTo>
                      <a:pt x="195" y="14"/>
                      <a:pt x="195" y="15"/>
                      <a:pt x="194" y="15"/>
                    </a:cubicBezTo>
                    <a:cubicBezTo>
                      <a:pt x="194" y="15"/>
                      <a:pt x="194" y="14"/>
                      <a:pt x="193" y="14"/>
                    </a:cubicBezTo>
                    <a:cubicBezTo>
                      <a:pt x="192" y="14"/>
                      <a:pt x="192" y="14"/>
                      <a:pt x="191" y="14"/>
                    </a:cubicBezTo>
                    <a:cubicBezTo>
                      <a:pt x="191" y="14"/>
                      <a:pt x="190" y="14"/>
                      <a:pt x="190" y="14"/>
                    </a:cubicBezTo>
                    <a:cubicBezTo>
                      <a:pt x="189" y="15"/>
                      <a:pt x="189" y="15"/>
                      <a:pt x="188" y="15"/>
                    </a:cubicBezTo>
                    <a:cubicBezTo>
                      <a:pt x="188" y="15"/>
                      <a:pt x="187" y="15"/>
                      <a:pt x="187" y="15"/>
                    </a:cubicBezTo>
                    <a:cubicBezTo>
                      <a:pt x="186" y="14"/>
                      <a:pt x="186" y="14"/>
                      <a:pt x="185" y="14"/>
                    </a:cubicBezTo>
                    <a:cubicBezTo>
                      <a:pt x="185" y="14"/>
                      <a:pt x="185" y="13"/>
                      <a:pt x="184" y="14"/>
                    </a:cubicBezTo>
                    <a:cubicBezTo>
                      <a:pt x="184" y="14"/>
                      <a:pt x="184" y="14"/>
                      <a:pt x="184" y="14"/>
                    </a:cubicBezTo>
                    <a:cubicBezTo>
                      <a:pt x="185" y="15"/>
                      <a:pt x="185" y="15"/>
                      <a:pt x="185" y="15"/>
                    </a:cubicBezTo>
                    <a:cubicBezTo>
                      <a:pt x="185" y="15"/>
                      <a:pt x="185" y="15"/>
                      <a:pt x="185" y="15"/>
                    </a:cubicBezTo>
                    <a:cubicBezTo>
                      <a:pt x="185" y="15"/>
                      <a:pt x="185" y="16"/>
                      <a:pt x="184" y="16"/>
                    </a:cubicBezTo>
                    <a:cubicBezTo>
                      <a:pt x="184" y="16"/>
                      <a:pt x="184" y="16"/>
                      <a:pt x="184" y="16"/>
                    </a:cubicBezTo>
                    <a:cubicBezTo>
                      <a:pt x="183" y="16"/>
                      <a:pt x="183" y="16"/>
                      <a:pt x="183" y="15"/>
                    </a:cubicBezTo>
                    <a:cubicBezTo>
                      <a:pt x="182" y="15"/>
                      <a:pt x="181" y="16"/>
                      <a:pt x="180" y="15"/>
                    </a:cubicBezTo>
                    <a:cubicBezTo>
                      <a:pt x="180" y="15"/>
                      <a:pt x="180" y="15"/>
                      <a:pt x="180" y="15"/>
                    </a:cubicBezTo>
                    <a:cubicBezTo>
                      <a:pt x="180" y="15"/>
                      <a:pt x="180" y="15"/>
                      <a:pt x="180" y="14"/>
                    </a:cubicBezTo>
                    <a:cubicBezTo>
                      <a:pt x="179" y="14"/>
                      <a:pt x="179" y="14"/>
                      <a:pt x="179" y="14"/>
                    </a:cubicBezTo>
                    <a:cubicBezTo>
                      <a:pt x="178" y="14"/>
                      <a:pt x="178" y="14"/>
                      <a:pt x="177" y="14"/>
                    </a:cubicBezTo>
                    <a:cubicBezTo>
                      <a:pt x="177" y="13"/>
                      <a:pt x="177" y="13"/>
                      <a:pt x="176" y="13"/>
                    </a:cubicBezTo>
                    <a:cubicBezTo>
                      <a:pt x="176" y="13"/>
                      <a:pt x="176" y="13"/>
                      <a:pt x="175" y="13"/>
                    </a:cubicBezTo>
                    <a:cubicBezTo>
                      <a:pt x="175" y="13"/>
                      <a:pt x="175" y="13"/>
                      <a:pt x="175" y="12"/>
                    </a:cubicBezTo>
                    <a:cubicBezTo>
                      <a:pt x="174" y="12"/>
                      <a:pt x="174" y="12"/>
                      <a:pt x="173" y="12"/>
                    </a:cubicBezTo>
                    <a:cubicBezTo>
                      <a:pt x="173" y="13"/>
                      <a:pt x="173" y="13"/>
                      <a:pt x="172" y="13"/>
                    </a:cubicBezTo>
                    <a:cubicBezTo>
                      <a:pt x="172" y="13"/>
                      <a:pt x="172" y="12"/>
                      <a:pt x="172" y="12"/>
                    </a:cubicBezTo>
                    <a:cubicBezTo>
                      <a:pt x="172" y="12"/>
                      <a:pt x="172" y="12"/>
                      <a:pt x="172" y="12"/>
                    </a:cubicBezTo>
                    <a:cubicBezTo>
                      <a:pt x="172" y="12"/>
                      <a:pt x="172" y="12"/>
                      <a:pt x="173" y="11"/>
                    </a:cubicBezTo>
                    <a:cubicBezTo>
                      <a:pt x="173" y="11"/>
                      <a:pt x="173" y="11"/>
                      <a:pt x="174" y="11"/>
                    </a:cubicBezTo>
                    <a:cubicBezTo>
                      <a:pt x="174" y="11"/>
                      <a:pt x="174" y="11"/>
                      <a:pt x="174" y="10"/>
                    </a:cubicBezTo>
                    <a:cubicBezTo>
                      <a:pt x="174" y="10"/>
                      <a:pt x="173" y="10"/>
                      <a:pt x="173" y="10"/>
                    </a:cubicBezTo>
                    <a:cubicBezTo>
                      <a:pt x="173" y="10"/>
                      <a:pt x="172" y="10"/>
                      <a:pt x="172" y="10"/>
                    </a:cubicBezTo>
                    <a:cubicBezTo>
                      <a:pt x="172" y="10"/>
                      <a:pt x="172" y="10"/>
                      <a:pt x="171" y="10"/>
                    </a:cubicBezTo>
                    <a:cubicBezTo>
                      <a:pt x="171" y="10"/>
                      <a:pt x="171" y="10"/>
                      <a:pt x="171" y="10"/>
                    </a:cubicBezTo>
                    <a:cubicBezTo>
                      <a:pt x="170" y="10"/>
                      <a:pt x="170" y="10"/>
                      <a:pt x="169" y="10"/>
                    </a:cubicBezTo>
                    <a:cubicBezTo>
                      <a:pt x="169" y="10"/>
                      <a:pt x="169" y="10"/>
                      <a:pt x="169" y="10"/>
                    </a:cubicBezTo>
                    <a:cubicBezTo>
                      <a:pt x="168" y="10"/>
                      <a:pt x="168" y="10"/>
                      <a:pt x="168" y="10"/>
                    </a:cubicBezTo>
                    <a:cubicBezTo>
                      <a:pt x="167" y="10"/>
                      <a:pt x="167" y="10"/>
                      <a:pt x="166" y="10"/>
                    </a:cubicBezTo>
                    <a:cubicBezTo>
                      <a:pt x="165" y="10"/>
                      <a:pt x="165" y="9"/>
                      <a:pt x="165" y="9"/>
                    </a:cubicBezTo>
                    <a:cubicBezTo>
                      <a:pt x="164" y="9"/>
                      <a:pt x="164" y="9"/>
                      <a:pt x="163" y="9"/>
                    </a:cubicBezTo>
                    <a:cubicBezTo>
                      <a:pt x="163" y="9"/>
                      <a:pt x="163" y="10"/>
                      <a:pt x="163" y="10"/>
                    </a:cubicBezTo>
                    <a:cubicBezTo>
                      <a:pt x="165" y="11"/>
                      <a:pt x="165" y="11"/>
                      <a:pt x="165" y="11"/>
                    </a:cubicBezTo>
                    <a:cubicBezTo>
                      <a:pt x="165" y="11"/>
                      <a:pt x="165" y="11"/>
                      <a:pt x="166" y="11"/>
                    </a:cubicBezTo>
                    <a:cubicBezTo>
                      <a:pt x="166" y="11"/>
                      <a:pt x="166" y="11"/>
                      <a:pt x="166" y="12"/>
                    </a:cubicBezTo>
                    <a:cubicBezTo>
                      <a:pt x="166" y="12"/>
                      <a:pt x="166" y="11"/>
                      <a:pt x="165" y="11"/>
                    </a:cubicBezTo>
                    <a:cubicBezTo>
                      <a:pt x="165" y="11"/>
                      <a:pt x="165" y="11"/>
                      <a:pt x="164" y="11"/>
                    </a:cubicBezTo>
                    <a:cubicBezTo>
                      <a:pt x="163" y="11"/>
                      <a:pt x="163" y="11"/>
                      <a:pt x="162" y="11"/>
                    </a:cubicBezTo>
                    <a:cubicBezTo>
                      <a:pt x="162" y="11"/>
                      <a:pt x="162" y="11"/>
                      <a:pt x="161" y="11"/>
                    </a:cubicBezTo>
                    <a:cubicBezTo>
                      <a:pt x="161" y="11"/>
                      <a:pt x="160" y="11"/>
                      <a:pt x="160" y="11"/>
                    </a:cubicBezTo>
                    <a:cubicBezTo>
                      <a:pt x="159" y="11"/>
                      <a:pt x="159" y="11"/>
                      <a:pt x="158" y="11"/>
                    </a:cubicBezTo>
                    <a:cubicBezTo>
                      <a:pt x="158" y="11"/>
                      <a:pt x="157" y="11"/>
                      <a:pt x="156" y="11"/>
                    </a:cubicBezTo>
                    <a:cubicBezTo>
                      <a:pt x="156" y="11"/>
                      <a:pt x="156" y="11"/>
                      <a:pt x="156" y="10"/>
                    </a:cubicBezTo>
                    <a:cubicBezTo>
                      <a:pt x="156" y="10"/>
                      <a:pt x="155" y="10"/>
                      <a:pt x="155" y="10"/>
                    </a:cubicBezTo>
                    <a:cubicBezTo>
                      <a:pt x="155" y="10"/>
                      <a:pt x="155" y="10"/>
                      <a:pt x="154" y="10"/>
                    </a:cubicBezTo>
                    <a:cubicBezTo>
                      <a:pt x="154" y="9"/>
                      <a:pt x="153" y="9"/>
                      <a:pt x="152" y="9"/>
                    </a:cubicBezTo>
                    <a:cubicBezTo>
                      <a:pt x="151" y="9"/>
                      <a:pt x="151" y="9"/>
                      <a:pt x="150" y="9"/>
                    </a:cubicBezTo>
                    <a:cubicBezTo>
                      <a:pt x="149" y="9"/>
                      <a:pt x="148" y="9"/>
                      <a:pt x="148" y="9"/>
                    </a:cubicBezTo>
                    <a:cubicBezTo>
                      <a:pt x="147" y="9"/>
                      <a:pt x="147" y="9"/>
                      <a:pt x="146" y="9"/>
                    </a:cubicBezTo>
                    <a:cubicBezTo>
                      <a:pt x="146" y="10"/>
                      <a:pt x="146" y="10"/>
                      <a:pt x="146" y="10"/>
                    </a:cubicBezTo>
                    <a:cubicBezTo>
                      <a:pt x="145" y="10"/>
                      <a:pt x="145" y="9"/>
                      <a:pt x="145" y="9"/>
                    </a:cubicBezTo>
                    <a:cubicBezTo>
                      <a:pt x="144" y="9"/>
                      <a:pt x="144" y="8"/>
                      <a:pt x="143" y="9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2" y="10"/>
                      <a:pt x="142" y="9"/>
                      <a:pt x="142" y="9"/>
                    </a:cubicBezTo>
                    <a:cubicBezTo>
                      <a:pt x="141" y="9"/>
                      <a:pt x="141" y="9"/>
                      <a:pt x="140" y="8"/>
                    </a:cubicBezTo>
                    <a:cubicBezTo>
                      <a:pt x="140" y="8"/>
                      <a:pt x="140" y="8"/>
                      <a:pt x="139" y="9"/>
                    </a:cubicBezTo>
                    <a:cubicBezTo>
                      <a:pt x="139" y="9"/>
                      <a:pt x="138" y="9"/>
                      <a:pt x="138" y="9"/>
                    </a:cubicBezTo>
                    <a:cubicBezTo>
                      <a:pt x="138" y="9"/>
                      <a:pt x="138" y="9"/>
                      <a:pt x="138" y="9"/>
                    </a:cubicBezTo>
                    <a:cubicBezTo>
                      <a:pt x="138" y="10"/>
                      <a:pt x="139" y="9"/>
                      <a:pt x="139" y="10"/>
                    </a:cubicBezTo>
                    <a:cubicBezTo>
                      <a:pt x="139" y="10"/>
                      <a:pt x="138" y="10"/>
                      <a:pt x="138" y="10"/>
                    </a:cubicBezTo>
                    <a:cubicBezTo>
                      <a:pt x="137" y="10"/>
                      <a:pt x="137" y="10"/>
                      <a:pt x="137" y="10"/>
                    </a:cubicBezTo>
                    <a:cubicBezTo>
                      <a:pt x="136" y="10"/>
                      <a:pt x="136" y="11"/>
                      <a:pt x="135" y="11"/>
                    </a:cubicBezTo>
                    <a:cubicBezTo>
                      <a:pt x="135" y="11"/>
                      <a:pt x="135" y="11"/>
                      <a:pt x="135" y="11"/>
                    </a:cubicBezTo>
                    <a:cubicBezTo>
                      <a:pt x="134" y="10"/>
                      <a:pt x="134" y="10"/>
                      <a:pt x="135" y="10"/>
                    </a:cubicBezTo>
                    <a:cubicBezTo>
                      <a:pt x="135" y="9"/>
                      <a:pt x="136" y="9"/>
                      <a:pt x="136" y="9"/>
                    </a:cubicBezTo>
                    <a:cubicBezTo>
                      <a:pt x="136" y="9"/>
                      <a:pt x="136" y="9"/>
                      <a:pt x="137" y="8"/>
                    </a:cubicBezTo>
                    <a:cubicBezTo>
                      <a:pt x="137" y="8"/>
                      <a:pt x="137" y="8"/>
                      <a:pt x="138" y="8"/>
                    </a:cubicBezTo>
                    <a:cubicBezTo>
                      <a:pt x="138" y="7"/>
                      <a:pt x="139" y="7"/>
                      <a:pt x="139" y="7"/>
                    </a:cubicBezTo>
                    <a:cubicBezTo>
                      <a:pt x="139" y="7"/>
                      <a:pt x="139" y="7"/>
                      <a:pt x="139" y="7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0" y="6"/>
                      <a:pt x="140" y="6"/>
                    </a:cubicBezTo>
                    <a:cubicBezTo>
                      <a:pt x="141" y="6"/>
                      <a:pt x="141" y="6"/>
                      <a:pt x="141" y="6"/>
                    </a:cubicBezTo>
                    <a:cubicBezTo>
                      <a:pt x="141" y="5"/>
                      <a:pt x="140" y="5"/>
                      <a:pt x="140" y="5"/>
                    </a:cubicBezTo>
                    <a:cubicBezTo>
                      <a:pt x="140" y="5"/>
                      <a:pt x="140" y="4"/>
                      <a:pt x="140" y="4"/>
                    </a:cubicBezTo>
                    <a:cubicBezTo>
                      <a:pt x="139" y="4"/>
                      <a:pt x="139" y="4"/>
                      <a:pt x="139" y="4"/>
                    </a:cubicBezTo>
                    <a:cubicBezTo>
                      <a:pt x="138" y="4"/>
                      <a:pt x="138" y="4"/>
                      <a:pt x="138" y="4"/>
                    </a:cubicBezTo>
                    <a:cubicBezTo>
                      <a:pt x="137" y="4"/>
                      <a:pt x="137" y="4"/>
                      <a:pt x="136" y="3"/>
                    </a:cubicBezTo>
                    <a:cubicBezTo>
                      <a:pt x="136" y="3"/>
                      <a:pt x="136" y="3"/>
                      <a:pt x="135" y="3"/>
                    </a:cubicBezTo>
                    <a:cubicBezTo>
                      <a:pt x="135" y="3"/>
                      <a:pt x="134" y="3"/>
                      <a:pt x="134" y="3"/>
                    </a:cubicBezTo>
                    <a:cubicBezTo>
                      <a:pt x="133" y="3"/>
                      <a:pt x="133" y="3"/>
                      <a:pt x="133" y="3"/>
                    </a:cubicBezTo>
                    <a:cubicBezTo>
                      <a:pt x="132" y="2"/>
                      <a:pt x="132" y="2"/>
                      <a:pt x="131" y="2"/>
                    </a:cubicBezTo>
                    <a:cubicBezTo>
                      <a:pt x="131" y="2"/>
                      <a:pt x="130" y="3"/>
                      <a:pt x="130" y="3"/>
                    </a:cubicBezTo>
                    <a:cubicBezTo>
                      <a:pt x="129" y="3"/>
                      <a:pt x="129" y="3"/>
                      <a:pt x="128" y="3"/>
                    </a:cubicBezTo>
                    <a:cubicBezTo>
                      <a:pt x="127" y="3"/>
                      <a:pt x="126" y="4"/>
                      <a:pt x="126" y="3"/>
                    </a:cubicBezTo>
                    <a:cubicBezTo>
                      <a:pt x="126" y="3"/>
                      <a:pt x="126" y="2"/>
                      <a:pt x="126" y="2"/>
                    </a:cubicBezTo>
                    <a:cubicBezTo>
                      <a:pt x="126" y="1"/>
                      <a:pt x="125" y="2"/>
                      <a:pt x="125" y="2"/>
                    </a:cubicBezTo>
                    <a:cubicBezTo>
                      <a:pt x="124" y="2"/>
                      <a:pt x="124" y="2"/>
                      <a:pt x="123" y="2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2" y="2"/>
                      <a:pt x="122" y="2"/>
                      <a:pt x="122" y="2"/>
                    </a:cubicBezTo>
                    <a:cubicBezTo>
                      <a:pt x="121" y="1"/>
                      <a:pt x="122" y="1"/>
                      <a:pt x="121" y="1"/>
                    </a:cubicBezTo>
                    <a:cubicBezTo>
                      <a:pt x="121" y="0"/>
                      <a:pt x="120" y="1"/>
                      <a:pt x="120" y="1"/>
                    </a:cubicBezTo>
                    <a:cubicBezTo>
                      <a:pt x="119" y="1"/>
                      <a:pt x="119" y="1"/>
                      <a:pt x="119" y="0"/>
                    </a:cubicBezTo>
                    <a:cubicBezTo>
                      <a:pt x="118" y="0"/>
                      <a:pt x="118" y="0"/>
                      <a:pt x="117" y="0"/>
                    </a:cubicBezTo>
                    <a:cubicBezTo>
                      <a:pt x="117" y="0"/>
                      <a:pt x="116" y="0"/>
                      <a:pt x="116" y="1"/>
                    </a:cubicBezTo>
                    <a:cubicBezTo>
                      <a:pt x="116" y="1"/>
                      <a:pt x="115" y="1"/>
                      <a:pt x="115" y="1"/>
                    </a:cubicBezTo>
                    <a:cubicBezTo>
                      <a:pt x="115" y="2"/>
                      <a:pt x="116" y="2"/>
                      <a:pt x="116" y="2"/>
                    </a:cubicBezTo>
                    <a:cubicBezTo>
                      <a:pt x="116" y="3"/>
                      <a:pt x="116" y="3"/>
                      <a:pt x="116" y="3"/>
                    </a:cubicBezTo>
                    <a:cubicBezTo>
                      <a:pt x="115" y="3"/>
                      <a:pt x="115" y="3"/>
                      <a:pt x="115" y="3"/>
                    </a:cubicBezTo>
                    <a:cubicBezTo>
                      <a:pt x="114" y="3"/>
                      <a:pt x="114" y="3"/>
                      <a:pt x="114" y="3"/>
                    </a:cubicBezTo>
                    <a:cubicBezTo>
                      <a:pt x="113" y="3"/>
                      <a:pt x="114" y="3"/>
                      <a:pt x="113" y="4"/>
                    </a:cubicBezTo>
                    <a:cubicBezTo>
                      <a:pt x="113" y="4"/>
                      <a:pt x="113" y="4"/>
                      <a:pt x="112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10" y="4"/>
                      <a:pt x="110" y="4"/>
                      <a:pt x="109" y="4"/>
                    </a:cubicBezTo>
                    <a:cubicBezTo>
                      <a:pt x="108" y="4"/>
                      <a:pt x="108" y="4"/>
                      <a:pt x="107" y="4"/>
                    </a:cubicBezTo>
                    <a:cubicBezTo>
                      <a:pt x="107" y="3"/>
                      <a:pt x="106" y="4"/>
                      <a:pt x="106" y="4"/>
                    </a:cubicBezTo>
                    <a:cubicBezTo>
                      <a:pt x="105" y="4"/>
                      <a:pt x="105" y="3"/>
                      <a:pt x="104" y="4"/>
                    </a:cubicBezTo>
                    <a:cubicBezTo>
                      <a:pt x="104" y="4"/>
                      <a:pt x="104" y="4"/>
                      <a:pt x="104" y="4"/>
                    </a:cubicBezTo>
                    <a:cubicBezTo>
                      <a:pt x="104" y="4"/>
                      <a:pt x="104" y="4"/>
                      <a:pt x="103" y="5"/>
                    </a:cubicBezTo>
                    <a:cubicBezTo>
                      <a:pt x="103" y="5"/>
                      <a:pt x="102" y="4"/>
                      <a:pt x="101" y="4"/>
                    </a:cubicBezTo>
                    <a:cubicBezTo>
                      <a:pt x="101" y="5"/>
                      <a:pt x="100" y="5"/>
                      <a:pt x="100" y="5"/>
                    </a:cubicBezTo>
                    <a:cubicBezTo>
                      <a:pt x="99" y="5"/>
                      <a:pt x="99" y="5"/>
                      <a:pt x="98" y="5"/>
                    </a:cubicBezTo>
                    <a:cubicBezTo>
                      <a:pt x="98" y="5"/>
                      <a:pt x="98" y="5"/>
                      <a:pt x="97" y="6"/>
                    </a:cubicBezTo>
                    <a:cubicBezTo>
                      <a:pt x="97" y="6"/>
                      <a:pt x="97" y="6"/>
                      <a:pt x="96" y="6"/>
                    </a:cubicBezTo>
                    <a:cubicBezTo>
                      <a:pt x="96" y="6"/>
                      <a:pt x="95" y="6"/>
                      <a:pt x="95" y="6"/>
                    </a:cubicBezTo>
                    <a:cubicBezTo>
                      <a:pt x="95" y="6"/>
                      <a:pt x="95" y="6"/>
                      <a:pt x="95" y="6"/>
                    </a:cubicBezTo>
                    <a:cubicBezTo>
                      <a:pt x="95" y="7"/>
                      <a:pt x="96" y="7"/>
                      <a:pt x="96" y="7"/>
                    </a:cubicBezTo>
                    <a:cubicBezTo>
                      <a:pt x="96" y="7"/>
                      <a:pt x="97" y="7"/>
                      <a:pt x="97" y="7"/>
                    </a:cubicBezTo>
                    <a:cubicBezTo>
                      <a:pt x="97" y="7"/>
                      <a:pt x="97" y="8"/>
                      <a:pt x="98" y="8"/>
                    </a:cubicBezTo>
                    <a:cubicBezTo>
                      <a:pt x="98" y="8"/>
                      <a:pt x="98" y="8"/>
                      <a:pt x="99" y="8"/>
                    </a:cubicBezTo>
                    <a:cubicBezTo>
                      <a:pt x="99" y="8"/>
                      <a:pt x="99" y="8"/>
                      <a:pt x="99" y="9"/>
                    </a:cubicBezTo>
                    <a:cubicBezTo>
                      <a:pt x="99" y="9"/>
                      <a:pt x="98" y="9"/>
                      <a:pt x="98" y="9"/>
                    </a:cubicBezTo>
                    <a:cubicBezTo>
                      <a:pt x="97" y="9"/>
                      <a:pt x="97" y="9"/>
                      <a:pt x="97" y="9"/>
                    </a:cubicBezTo>
                    <a:cubicBezTo>
                      <a:pt x="96" y="9"/>
                      <a:pt x="96" y="9"/>
                      <a:pt x="96" y="9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94" y="9"/>
                      <a:pt x="94" y="9"/>
                      <a:pt x="94" y="9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2" y="9"/>
                      <a:pt x="92" y="9"/>
                      <a:pt x="91" y="9"/>
                    </a:cubicBezTo>
                    <a:cubicBezTo>
                      <a:pt x="90" y="9"/>
                      <a:pt x="90" y="9"/>
                      <a:pt x="89" y="9"/>
                    </a:cubicBezTo>
                    <a:cubicBezTo>
                      <a:pt x="89" y="9"/>
                      <a:pt x="89" y="9"/>
                      <a:pt x="88" y="9"/>
                    </a:cubicBezTo>
                    <a:cubicBezTo>
                      <a:pt x="88" y="9"/>
                      <a:pt x="88" y="10"/>
                      <a:pt x="89" y="10"/>
                    </a:cubicBezTo>
                    <a:cubicBezTo>
                      <a:pt x="89" y="11"/>
                      <a:pt x="89" y="10"/>
                      <a:pt x="90" y="11"/>
                    </a:cubicBezTo>
                    <a:cubicBezTo>
                      <a:pt x="90" y="11"/>
                      <a:pt x="90" y="11"/>
                      <a:pt x="90" y="12"/>
                    </a:cubicBezTo>
                    <a:cubicBezTo>
                      <a:pt x="90" y="12"/>
                      <a:pt x="91" y="12"/>
                      <a:pt x="91" y="12"/>
                    </a:cubicBezTo>
                    <a:cubicBezTo>
                      <a:pt x="91" y="12"/>
                      <a:pt x="92" y="12"/>
                      <a:pt x="92" y="12"/>
                    </a:cubicBezTo>
                    <a:cubicBezTo>
                      <a:pt x="92" y="12"/>
                      <a:pt x="93" y="12"/>
                      <a:pt x="93" y="12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3" y="12"/>
                      <a:pt x="93" y="12"/>
                      <a:pt x="94" y="12"/>
                    </a:cubicBezTo>
                    <a:cubicBezTo>
                      <a:pt x="94" y="13"/>
                      <a:pt x="94" y="12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6" y="13"/>
                      <a:pt x="97" y="13"/>
                      <a:pt x="97" y="13"/>
                    </a:cubicBezTo>
                    <a:cubicBezTo>
                      <a:pt x="96" y="14"/>
                      <a:pt x="96" y="13"/>
                      <a:pt x="95" y="14"/>
                    </a:cubicBezTo>
                    <a:cubicBezTo>
                      <a:pt x="95" y="14"/>
                      <a:pt x="94" y="13"/>
                      <a:pt x="94" y="14"/>
                    </a:cubicBezTo>
                    <a:cubicBezTo>
                      <a:pt x="94" y="14"/>
                      <a:pt x="93" y="14"/>
                      <a:pt x="93" y="14"/>
                    </a:cubicBezTo>
                    <a:cubicBezTo>
                      <a:pt x="92" y="14"/>
                      <a:pt x="92" y="13"/>
                      <a:pt x="92" y="13"/>
                    </a:cubicBezTo>
                    <a:cubicBezTo>
                      <a:pt x="91" y="13"/>
                      <a:pt x="91" y="13"/>
                      <a:pt x="91" y="13"/>
                    </a:cubicBezTo>
                    <a:cubicBezTo>
                      <a:pt x="90" y="13"/>
                      <a:pt x="90" y="13"/>
                      <a:pt x="90" y="13"/>
                    </a:cubicBezTo>
                    <a:cubicBezTo>
                      <a:pt x="90" y="13"/>
                      <a:pt x="89" y="13"/>
                      <a:pt x="89" y="13"/>
                    </a:cubicBezTo>
                    <a:cubicBezTo>
                      <a:pt x="88" y="13"/>
                      <a:pt x="88" y="13"/>
                      <a:pt x="88" y="12"/>
                    </a:cubicBezTo>
                    <a:cubicBezTo>
                      <a:pt x="87" y="12"/>
                      <a:pt x="87" y="12"/>
                      <a:pt x="87" y="12"/>
                    </a:cubicBezTo>
                    <a:cubicBezTo>
                      <a:pt x="87" y="12"/>
                      <a:pt x="87" y="12"/>
                      <a:pt x="87" y="12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86" y="13"/>
                      <a:pt x="87" y="13"/>
                      <a:pt x="86" y="13"/>
                    </a:cubicBezTo>
                    <a:cubicBezTo>
                      <a:pt x="86" y="14"/>
                      <a:pt x="86" y="13"/>
                      <a:pt x="85" y="13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84" y="13"/>
                      <a:pt x="84" y="13"/>
                      <a:pt x="84" y="13"/>
                    </a:cubicBezTo>
                    <a:cubicBezTo>
                      <a:pt x="83" y="13"/>
                      <a:pt x="84" y="13"/>
                      <a:pt x="84" y="14"/>
                    </a:cubicBezTo>
                    <a:cubicBezTo>
                      <a:pt x="84" y="14"/>
                      <a:pt x="84" y="14"/>
                      <a:pt x="85" y="14"/>
                    </a:cubicBezTo>
                    <a:cubicBezTo>
                      <a:pt x="85" y="14"/>
                      <a:pt x="85" y="14"/>
                      <a:pt x="85" y="14"/>
                    </a:cubicBezTo>
                    <a:cubicBezTo>
                      <a:pt x="86" y="14"/>
                      <a:pt x="86" y="14"/>
                      <a:pt x="86" y="14"/>
                    </a:cubicBezTo>
                    <a:cubicBezTo>
                      <a:pt x="87" y="14"/>
                      <a:pt x="87" y="14"/>
                      <a:pt x="88" y="14"/>
                    </a:cubicBezTo>
                    <a:cubicBezTo>
                      <a:pt x="88" y="14"/>
                      <a:pt x="88" y="14"/>
                      <a:pt x="88" y="15"/>
                    </a:cubicBezTo>
                    <a:cubicBezTo>
                      <a:pt x="88" y="15"/>
                      <a:pt x="89" y="15"/>
                      <a:pt x="89" y="15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89" y="16"/>
                      <a:pt x="89" y="15"/>
                      <a:pt x="88" y="15"/>
                    </a:cubicBezTo>
                    <a:cubicBezTo>
                      <a:pt x="88" y="15"/>
                      <a:pt x="88" y="15"/>
                      <a:pt x="87" y="15"/>
                    </a:cubicBezTo>
                    <a:cubicBezTo>
                      <a:pt x="87" y="15"/>
                      <a:pt x="87" y="15"/>
                      <a:pt x="87" y="15"/>
                    </a:cubicBezTo>
                    <a:cubicBezTo>
                      <a:pt x="87" y="15"/>
                      <a:pt x="86" y="15"/>
                      <a:pt x="86" y="15"/>
                    </a:cubicBezTo>
                    <a:cubicBezTo>
                      <a:pt x="86" y="15"/>
                      <a:pt x="85" y="15"/>
                      <a:pt x="85" y="15"/>
                    </a:cubicBezTo>
                    <a:cubicBezTo>
                      <a:pt x="84" y="15"/>
                      <a:pt x="84" y="15"/>
                      <a:pt x="84" y="15"/>
                    </a:cubicBezTo>
                    <a:cubicBezTo>
                      <a:pt x="83" y="15"/>
                      <a:pt x="83" y="15"/>
                      <a:pt x="83" y="14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3"/>
                      <a:pt x="82" y="13"/>
                      <a:pt x="82" y="13"/>
                    </a:cubicBezTo>
                    <a:cubicBezTo>
                      <a:pt x="82" y="13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1"/>
                      <a:pt x="81" y="11"/>
                      <a:pt x="80" y="11"/>
                    </a:cubicBezTo>
                    <a:cubicBezTo>
                      <a:pt x="80" y="11"/>
                      <a:pt x="79" y="11"/>
                      <a:pt x="79" y="11"/>
                    </a:cubicBezTo>
                    <a:cubicBezTo>
                      <a:pt x="79" y="11"/>
                      <a:pt x="79" y="11"/>
                      <a:pt x="80" y="11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80" y="12"/>
                      <a:pt x="80" y="12"/>
                      <a:pt x="80" y="12"/>
                    </a:cubicBezTo>
                    <a:cubicBezTo>
                      <a:pt x="80" y="12"/>
                      <a:pt x="80" y="13"/>
                      <a:pt x="80" y="13"/>
                    </a:cubicBezTo>
                    <a:cubicBezTo>
                      <a:pt x="80" y="13"/>
                      <a:pt x="80" y="13"/>
                      <a:pt x="80" y="13"/>
                    </a:cubicBezTo>
                    <a:cubicBezTo>
                      <a:pt x="79" y="13"/>
                      <a:pt x="79" y="13"/>
                      <a:pt x="79" y="13"/>
                    </a:cubicBezTo>
                    <a:cubicBezTo>
                      <a:pt x="79" y="13"/>
                      <a:pt x="79" y="14"/>
                      <a:pt x="79" y="14"/>
                    </a:cubicBezTo>
                    <a:cubicBezTo>
                      <a:pt x="79" y="14"/>
                      <a:pt x="79" y="14"/>
                      <a:pt x="80" y="15"/>
                    </a:cubicBezTo>
                    <a:cubicBezTo>
                      <a:pt x="80" y="15"/>
                      <a:pt x="80" y="15"/>
                      <a:pt x="80" y="15"/>
                    </a:cubicBezTo>
                    <a:cubicBezTo>
                      <a:pt x="80" y="15"/>
                      <a:pt x="80" y="15"/>
                      <a:pt x="80" y="15"/>
                    </a:cubicBezTo>
                    <a:cubicBezTo>
                      <a:pt x="81" y="15"/>
                      <a:pt x="81" y="15"/>
                      <a:pt x="81" y="16"/>
                    </a:cubicBezTo>
                    <a:cubicBezTo>
                      <a:pt x="82" y="16"/>
                      <a:pt x="82" y="16"/>
                      <a:pt x="82" y="16"/>
                    </a:cubicBezTo>
                    <a:cubicBezTo>
                      <a:pt x="82" y="17"/>
                      <a:pt x="82" y="17"/>
                      <a:pt x="82" y="18"/>
                    </a:cubicBez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8"/>
                      <a:pt x="82" y="18"/>
                    </a:cubicBezTo>
                    <a:cubicBezTo>
                      <a:pt x="83" y="18"/>
                      <a:pt x="83" y="18"/>
                      <a:pt x="83" y="19"/>
                    </a:cubicBezTo>
                    <a:cubicBezTo>
                      <a:pt x="83" y="19"/>
                      <a:pt x="83" y="19"/>
                      <a:pt x="83" y="20"/>
                    </a:cubicBezTo>
                    <a:cubicBezTo>
                      <a:pt x="84" y="20"/>
                      <a:pt x="84" y="20"/>
                      <a:pt x="85" y="20"/>
                    </a:cubicBezTo>
                    <a:cubicBezTo>
                      <a:pt x="85" y="20"/>
                      <a:pt x="85" y="20"/>
                      <a:pt x="86" y="20"/>
                    </a:cubicBezTo>
                    <a:cubicBezTo>
                      <a:pt x="86" y="20"/>
                      <a:pt x="86" y="20"/>
                      <a:pt x="87" y="20"/>
                    </a:cubicBezTo>
                    <a:cubicBezTo>
                      <a:pt x="87" y="20"/>
                      <a:pt x="87" y="19"/>
                      <a:pt x="87" y="19"/>
                    </a:cubicBezTo>
                    <a:cubicBezTo>
                      <a:pt x="88" y="19"/>
                      <a:pt x="88" y="20"/>
                      <a:pt x="89" y="20"/>
                    </a:cubicBezTo>
                    <a:cubicBezTo>
                      <a:pt x="89" y="20"/>
                      <a:pt x="89" y="20"/>
                      <a:pt x="89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0"/>
                      <a:pt x="91" y="20"/>
                      <a:pt x="91" y="21"/>
                    </a:cubicBezTo>
                    <a:cubicBezTo>
                      <a:pt x="91" y="21"/>
                      <a:pt x="92" y="21"/>
                      <a:pt x="92" y="21"/>
                    </a:cubicBezTo>
                    <a:cubicBezTo>
                      <a:pt x="93" y="22"/>
                      <a:pt x="92" y="22"/>
                      <a:pt x="93" y="23"/>
                    </a:cubicBezTo>
                    <a:cubicBezTo>
                      <a:pt x="93" y="23"/>
                      <a:pt x="93" y="23"/>
                      <a:pt x="93" y="23"/>
                    </a:cubicBezTo>
                    <a:cubicBezTo>
                      <a:pt x="94" y="23"/>
                      <a:pt x="94" y="23"/>
                      <a:pt x="94" y="24"/>
                    </a:cubicBezTo>
                    <a:cubicBezTo>
                      <a:pt x="94" y="24"/>
                      <a:pt x="94" y="24"/>
                      <a:pt x="93" y="24"/>
                    </a:cubicBezTo>
                    <a:cubicBezTo>
                      <a:pt x="93" y="24"/>
                      <a:pt x="93" y="24"/>
                      <a:pt x="92" y="24"/>
                    </a:cubicBezTo>
                    <a:cubicBezTo>
                      <a:pt x="92" y="24"/>
                      <a:pt x="92" y="23"/>
                      <a:pt x="92" y="23"/>
                    </a:cubicBezTo>
                    <a:cubicBezTo>
                      <a:pt x="91" y="22"/>
                      <a:pt x="91" y="22"/>
                      <a:pt x="91" y="22"/>
                    </a:cubicBezTo>
                    <a:cubicBezTo>
                      <a:pt x="91" y="22"/>
                      <a:pt x="91" y="22"/>
                      <a:pt x="90" y="21"/>
                    </a:cubicBezTo>
                    <a:cubicBezTo>
                      <a:pt x="90" y="21"/>
                      <a:pt x="90" y="21"/>
                      <a:pt x="89" y="21"/>
                    </a:cubicBezTo>
                    <a:cubicBezTo>
                      <a:pt x="89" y="21"/>
                      <a:pt x="89" y="21"/>
                      <a:pt x="88" y="21"/>
                    </a:cubicBezTo>
                    <a:cubicBezTo>
                      <a:pt x="88" y="20"/>
                      <a:pt x="88" y="21"/>
                      <a:pt x="87" y="21"/>
                    </a:cubicBezTo>
                    <a:cubicBezTo>
                      <a:pt x="87" y="21"/>
                      <a:pt x="87" y="21"/>
                      <a:pt x="86" y="21"/>
                    </a:cubicBezTo>
                    <a:cubicBezTo>
                      <a:pt x="86" y="21"/>
                      <a:pt x="86" y="21"/>
                      <a:pt x="86" y="21"/>
                    </a:cubicBezTo>
                    <a:cubicBezTo>
                      <a:pt x="86" y="21"/>
                      <a:pt x="86" y="21"/>
                      <a:pt x="86" y="21"/>
                    </a:cubicBezTo>
                    <a:cubicBezTo>
                      <a:pt x="85" y="21"/>
                      <a:pt x="85" y="21"/>
                      <a:pt x="85" y="22"/>
                    </a:cubicBezTo>
                    <a:cubicBezTo>
                      <a:pt x="85" y="22"/>
                      <a:pt x="86" y="22"/>
                      <a:pt x="86" y="22"/>
                    </a:cubicBezTo>
                    <a:cubicBezTo>
                      <a:pt x="87" y="23"/>
                      <a:pt x="86" y="23"/>
                      <a:pt x="86" y="23"/>
                    </a:cubicBezTo>
                    <a:cubicBezTo>
                      <a:pt x="86" y="24"/>
                      <a:pt x="86" y="24"/>
                      <a:pt x="87" y="24"/>
                    </a:cubicBezTo>
                    <a:cubicBezTo>
                      <a:pt x="87" y="24"/>
                      <a:pt x="87" y="25"/>
                      <a:pt x="86" y="25"/>
                    </a:cubicBezTo>
                    <a:cubicBezTo>
                      <a:pt x="86" y="25"/>
                      <a:pt x="86" y="25"/>
                      <a:pt x="86" y="26"/>
                    </a:cubicBezTo>
                    <a:cubicBezTo>
                      <a:pt x="86" y="26"/>
                      <a:pt x="85" y="26"/>
                      <a:pt x="85" y="26"/>
                    </a:cubicBezTo>
                    <a:cubicBezTo>
                      <a:pt x="85" y="26"/>
                      <a:pt x="85" y="27"/>
                      <a:pt x="84" y="27"/>
                    </a:cubicBezTo>
                    <a:cubicBezTo>
                      <a:pt x="84" y="27"/>
                      <a:pt x="83" y="27"/>
                      <a:pt x="83" y="27"/>
                    </a:cubicBezTo>
                    <a:cubicBezTo>
                      <a:pt x="82" y="27"/>
                      <a:pt x="82" y="27"/>
                      <a:pt x="81" y="27"/>
                    </a:cubicBezTo>
                    <a:cubicBezTo>
                      <a:pt x="80" y="26"/>
                      <a:pt x="80" y="27"/>
                      <a:pt x="79" y="26"/>
                    </a:cubicBezTo>
                    <a:cubicBezTo>
                      <a:pt x="79" y="26"/>
                      <a:pt x="79" y="26"/>
                      <a:pt x="78" y="26"/>
                    </a:cubicBezTo>
                    <a:cubicBezTo>
                      <a:pt x="78" y="26"/>
                      <a:pt x="78" y="26"/>
                      <a:pt x="78" y="25"/>
                    </a:cubicBezTo>
                    <a:cubicBezTo>
                      <a:pt x="77" y="25"/>
                      <a:pt x="78" y="25"/>
                      <a:pt x="79" y="25"/>
                    </a:cubicBezTo>
                    <a:cubicBezTo>
                      <a:pt x="79" y="25"/>
                      <a:pt x="79" y="26"/>
                      <a:pt x="79" y="26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1" y="26"/>
                      <a:pt x="81" y="26"/>
                      <a:pt x="81" y="26"/>
                    </a:cubicBezTo>
                    <a:cubicBezTo>
                      <a:pt x="82" y="26"/>
                      <a:pt x="82" y="26"/>
                      <a:pt x="82" y="26"/>
                    </a:cubicBezTo>
                    <a:cubicBezTo>
                      <a:pt x="83" y="26"/>
                      <a:pt x="82" y="25"/>
                      <a:pt x="83" y="25"/>
                    </a:cubicBezTo>
                    <a:cubicBezTo>
                      <a:pt x="83" y="25"/>
                      <a:pt x="83" y="25"/>
                      <a:pt x="83" y="25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84" y="23"/>
                      <a:pt x="84" y="23"/>
                      <a:pt x="84" y="23"/>
                    </a:cubicBezTo>
                    <a:cubicBezTo>
                      <a:pt x="84" y="23"/>
                      <a:pt x="84" y="23"/>
                      <a:pt x="84" y="22"/>
                    </a:cubicBezTo>
                    <a:cubicBezTo>
                      <a:pt x="83" y="22"/>
                      <a:pt x="84" y="21"/>
                      <a:pt x="84" y="21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2" y="21"/>
                      <a:pt x="82" y="21"/>
                      <a:pt x="82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81" y="19"/>
                      <a:pt x="80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79" y="17"/>
                      <a:pt x="79" y="17"/>
                      <a:pt x="79" y="17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5"/>
                      <a:pt x="78" y="15"/>
                      <a:pt x="78" y="15"/>
                    </a:cubicBezTo>
                    <a:cubicBezTo>
                      <a:pt x="78" y="15"/>
                      <a:pt x="78" y="15"/>
                      <a:pt x="77" y="14"/>
                    </a:cubicBezTo>
                    <a:cubicBezTo>
                      <a:pt x="77" y="14"/>
                      <a:pt x="77" y="14"/>
                      <a:pt x="77" y="14"/>
                    </a:cubicBezTo>
                    <a:cubicBezTo>
                      <a:pt x="77" y="14"/>
                      <a:pt x="77" y="14"/>
                      <a:pt x="77" y="13"/>
                    </a:cubicBezTo>
                    <a:cubicBezTo>
                      <a:pt x="77" y="13"/>
                      <a:pt x="77" y="13"/>
                      <a:pt x="77" y="12"/>
                    </a:cubicBezTo>
                    <a:cubicBezTo>
                      <a:pt x="76" y="12"/>
                      <a:pt x="76" y="12"/>
                      <a:pt x="76" y="11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4" y="11"/>
                      <a:pt x="74" y="11"/>
                      <a:pt x="73" y="11"/>
                    </a:cubicBezTo>
                    <a:cubicBezTo>
                      <a:pt x="73" y="11"/>
                      <a:pt x="73" y="11"/>
                      <a:pt x="72" y="11"/>
                    </a:cubicBezTo>
                    <a:cubicBezTo>
                      <a:pt x="72" y="11"/>
                      <a:pt x="72" y="11"/>
                      <a:pt x="71" y="11"/>
                    </a:cubicBezTo>
                    <a:cubicBezTo>
                      <a:pt x="71" y="11"/>
                      <a:pt x="70" y="11"/>
                      <a:pt x="70" y="11"/>
                    </a:cubicBezTo>
                    <a:cubicBezTo>
                      <a:pt x="70" y="11"/>
                      <a:pt x="69" y="11"/>
                      <a:pt x="69" y="11"/>
                    </a:cubicBezTo>
                    <a:cubicBezTo>
                      <a:pt x="69" y="12"/>
                      <a:pt x="70" y="12"/>
                      <a:pt x="70" y="13"/>
                    </a:cubicBezTo>
                    <a:cubicBezTo>
                      <a:pt x="70" y="13"/>
                      <a:pt x="70" y="13"/>
                      <a:pt x="69" y="14"/>
                    </a:cubicBezTo>
                    <a:cubicBezTo>
                      <a:pt x="69" y="14"/>
                      <a:pt x="69" y="14"/>
                      <a:pt x="68" y="14"/>
                    </a:cubicBezTo>
                    <a:cubicBezTo>
                      <a:pt x="68" y="14"/>
                      <a:pt x="68" y="14"/>
                      <a:pt x="68" y="14"/>
                    </a:cubicBezTo>
                    <a:cubicBezTo>
                      <a:pt x="67" y="15"/>
                      <a:pt x="68" y="15"/>
                      <a:pt x="68" y="15"/>
                    </a:cubicBezTo>
                    <a:cubicBezTo>
                      <a:pt x="68" y="16"/>
                      <a:pt x="69" y="15"/>
                      <a:pt x="69" y="16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16"/>
                      <a:pt x="69" y="16"/>
                      <a:pt x="70" y="17"/>
                    </a:cubicBezTo>
                    <a:cubicBezTo>
                      <a:pt x="70" y="17"/>
                      <a:pt x="70" y="17"/>
                      <a:pt x="70" y="17"/>
                    </a:cubicBezTo>
                    <a:cubicBezTo>
                      <a:pt x="70" y="18"/>
                      <a:pt x="70" y="18"/>
                      <a:pt x="70" y="18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3" y="19"/>
                      <a:pt x="73" y="20"/>
                      <a:pt x="73" y="20"/>
                    </a:cubicBezTo>
                    <a:cubicBezTo>
                      <a:pt x="74" y="20"/>
                      <a:pt x="74" y="20"/>
                      <a:pt x="74" y="20"/>
                    </a:cubicBezTo>
                    <a:cubicBezTo>
                      <a:pt x="75" y="20"/>
                      <a:pt x="75" y="20"/>
                      <a:pt x="75" y="21"/>
                    </a:cubicBezTo>
                    <a:cubicBezTo>
                      <a:pt x="75" y="21"/>
                      <a:pt x="75" y="21"/>
                      <a:pt x="75" y="22"/>
                    </a:cubicBezTo>
                    <a:cubicBezTo>
                      <a:pt x="75" y="22"/>
                      <a:pt x="74" y="22"/>
                      <a:pt x="74" y="22"/>
                    </a:cubicBezTo>
                    <a:cubicBezTo>
                      <a:pt x="74" y="22"/>
                      <a:pt x="74" y="21"/>
                      <a:pt x="73" y="21"/>
                    </a:cubicBezTo>
                    <a:cubicBezTo>
                      <a:pt x="73" y="21"/>
                      <a:pt x="72" y="21"/>
                      <a:pt x="72" y="21"/>
                    </a:cubicBezTo>
                    <a:cubicBezTo>
                      <a:pt x="71" y="21"/>
                      <a:pt x="71" y="21"/>
                      <a:pt x="70" y="21"/>
                    </a:cubicBezTo>
                    <a:cubicBezTo>
                      <a:pt x="69" y="20"/>
                      <a:pt x="69" y="20"/>
                      <a:pt x="68" y="20"/>
                    </a:cubicBezTo>
                    <a:cubicBezTo>
                      <a:pt x="68" y="20"/>
                      <a:pt x="68" y="20"/>
                      <a:pt x="67" y="20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5" y="19"/>
                      <a:pt x="65" y="19"/>
                      <a:pt x="64" y="19"/>
                    </a:cubicBezTo>
                    <a:cubicBezTo>
                      <a:pt x="63" y="19"/>
                      <a:pt x="63" y="18"/>
                      <a:pt x="62" y="18"/>
                    </a:cubicBezTo>
                    <a:cubicBezTo>
                      <a:pt x="62" y="18"/>
                      <a:pt x="61" y="18"/>
                      <a:pt x="61" y="18"/>
                    </a:cubicBezTo>
                    <a:cubicBezTo>
                      <a:pt x="60" y="18"/>
                      <a:pt x="60" y="18"/>
                      <a:pt x="59" y="18"/>
                    </a:cubicBezTo>
                    <a:cubicBezTo>
                      <a:pt x="59" y="18"/>
                      <a:pt x="58" y="18"/>
                      <a:pt x="58" y="18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9" y="20"/>
                      <a:pt x="59" y="19"/>
                      <a:pt x="59" y="20"/>
                    </a:cubicBezTo>
                    <a:cubicBezTo>
                      <a:pt x="60" y="20"/>
                      <a:pt x="60" y="20"/>
                      <a:pt x="60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8" y="22"/>
                    </a:cubicBezTo>
                    <a:cubicBezTo>
                      <a:pt x="58" y="22"/>
                      <a:pt x="58" y="21"/>
                      <a:pt x="57" y="21"/>
                    </a:cubicBezTo>
                    <a:cubicBezTo>
                      <a:pt x="57" y="21"/>
                      <a:pt x="57" y="20"/>
                      <a:pt x="56" y="20"/>
                    </a:cubicBezTo>
                    <a:cubicBezTo>
                      <a:pt x="56" y="20"/>
                      <a:pt x="56" y="20"/>
                      <a:pt x="56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4" y="21"/>
                      <a:pt x="54" y="21"/>
                      <a:pt x="53" y="21"/>
                    </a:cubicBezTo>
                    <a:cubicBezTo>
                      <a:pt x="53" y="21"/>
                      <a:pt x="52" y="21"/>
                      <a:pt x="52" y="21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1"/>
                      <a:pt x="49" y="22"/>
                      <a:pt x="49" y="22"/>
                    </a:cubicBezTo>
                    <a:cubicBezTo>
                      <a:pt x="48" y="22"/>
                      <a:pt x="48" y="22"/>
                      <a:pt x="48" y="22"/>
                    </a:cubicBezTo>
                    <a:cubicBezTo>
                      <a:pt x="47" y="21"/>
                      <a:pt x="48" y="21"/>
                      <a:pt x="47" y="21"/>
                    </a:cubicBezTo>
                    <a:cubicBezTo>
                      <a:pt x="47" y="20"/>
                      <a:pt x="47" y="20"/>
                      <a:pt x="47" y="20"/>
                    </a:cubicBezTo>
                    <a:cubicBezTo>
                      <a:pt x="46" y="20"/>
                      <a:pt x="46" y="21"/>
                      <a:pt x="45" y="21"/>
                    </a:cubicBezTo>
                    <a:cubicBezTo>
                      <a:pt x="45" y="21"/>
                      <a:pt x="44" y="21"/>
                      <a:pt x="44" y="21"/>
                    </a:cubicBezTo>
                    <a:cubicBezTo>
                      <a:pt x="44" y="21"/>
                      <a:pt x="43" y="21"/>
                      <a:pt x="43" y="21"/>
                    </a:cubicBezTo>
                    <a:cubicBezTo>
                      <a:pt x="43" y="22"/>
                      <a:pt x="42" y="22"/>
                      <a:pt x="42" y="22"/>
                    </a:cubicBezTo>
                    <a:cubicBezTo>
                      <a:pt x="41" y="22"/>
                      <a:pt x="41" y="22"/>
                      <a:pt x="40" y="22"/>
                    </a:cubicBezTo>
                    <a:cubicBezTo>
                      <a:pt x="40" y="23"/>
                      <a:pt x="40" y="23"/>
                      <a:pt x="39" y="23"/>
                    </a:cubicBezTo>
                    <a:cubicBezTo>
                      <a:pt x="39" y="23"/>
                      <a:pt x="38" y="23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6" y="25"/>
                      <a:pt x="35" y="25"/>
                      <a:pt x="35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33" y="24"/>
                      <a:pt x="33" y="23"/>
                      <a:pt x="33" y="23"/>
                    </a:cubicBezTo>
                    <a:cubicBezTo>
                      <a:pt x="34" y="23"/>
                      <a:pt x="34" y="24"/>
                      <a:pt x="35" y="23"/>
                    </a:cubicBezTo>
                    <a:cubicBezTo>
                      <a:pt x="35" y="23"/>
                      <a:pt x="35" y="23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3" y="21"/>
                      <a:pt x="33" y="21"/>
                      <a:pt x="32" y="21"/>
                    </a:cubicBezTo>
                    <a:cubicBezTo>
                      <a:pt x="32" y="21"/>
                      <a:pt x="32" y="21"/>
                      <a:pt x="31" y="21"/>
                    </a:cubicBezTo>
                    <a:cubicBezTo>
                      <a:pt x="30" y="21"/>
                      <a:pt x="30" y="21"/>
                      <a:pt x="29" y="21"/>
                    </a:cubicBezTo>
                    <a:cubicBezTo>
                      <a:pt x="29" y="21"/>
                      <a:pt x="29" y="21"/>
                      <a:pt x="28" y="21"/>
                    </a:cubicBezTo>
                    <a:cubicBezTo>
                      <a:pt x="28" y="21"/>
                      <a:pt x="29" y="21"/>
                      <a:pt x="29" y="22"/>
                    </a:cubicBezTo>
                    <a:cubicBezTo>
                      <a:pt x="29" y="22"/>
                      <a:pt x="30" y="22"/>
                      <a:pt x="30" y="22"/>
                    </a:cubicBezTo>
                    <a:cubicBezTo>
                      <a:pt x="30" y="22"/>
                      <a:pt x="30" y="23"/>
                      <a:pt x="30" y="23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30" y="25"/>
                      <a:pt x="30" y="25"/>
                      <a:pt x="31" y="25"/>
                    </a:cubicBezTo>
                    <a:cubicBezTo>
                      <a:pt x="31" y="25"/>
                      <a:pt x="32" y="25"/>
                      <a:pt x="32" y="25"/>
                    </a:cubicBezTo>
                    <a:cubicBezTo>
                      <a:pt x="32" y="26"/>
                      <a:pt x="31" y="26"/>
                      <a:pt x="31" y="26"/>
                    </a:cubicBezTo>
                    <a:cubicBezTo>
                      <a:pt x="31" y="27"/>
                      <a:pt x="32" y="27"/>
                      <a:pt x="32" y="27"/>
                    </a:cubicBezTo>
                    <a:cubicBezTo>
                      <a:pt x="31" y="28"/>
                      <a:pt x="31" y="27"/>
                      <a:pt x="30" y="27"/>
                    </a:cubicBezTo>
                    <a:cubicBezTo>
                      <a:pt x="30" y="27"/>
                      <a:pt x="30" y="27"/>
                      <a:pt x="29" y="27"/>
                    </a:cubicBezTo>
                    <a:cubicBezTo>
                      <a:pt x="29" y="27"/>
                      <a:pt x="28" y="27"/>
                      <a:pt x="28" y="26"/>
                    </a:cubicBezTo>
                    <a:cubicBezTo>
                      <a:pt x="27" y="26"/>
                      <a:pt x="27" y="27"/>
                      <a:pt x="26" y="26"/>
                    </a:cubicBezTo>
                    <a:cubicBezTo>
                      <a:pt x="26" y="26"/>
                      <a:pt x="26" y="26"/>
                      <a:pt x="26" y="25"/>
                    </a:cubicBezTo>
                    <a:cubicBezTo>
                      <a:pt x="26" y="25"/>
                      <a:pt x="25" y="25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24" y="23"/>
                      <a:pt x="23" y="23"/>
                      <a:pt x="23" y="23"/>
                    </a:cubicBezTo>
                    <a:cubicBezTo>
                      <a:pt x="22" y="23"/>
                      <a:pt x="22" y="22"/>
                      <a:pt x="22" y="22"/>
                    </a:cubicBezTo>
                    <a:cubicBezTo>
                      <a:pt x="22" y="22"/>
                      <a:pt x="21" y="22"/>
                      <a:pt x="21" y="22"/>
                    </a:cubicBezTo>
                    <a:cubicBezTo>
                      <a:pt x="21" y="22"/>
                      <a:pt x="20" y="22"/>
                      <a:pt x="20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7" y="21"/>
                      <a:pt x="17" y="21"/>
                      <a:pt x="17" y="20"/>
                    </a:cubicBezTo>
                    <a:cubicBezTo>
                      <a:pt x="16" y="20"/>
                      <a:pt x="16" y="20"/>
                      <a:pt x="15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2" y="19"/>
                      <a:pt x="12" y="20"/>
                      <a:pt x="12" y="20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9" y="20"/>
                      <a:pt x="9" y="20"/>
                      <a:pt x="9" y="19"/>
                    </a:cubicBezTo>
                    <a:cubicBezTo>
                      <a:pt x="8" y="19"/>
                      <a:pt x="8" y="19"/>
                      <a:pt x="8" y="18"/>
                    </a:cubicBezTo>
                    <a:cubicBezTo>
                      <a:pt x="8" y="18"/>
                      <a:pt x="8" y="18"/>
                      <a:pt x="7" y="18"/>
                    </a:cubicBezTo>
                    <a:cubicBezTo>
                      <a:pt x="7" y="18"/>
                      <a:pt x="7" y="18"/>
                      <a:pt x="6" y="18"/>
                    </a:cubicBezTo>
                    <a:cubicBezTo>
                      <a:pt x="6" y="18"/>
                      <a:pt x="6" y="18"/>
                      <a:pt x="5" y="18"/>
                    </a:cubicBezTo>
                    <a:cubicBezTo>
                      <a:pt x="5" y="18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3" y="19"/>
                      <a:pt x="3" y="19"/>
                    </a:cubicBezTo>
                    <a:cubicBezTo>
                      <a:pt x="2" y="19"/>
                      <a:pt x="2" y="19"/>
                      <a:pt x="2" y="20"/>
                    </a:cubicBezTo>
                    <a:cubicBezTo>
                      <a:pt x="2" y="20"/>
                      <a:pt x="2" y="20"/>
                      <a:pt x="1" y="20"/>
                    </a:cubicBezTo>
                    <a:cubicBezTo>
                      <a:pt x="1" y="21"/>
                      <a:pt x="1" y="21"/>
                      <a:pt x="0" y="21"/>
                    </a:cubicBezTo>
                    <a:cubicBezTo>
                      <a:pt x="0" y="21"/>
                      <a:pt x="0" y="22"/>
                      <a:pt x="1" y="22"/>
                    </a:cubicBezTo>
                    <a:cubicBezTo>
                      <a:pt x="1" y="23"/>
                      <a:pt x="2" y="22"/>
                      <a:pt x="2" y="22"/>
                    </a:cubicBezTo>
                    <a:cubicBezTo>
                      <a:pt x="2" y="23"/>
                      <a:pt x="3" y="23"/>
                      <a:pt x="3" y="23"/>
                    </a:cubicBezTo>
                    <a:cubicBezTo>
                      <a:pt x="3" y="23"/>
                      <a:pt x="4" y="24"/>
                      <a:pt x="4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5"/>
                      <a:pt x="3" y="25"/>
                      <a:pt x="2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7"/>
                      <a:pt x="3" y="27"/>
                    </a:cubicBezTo>
                    <a:cubicBezTo>
                      <a:pt x="3" y="28"/>
                      <a:pt x="3" y="28"/>
                      <a:pt x="3" y="29"/>
                    </a:cubicBezTo>
                    <a:cubicBezTo>
                      <a:pt x="3" y="29"/>
                      <a:pt x="4" y="29"/>
                      <a:pt x="4" y="29"/>
                    </a:cubicBezTo>
                    <a:cubicBezTo>
                      <a:pt x="4" y="30"/>
                      <a:pt x="4" y="30"/>
                      <a:pt x="4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6" y="31"/>
                      <a:pt x="5" y="32"/>
                      <a:pt x="5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7" y="32"/>
                      <a:pt x="7" y="33"/>
                      <a:pt x="7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4"/>
                      <a:pt x="6" y="34"/>
                      <a:pt x="7" y="34"/>
                    </a:cubicBezTo>
                    <a:cubicBezTo>
                      <a:pt x="7" y="34"/>
                      <a:pt x="7" y="34"/>
                      <a:pt x="8" y="34"/>
                    </a:cubicBezTo>
                    <a:cubicBezTo>
                      <a:pt x="8" y="34"/>
                      <a:pt x="8" y="35"/>
                      <a:pt x="8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9" y="35"/>
                      <a:pt x="9" y="35"/>
                      <a:pt x="9" y="36"/>
                    </a:cubicBezTo>
                    <a:cubicBezTo>
                      <a:pt x="9" y="36"/>
                      <a:pt x="9" y="36"/>
                      <a:pt x="9" y="37"/>
                    </a:cubicBezTo>
                    <a:cubicBezTo>
                      <a:pt x="9" y="37"/>
                      <a:pt x="8" y="37"/>
                      <a:pt x="8" y="38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7" y="39"/>
                      <a:pt x="7" y="39"/>
                      <a:pt x="6" y="39"/>
                    </a:cubicBezTo>
                    <a:cubicBezTo>
                      <a:pt x="6" y="39"/>
                      <a:pt x="6" y="40"/>
                      <a:pt x="5" y="40"/>
                    </a:cubicBezTo>
                    <a:cubicBezTo>
                      <a:pt x="5" y="40"/>
                      <a:pt x="5" y="40"/>
                      <a:pt x="4" y="40"/>
                    </a:cubicBezTo>
                    <a:cubicBezTo>
                      <a:pt x="4" y="40"/>
                      <a:pt x="4" y="40"/>
                      <a:pt x="4" y="41"/>
                    </a:cubicBezTo>
                    <a:cubicBezTo>
                      <a:pt x="4" y="41"/>
                      <a:pt x="4" y="41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1"/>
                      <a:pt x="5" y="42"/>
                    </a:cubicBezTo>
                    <a:cubicBezTo>
                      <a:pt x="5" y="42"/>
                      <a:pt x="5" y="42"/>
                      <a:pt x="6" y="42"/>
                    </a:cubicBezTo>
                    <a:cubicBezTo>
                      <a:pt x="6" y="42"/>
                      <a:pt x="6" y="42"/>
                      <a:pt x="7" y="42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8" y="42"/>
                      <a:pt x="8" y="42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9" y="44"/>
                      <a:pt x="8" y="43"/>
                      <a:pt x="8" y="43"/>
                    </a:cubicBezTo>
                    <a:cubicBezTo>
                      <a:pt x="7" y="43"/>
                      <a:pt x="7" y="43"/>
                      <a:pt x="6" y="43"/>
                    </a:cubicBezTo>
                    <a:cubicBezTo>
                      <a:pt x="6" y="43"/>
                      <a:pt x="6" y="43"/>
                      <a:pt x="5" y="44"/>
                    </a:cubicBezTo>
                    <a:cubicBezTo>
                      <a:pt x="5" y="44"/>
                      <a:pt x="5" y="44"/>
                      <a:pt x="4" y="44"/>
                    </a:cubicBezTo>
                    <a:cubicBezTo>
                      <a:pt x="4" y="44"/>
                      <a:pt x="4" y="44"/>
                      <a:pt x="4" y="44"/>
                    </a:cubicBezTo>
                    <a:cubicBezTo>
                      <a:pt x="4" y="44"/>
                      <a:pt x="4" y="44"/>
                      <a:pt x="4" y="44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47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4" y="49"/>
                      <a:pt x="3" y="49"/>
                    </a:cubicBezTo>
                    <a:cubicBezTo>
                      <a:pt x="3" y="49"/>
                      <a:pt x="3" y="50"/>
                      <a:pt x="3" y="50"/>
                    </a:cubicBezTo>
                    <a:cubicBezTo>
                      <a:pt x="3" y="50"/>
                      <a:pt x="3" y="50"/>
                      <a:pt x="3" y="50"/>
                    </a:cubicBezTo>
                    <a:cubicBezTo>
                      <a:pt x="3" y="51"/>
                      <a:pt x="2" y="51"/>
                      <a:pt x="2" y="52"/>
                    </a:cubicBezTo>
                    <a:cubicBezTo>
                      <a:pt x="2" y="52"/>
                      <a:pt x="2" y="53"/>
                      <a:pt x="3" y="53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3" y="55"/>
                      <a:pt x="3" y="55"/>
                      <a:pt x="4" y="55"/>
                    </a:cubicBezTo>
                    <a:cubicBezTo>
                      <a:pt x="4" y="56"/>
                      <a:pt x="4" y="55"/>
                      <a:pt x="4" y="55"/>
                    </a:cubicBezTo>
                    <a:cubicBezTo>
                      <a:pt x="5" y="55"/>
                      <a:pt x="5" y="55"/>
                      <a:pt x="6" y="56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8" y="58"/>
                      <a:pt x="9" y="57"/>
                      <a:pt x="9" y="58"/>
                    </a:cubicBezTo>
                    <a:cubicBezTo>
                      <a:pt x="9" y="58"/>
                      <a:pt x="9" y="58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60"/>
                      <a:pt x="9" y="60"/>
                      <a:pt x="10" y="60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11" y="61"/>
                      <a:pt x="11" y="61"/>
                      <a:pt x="11" y="62"/>
                    </a:cubicBezTo>
                    <a:cubicBezTo>
                      <a:pt x="11" y="62"/>
                      <a:pt x="12" y="62"/>
                      <a:pt x="12" y="63"/>
                    </a:cubicBezTo>
                    <a:cubicBezTo>
                      <a:pt x="12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0" y="63"/>
                    </a:cubicBezTo>
                    <a:cubicBezTo>
                      <a:pt x="10" y="63"/>
                      <a:pt x="11" y="63"/>
                      <a:pt x="10" y="64"/>
                    </a:cubicBezTo>
                    <a:cubicBezTo>
                      <a:pt x="10" y="64"/>
                      <a:pt x="10" y="64"/>
                      <a:pt x="10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6"/>
                      <a:pt x="10" y="66"/>
                      <a:pt x="11" y="66"/>
                    </a:cubicBezTo>
                    <a:cubicBezTo>
                      <a:pt x="11" y="66"/>
                      <a:pt x="11" y="66"/>
                      <a:pt x="12" y="66"/>
                    </a:cubicBezTo>
                    <a:cubicBezTo>
                      <a:pt x="12" y="66"/>
                      <a:pt x="12" y="65"/>
                      <a:pt x="13" y="65"/>
                    </a:cubicBezTo>
                    <a:cubicBezTo>
                      <a:pt x="13" y="65"/>
                      <a:pt x="13" y="65"/>
                      <a:pt x="14" y="65"/>
                    </a:cubicBezTo>
                    <a:cubicBezTo>
                      <a:pt x="15" y="65"/>
                      <a:pt x="15" y="65"/>
                      <a:pt x="16" y="65"/>
                    </a:cubicBezTo>
                    <a:cubicBezTo>
                      <a:pt x="16" y="65"/>
                      <a:pt x="16" y="65"/>
                      <a:pt x="16" y="66"/>
                    </a:cubicBezTo>
                    <a:cubicBezTo>
                      <a:pt x="17" y="66"/>
                      <a:pt x="16" y="67"/>
                      <a:pt x="17" y="67"/>
                    </a:cubicBezTo>
                    <a:cubicBezTo>
                      <a:pt x="17" y="68"/>
                      <a:pt x="17" y="68"/>
                      <a:pt x="17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20" y="69"/>
                      <a:pt x="20" y="70"/>
                      <a:pt x="21" y="70"/>
                    </a:cubicBezTo>
                    <a:cubicBezTo>
                      <a:pt x="21" y="70"/>
                      <a:pt x="21" y="71"/>
                      <a:pt x="21" y="71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3" y="72"/>
                      <a:pt x="23" y="72"/>
                      <a:pt x="24" y="72"/>
                    </a:cubicBezTo>
                    <a:cubicBezTo>
                      <a:pt x="24" y="72"/>
                      <a:pt x="25" y="72"/>
                      <a:pt x="25" y="72"/>
                    </a:cubicBezTo>
                    <a:cubicBezTo>
                      <a:pt x="26" y="72"/>
                      <a:pt x="26" y="72"/>
                      <a:pt x="26" y="72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29" y="71"/>
                      <a:pt x="29" y="71"/>
                      <a:pt x="29" y="72"/>
                    </a:cubicBezTo>
                    <a:cubicBezTo>
                      <a:pt x="30" y="72"/>
                      <a:pt x="29" y="73"/>
                      <a:pt x="30" y="73"/>
                    </a:cubicBezTo>
                    <a:cubicBezTo>
                      <a:pt x="30" y="73"/>
                      <a:pt x="31" y="73"/>
                      <a:pt x="31" y="73"/>
                    </a:cubicBezTo>
                    <a:cubicBezTo>
                      <a:pt x="32" y="73"/>
                      <a:pt x="32" y="72"/>
                      <a:pt x="33" y="72"/>
                    </a:cubicBezTo>
                    <a:cubicBezTo>
                      <a:pt x="33" y="72"/>
                      <a:pt x="34" y="72"/>
                      <a:pt x="34" y="72"/>
                    </a:cubicBezTo>
                    <a:cubicBezTo>
                      <a:pt x="34" y="73"/>
                      <a:pt x="35" y="73"/>
                      <a:pt x="35" y="73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37" y="74"/>
                      <a:pt x="37" y="74"/>
                      <a:pt x="36" y="75"/>
                    </a:cubicBezTo>
                    <a:cubicBezTo>
                      <a:pt x="36" y="75"/>
                      <a:pt x="35" y="75"/>
                      <a:pt x="35" y="7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77"/>
                      <a:pt x="35" y="77"/>
                      <a:pt x="34" y="77"/>
                    </a:cubicBezTo>
                    <a:cubicBezTo>
                      <a:pt x="34" y="78"/>
                      <a:pt x="33" y="78"/>
                      <a:pt x="33" y="78"/>
                    </a:cubicBezTo>
                    <a:cubicBezTo>
                      <a:pt x="33" y="78"/>
                      <a:pt x="33" y="78"/>
                      <a:pt x="33" y="78"/>
                    </a:cubicBezTo>
                    <a:cubicBezTo>
                      <a:pt x="33" y="79"/>
                      <a:pt x="33" y="79"/>
                      <a:pt x="33" y="79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33" y="81"/>
                      <a:pt x="33" y="81"/>
                      <a:pt x="32" y="82"/>
                    </a:cubicBezTo>
                    <a:cubicBezTo>
                      <a:pt x="32" y="82"/>
                      <a:pt x="33" y="82"/>
                      <a:pt x="32" y="82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32" y="83"/>
                      <a:pt x="31" y="83"/>
                      <a:pt x="31" y="83"/>
                    </a:cubicBezTo>
                    <a:cubicBezTo>
                      <a:pt x="31" y="83"/>
                      <a:pt x="31" y="84"/>
                      <a:pt x="31" y="84"/>
                    </a:cubicBezTo>
                    <a:cubicBezTo>
                      <a:pt x="31" y="84"/>
                      <a:pt x="32" y="84"/>
                      <a:pt x="32" y="84"/>
                    </a:cubicBezTo>
                    <a:cubicBezTo>
                      <a:pt x="32" y="85"/>
                      <a:pt x="32" y="85"/>
                      <a:pt x="33" y="85"/>
                    </a:cubicBezTo>
                    <a:cubicBezTo>
                      <a:pt x="33" y="85"/>
                      <a:pt x="33" y="85"/>
                      <a:pt x="34" y="85"/>
                    </a:cubicBezTo>
                    <a:cubicBezTo>
                      <a:pt x="34" y="85"/>
                      <a:pt x="34" y="85"/>
                      <a:pt x="34" y="86"/>
                    </a:cubicBezTo>
                    <a:cubicBezTo>
                      <a:pt x="35" y="86"/>
                      <a:pt x="35" y="86"/>
                      <a:pt x="36" y="86"/>
                    </a:cubicBezTo>
                    <a:cubicBezTo>
                      <a:pt x="36" y="86"/>
                      <a:pt x="36" y="87"/>
                      <a:pt x="36" y="87"/>
                    </a:cubicBezTo>
                    <a:cubicBezTo>
                      <a:pt x="37" y="87"/>
                      <a:pt x="37" y="87"/>
                      <a:pt x="37" y="87"/>
                    </a:cubicBezTo>
                    <a:cubicBezTo>
                      <a:pt x="37" y="88"/>
                      <a:pt x="37" y="88"/>
                      <a:pt x="38" y="88"/>
                    </a:cubicBezTo>
                    <a:cubicBezTo>
                      <a:pt x="38" y="88"/>
                      <a:pt x="38" y="88"/>
                      <a:pt x="38" y="88"/>
                    </a:cubicBezTo>
                    <a:cubicBezTo>
                      <a:pt x="38" y="89"/>
                      <a:pt x="38" y="89"/>
                      <a:pt x="39" y="89"/>
                    </a:cubicBezTo>
                    <a:cubicBezTo>
                      <a:pt x="39" y="89"/>
                      <a:pt x="39" y="89"/>
                      <a:pt x="39" y="89"/>
                    </a:cubicBezTo>
                    <a:cubicBezTo>
                      <a:pt x="39" y="89"/>
                      <a:pt x="39" y="89"/>
                      <a:pt x="40" y="89"/>
                    </a:cubicBezTo>
                    <a:cubicBezTo>
                      <a:pt x="40" y="89"/>
                      <a:pt x="40" y="89"/>
                      <a:pt x="40" y="89"/>
                    </a:cubicBezTo>
                    <a:cubicBezTo>
                      <a:pt x="40" y="89"/>
                      <a:pt x="40" y="89"/>
                      <a:pt x="41" y="89"/>
                    </a:cubicBezTo>
                    <a:cubicBezTo>
                      <a:pt x="41" y="89"/>
                      <a:pt x="41" y="89"/>
                      <a:pt x="42" y="89"/>
                    </a:cubicBezTo>
                    <a:cubicBezTo>
                      <a:pt x="42" y="89"/>
                      <a:pt x="43" y="89"/>
                      <a:pt x="44" y="89"/>
                    </a:cubicBezTo>
                    <a:cubicBezTo>
                      <a:pt x="44" y="89"/>
                      <a:pt x="44" y="90"/>
                      <a:pt x="45" y="90"/>
                    </a:cubicBezTo>
                    <a:cubicBezTo>
                      <a:pt x="45" y="91"/>
                      <a:pt x="45" y="91"/>
                      <a:pt x="46" y="92"/>
                    </a:cubicBezTo>
                    <a:cubicBezTo>
                      <a:pt x="47" y="92"/>
                      <a:pt x="47" y="91"/>
                      <a:pt x="48" y="91"/>
                    </a:cubicBezTo>
                    <a:cubicBezTo>
                      <a:pt x="49" y="91"/>
                      <a:pt x="50" y="92"/>
                      <a:pt x="51" y="93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52" y="94"/>
                      <a:pt x="52" y="94"/>
                      <a:pt x="53" y="94"/>
                    </a:cubicBezTo>
                    <a:cubicBezTo>
                      <a:pt x="54" y="94"/>
                      <a:pt x="54" y="94"/>
                      <a:pt x="55" y="94"/>
                    </a:cubicBezTo>
                    <a:cubicBezTo>
                      <a:pt x="55" y="94"/>
                      <a:pt x="56" y="94"/>
                      <a:pt x="56" y="94"/>
                    </a:cubicBezTo>
                    <a:cubicBezTo>
                      <a:pt x="57" y="94"/>
                      <a:pt x="57" y="94"/>
                      <a:pt x="57" y="94"/>
                    </a:cubicBezTo>
                    <a:cubicBezTo>
                      <a:pt x="58" y="94"/>
                      <a:pt x="58" y="94"/>
                      <a:pt x="59" y="94"/>
                    </a:cubicBezTo>
                    <a:cubicBezTo>
                      <a:pt x="59" y="95"/>
                      <a:pt x="60" y="95"/>
                      <a:pt x="60" y="94"/>
                    </a:cubicBezTo>
                    <a:cubicBezTo>
                      <a:pt x="60" y="94"/>
                      <a:pt x="60" y="94"/>
                      <a:pt x="61" y="94"/>
                    </a:cubicBezTo>
                    <a:cubicBezTo>
                      <a:pt x="61" y="94"/>
                      <a:pt x="61" y="94"/>
                      <a:pt x="61" y="94"/>
                    </a:cubicBezTo>
                    <a:cubicBezTo>
                      <a:pt x="60" y="94"/>
                      <a:pt x="60" y="94"/>
                      <a:pt x="60" y="94"/>
                    </a:cubicBezTo>
                    <a:cubicBezTo>
                      <a:pt x="60" y="93"/>
                      <a:pt x="60" y="93"/>
                      <a:pt x="59" y="93"/>
                    </a:cubicBezTo>
                    <a:cubicBezTo>
                      <a:pt x="59" y="92"/>
                      <a:pt x="59" y="92"/>
                      <a:pt x="58" y="91"/>
                    </a:cubicBezTo>
                    <a:cubicBezTo>
                      <a:pt x="58" y="91"/>
                      <a:pt x="57" y="91"/>
                      <a:pt x="57" y="90"/>
                    </a:cubicBezTo>
                    <a:cubicBezTo>
                      <a:pt x="56" y="89"/>
                      <a:pt x="57" y="89"/>
                      <a:pt x="56" y="88"/>
                    </a:cubicBezTo>
                    <a:cubicBezTo>
                      <a:pt x="56" y="88"/>
                      <a:pt x="56" y="87"/>
                      <a:pt x="56" y="87"/>
                    </a:cubicBezTo>
                    <a:cubicBezTo>
                      <a:pt x="55" y="87"/>
                      <a:pt x="55" y="86"/>
                      <a:pt x="55" y="86"/>
                    </a:cubicBezTo>
                    <a:cubicBezTo>
                      <a:pt x="54" y="86"/>
                      <a:pt x="54" y="86"/>
                      <a:pt x="54" y="86"/>
                    </a:cubicBezTo>
                    <a:cubicBezTo>
                      <a:pt x="54" y="86"/>
                      <a:pt x="54" y="85"/>
                      <a:pt x="54" y="85"/>
                    </a:cubicBezTo>
                    <a:cubicBezTo>
                      <a:pt x="54" y="84"/>
                      <a:pt x="55" y="84"/>
                      <a:pt x="55" y="83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5" y="82"/>
                      <a:pt x="56" y="82"/>
                      <a:pt x="56" y="82"/>
                    </a:cubicBezTo>
                    <a:cubicBezTo>
                      <a:pt x="57" y="82"/>
                      <a:pt x="57" y="82"/>
                      <a:pt x="57" y="82"/>
                    </a:cubicBezTo>
                    <a:cubicBezTo>
                      <a:pt x="57" y="81"/>
                      <a:pt x="57" y="81"/>
                      <a:pt x="57" y="81"/>
                    </a:cubicBezTo>
                    <a:cubicBezTo>
                      <a:pt x="57" y="81"/>
                      <a:pt x="57" y="81"/>
                      <a:pt x="57" y="81"/>
                    </a:cubicBezTo>
                    <a:cubicBezTo>
                      <a:pt x="57" y="80"/>
                      <a:pt x="56" y="80"/>
                      <a:pt x="56" y="79"/>
                    </a:cubicBezTo>
                    <a:cubicBezTo>
                      <a:pt x="56" y="78"/>
                      <a:pt x="57" y="78"/>
                      <a:pt x="56" y="78"/>
                    </a:cubicBezTo>
                    <a:cubicBezTo>
                      <a:pt x="56" y="77"/>
                      <a:pt x="56" y="77"/>
                      <a:pt x="56" y="76"/>
                    </a:cubicBezTo>
                    <a:cubicBezTo>
                      <a:pt x="55" y="76"/>
                      <a:pt x="55" y="76"/>
                      <a:pt x="55" y="76"/>
                    </a:cubicBezTo>
                    <a:cubicBezTo>
                      <a:pt x="54" y="75"/>
                      <a:pt x="54" y="75"/>
                      <a:pt x="54" y="74"/>
                    </a:cubicBezTo>
                    <a:cubicBezTo>
                      <a:pt x="54" y="73"/>
                      <a:pt x="54" y="73"/>
                      <a:pt x="54" y="72"/>
                    </a:cubicBezTo>
                    <a:cubicBezTo>
                      <a:pt x="54" y="72"/>
                      <a:pt x="54" y="72"/>
                      <a:pt x="55" y="72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6" y="72"/>
                      <a:pt x="56" y="73"/>
                      <a:pt x="56" y="73"/>
                    </a:cubicBezTo>
                    <a:cubicBezTo>
                      <a:pt x="56" y="73"/>
                      <a:pt x="57" y="72"/>
                      <a:pt x="57" y="72"/>
                    </a:cubicBezTo>
                    <a:cubicBezTo>
                      <a:pt x="58" y="72"/>
                      <a:pt x="58" y="71"/>
                      <a:pt x="58" y="71"/>
                    </a:cubicBezTo>
                    <a:cubicBezTo>
                      <a:pt x="58" y="71"/>
                      <a:pt x="58" y="71"/>
                      <a:pt x="58" y="71"/>
                    </a:cubicBezTo>
                    <a:cubicBezTo>
                      <a:pt x="59" y="70"/>
                      <a:pt x="58" y="70"/>
                      <a:pt x="59" y="69"/>
                    </a:cubicBezTo>
                    <a:cubicBezTo>
                      <a:pt x="59" y="69"/>
                      <a:pt x="59" y="69"/>
                      <a:pt x="60" y="68"/>
                    </a:cubicBezTo>
                    <a:cubicBezTo>
                      <a:pt x="61" y="68"/>
                      <a:pt x="61" y="69"/>
                      <a:pt x="62" y="68"/>
                    </a:cubicBezTo>
                    <a:cubicBezTo>
                      <a:pt x="63" y="68"/>
                      <a:pt x="63" y="68"/>
                      <a:pt x="64" y="68"/>
                    </a:cubicBezTo>
                    <a:cubicBezTo>
                      <a:pt x="65" y="68"/>
                      <a:pt x="65" y="68"/>
                      <a:pt x="65" y="68"/>
                    </a:cubicBezTo>
                    <a:cubicBezTo>
                      <a:pt x="66" y="68"/>
                      <a:pt x="66" y="68"/>
                      <a:pt x="67" y="69"/>
                    </a:cubicBezTo>
                    <a:cubicBezTo>
                      <a:pt x="67" y="69"/>
                      <a:pt x="67" y="70"/>
                      <a:pt x="68" y="70"/>
                    </a:cubicBezTo>
                    <a:cubicBezTo>
                      <a:pt x="68" y="70"/>
                      <a:pt x="69" y="70"/>
                      <a:pt x="69" y="70"/>
                    </a:cubicBezTo>
                    <a:cubicBezTo>
                      <a:pt x="70" y="70"/>
                      <a:pt x="70" y="71"/>
                      <a:pt x="70" y="71"/>
                    </a:cubicBezTo>
                    <a:cubicBezTo>
                      <a:pt x="71" y="71"/>
                      <a:pt x="71" y="71"/>
                      <a:pt x="72" y="71"/>
                    </a:cubicBezTo>
                    <a:cubicBezTo>
                      <a:pt x="73" y="70"/>
                      <a:pt x="74" y="71"/>
                      <a:pt x="75" y="71"/>
                    </a:cubicBezTo>
                    <a:cubicBezTo>
                      <a:pt x="75" y="70"/>
                      <a:pt x="76" y="70"/>
                      <a:pt x="77" y="70"/>
                    </a:cubicBezTo>
                    <a:cubicBezTo>
                      <a:pt x="77" y="70"/>
                      <a:pt x="77" y="70"/>
                      <a:pt x="78" y="70"/>
                    </a:cubicBezTo>
                    <a:cubicBezTo>
                      <a:pt x="78" y="70"/>
                      <a:pt x="79" y="70"/>
                      <a:pt x="79" y="70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81" y="71"/>
                      <a:pt x="81" y="71"/>
                      <a:pt x="81" y="71"/>
                    </a:cubicBezTo>
                    <a:cubicBezTo>
                      <a:pt x="82" y="71"/>
                      <a:pt x="83" y="71"/>
                      <a:pt x="83" y="70"/>
                    </a:cubicBezTo>
                    <a:cubicBezTo>
                      <a:pt x="83" y="70"/>
                      <a:pt x="83" y="70"/>
                      <a:pt x="83" y="70"/>
                    </a:cubicBezTo>
                    <a:cubicBezTo>
                      <a:pt x="83" y="69"/>
                      <a:pt x="83" y="69"/>
                      <a:pt x="82" y="69"/>
                    </a:cubicBezTo>
                    <a:cubicBezTo>
                      <a:pt x="82" y="69"/>
                      <a:pt x="82" y="69"/>
                      <a:pt x="81" y="69"/>
                    </a:cubicBezTo>
                    <a:cubicBezTo>
                      <a:pt x="81" y="69"/>
                      <a:pt x="81" y="69"/>
                      <a:pt x="80" y="69"/>
                    </a:cubicBezTo>
                    <a:cubicBezTo>
                      <a:pt x="80" y="69"/>
                      <a:pt x="80" y="68"/>
                      <a:pt x="80" y="68"/>
                    </a:cubicBezTo>
                    <a:cubicBezTo>
                      <a:pt x="80" y="67"/>
                      <a:pt x="81" y="68"/>
                      <a:pt x="81" y="68"/>
                    </a:cubicBezTo>
                    <a:cubicBezTo>
                      <a:pt x="81" y="67"/>
                      <a:pt x="82" y="67"/>
                      <a:pt x="81" y="67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66"/>
                      <a:pt x="81" y="66"/>
                      <a:pt x="81" y="65"/>
                    </a:cubicBezTo>
                    <a:cubicBezTo>
                      <a:pt x="81" y="65"/>
                      <a:pt x="82" y="65"/>
                      <a:pt x="82" y="65"/>
                    </a:cubicBezTo>
                    <a:cubicBezTo>
                      <a:pt x="82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4"/>
                    </a:cubicBezTo>
                    <a:cubicBezTo>
                      <a:pt x="83" y="64"/>
                      <a:pt x="83" y="64"/>
                      <a:pt x="83" y="63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2" y="62"/>
                      <a:pt x="82" y="62"/>
                    </a:cubicBezTo>
                    <a:cubicBezTo>
                      <a:pt x="82" y="61"/>
                      <a:pt x="83" y="62"/>
                      <a:pt x="83" y="62"/>
                    </a:cubicBezTo>
                    <a:cubicBezTo>
                      <a:pt x="84" y="62"/>
                      <a:pt x="84" y="62"/>
                      <a:pt x="85" y="62"/>
                    </a:cubicBezTo>
                    <a:cubicBezTo>
                      <a:pt x="85" y="61"/>
                      <a:pt x="85" y="61"/>
                      <a:pt x="85" y="61"/>
                    </a:cubicBezTo>
                    <a:cubicBezTo>
                      <a:pt x="85" y="61"/>
                      <a:pt x="86" y="61"/>
                      <a:pt x="86" y="61"/>
                    </a:cubicBezTo>
                    <a:cubicBezTo>
                      <a:pt x="87" y="61"/>
                      <a:pt x="87" y="61"/>
                      <a:pt x="88" y="61"/>
                    </a:cubicBezTo>
                    <a:cubicBezTo>
                      <a:pt x="88" y="61"/>
                      <a:pt x="88" y="61"/>
                      <a:pt x="89" y="60"/>
                    </a:cubicBezTo>
                    <a:cubicBezTo>
                      <a:pt x="89" y="60"/>
                      <a:pt x="89" y="60"/>
                      <a:pt x="90" y="60"/>
                    </a:cubicBezTo>
                    <a:cubicBezTo>
                      <a:pt x="90" y="60"/>
                      <a:pt x="90" y="60"/>
                      <a:pt x="90" y="60"/>
                    </a:cubicBezTo>
                    <a:cubicBezTo>
                      <a:pt x="91" y="60"/>
                      <a:pt x="91" y="60"/>
                      <a:pt x="91" y="60"/>
                    </a:cubicBezTo>
                    <a:cubicBezTo>
                      <a:pt x="92" y="60"/>
                      <a:pt x="92" y="60"/>
                      <a:pt x="93" y="59"/>
                    </a:cubicBezTo>
                    <a:cubicBezTo>
                      <a:pt x="93" y="59"/>
                      <a:pt x="93" y="59"/>
                      <a:pt x="93" y="59"/>
                    </a:cubicBezTo>
                    <a:cubicBezTo>
                      <a:pt x="93" y="59"/>
                      <a:pt x="93" y="59"/>
                      <a:pt x="93" y="59"/>
                    </a:cubicBezTo>
                    <a:cubicBezTo>
                      <a:pt x="94" y="58"/>
                      <a:pt x="94" y="59"/>
                      <a:pt x="94" y="59"/>
                    </a:cubicBezTo>
                    <a:cubicBezTo>
                      <a:pt x="94" y="58"/>
                      <a:pt x="95" y="58"/>
                      <a:pt x="95" y="58"/>
                    </a:cubicBezTo>
                    <a:cubicBezTo>
                      <a:pt x="95" y="58"/>
                      <a:pt x="95" y="58"/>
                      <a:pt x="96" y="58"/>
                    </a:cubicBezTo>
                    <a:cubicBezTo>
                      <a:pt x="96" y="58"/>
                      <a:pt x="97" y="58"/>
                      <a:pt x="97" y="58"/>
                    </a:cubicBezTo>
                    <a:cubicBezTo>
                      <a:pt x="97" y="58"/>
                      <a:pt x="98" y="59"/>
                      <a:pt x="98" y="59"/>
                    </a:cubicBezTo>
                    <a:cubicBezTo>
                      <a:pt x="98" y="59"/>
                      <a:pt x="98" y="59"/>
                      <a:pt x="98" y="59"/>
                    </a:cubicBezTo>
                    <a:cubicBezTo>
                      <a:pt x="98" y="59"/>
                      <a:pt x="98" y="59"/>
                      <a:pt x="98" y="59"/>
                    </a:cubicBezTo>
                    <a:cubicBezTo>
                      <a:pt x="99" y="60"/>
                      <a:pt x="99" y="60"/>
                      <a:pt x="99" y="61"/>
                    </a:cubicBezTo>
                    <a:cubicBezTo>
                      <a:pt x="100" y="61"/>
                      <a:pt x="100" y="61"/>
                      <a:pt x="100" y="61"/>
                    </a:cubicBezTo>
                    <a:cubicBezTo>
                      <a:pt x="100" y="61"/>
                      <a:pt x="101" y="61"/>
                      <a:pt x="101" y="61"/>
                    </a:cubicBezTo>
                    <a:cubicBezTo>
                      <a:pt x="102" y="61"/>
                      <a:pt x="102" y="61"/>
                      <a:pt x="102" y="61"/>
                    </a:cubicBezTo>
                    <a:cubicBezTo>
                      <a:pt x="103" y="61"/>
                      <a:pt x="103" y="61"/>
                      <a:pt x="103" y="62"/>
                    </a:cubicBezTo>
                    <a:cubicBezTo>
                      <a:pt x="103" y="62"/>
                      <a:pt x="104" y="62"/>
                      <a:pt x="104" y="63"/>
                    </a:cubicBezTo>
                    <a:cubicBezTo>
                      <a:pt x="104" y="63"/>
                      <a:pt x="104" y="63"/>
                      <a:pt x="105" y="63"/>
                    </a:cubicBezTo>
                    <a:cubicBezTo>
                      <a:pt x="105" y="63"/>
                      <a:pt x="105" y="62"/>
                      <a:pt x="106" y="62"/>
                    </a:cubicBezTo>
                    <a:cubicBezTo>
                      <a:pt x="106" y="62"/>
                      <a:pt x="107" y="61"/>
                      <a:pt x="107" y="61"/>
                    </a:cubicBezTo>
                    <a:cubicBezTo>
                      <a:pt x="107" y="61"/>
                      <a:pt x="108" y="61"/>
                      <a:pt x="108" y="61"/>
                    </a:cubicBezTo>
                    <a:cubicBezTo>
                      <a:pt x="109" y="61"/>
                      <a:pt x="109" y="61"/>
                      <a:pt x="110" y="61"/>
                    </a:cubicBezTo>
                    <a:cubicBezTo>
                      <a:pt x="110" y="62"/>
                      <a:pt x="110" y="62"/>
                      <a:pt x="110" y="63"/>
                    </a:cubicBezTo>
                    <a:cubicBezTo>
                      <a:pt x="111" y="63"/>
                      <a:pt x="111" y="63"/>
                      <a:pt x="112" y="63"/>
                    </a:cubicBezTo>
                    <a:cubicBezTo>
                      <a:pt x="112" y="63"/>
                      <a:pt x="113" y="63"/>
                      <a:pt x="113" y="64"/>
                    </a:cubicBezTo>
                    <a:cubicBezTo>
                      <a:pt x="114" y="64"/>
                      <a:pt x="114" y="64"/>
                      <a:pt x="115" y="65"/>
                    </a:cubicBezTo>
                    <a:cubicBezTo>
                      <a:pt x="115" y="65"/>
                      <a:pt x="115" y="65"/>
                      <a:pt x="116" y="65"/>
                    </a:cubicBezTo>
                    <a:cubicBezTo>
                      <a:pt x="116" y="65"/>
                      <a:pt x="116" y="65"/>
                      <a:pt x="117" y="66"/>
                    </a:cubicBezTo>
                    <a:cubicBezTo>
                      <a:pt x="117" y="66"/>
                      <a:pt x="117" y="67"/>
                      <a:pt x="117" y="67"/>
                    </a:cubicBezTo>
                    <a:cubicBezTo>
                      <a:pt x="118" y="67"/>
                      <a:pt x="118" y="68"/>
                      <a:pt x="118" y="68"/>
                    </a:cubicBezTo>
                    <a:cubicBezTo>
                      <a:pt x="119" y="68"/>
                      <a:pt x="119" y="69"/>
                      <a:pt x="119" y="69"/>
                    </a:cubicBezTo>
                    <a:cubicBezTo>
                      <a:pt x="119" y="69"/>
                      <a:pt x="120" y="69"/>
                      <a:pt x="120" y="69"/>
                    </a:cubicBezTo>
                    <a:cubicBezTo>
                      <a:pt x="120" y="70"/>
                      <a:pt x="120" y="70"/>
                      <a:pt x="121" y="70"/>
                    </a:cubicBezTo>
                    <a:cubicBezTo>
                      <a:pt x="121" y="70"/>
                      <a:pt x="122" y="70"/>
                      <a:pt x="122" y="71"/>
                    </a:cubicBezTo>
                    <a:cubicBezTo>
                      <a:pt x="122" y="71"/>
                      <a:pt x="122" y="71"/>
                      <a:pt x="122" y="71"/>
                    </a:cubicBezTo>
                    <a:cubicBezTo>
                      <a:pt x="123" y="71"/>
                      <a:pt x="123" y="71"/>
                      <a:pt x="123" y="71"/>
                    </a:cubicBezTo>
                    <a:cubicBezTo>
                      <a:pt x="123" y="71"/>
                      <a:pt x="124" y="71"/>
                      <a:pt x="124" y="71"/>
                    </a:cubicBezTo>
                    <a:cubicBezTo>
                      <a:pt x="124" y="71"/>
                      <a:pt x="124" y="71"/>
                      <a:pt x="124" y="71"/>
                    </a:cubicBezTo>
                    <a:cubicBezTo>
                      <a:pt x="124" y="70"/>
                      <a:pt x="124" y="70"/>
                      <a:pt x="125" y="70"/>
                    </a:cubicBezTo>
                    <a:cubicBezTo>
                      <a:pt x="125" y="69"/>
                      <a:pt x="125" y="69"/>
                      <a:pt x="126" y="69"/>
                    </a:cubicBezTo>
                    <a:cubicBezTo>
                      <a:pt x="126" y="69"/>
                      <a:pt x="126" y="69"/>
                      <a:pt x="126" y="70"/>
                    </a:cubicBezTo>
                    <a:cubicBezTo>
                      <a:pt x="126" y="70"/>
                      <a:pt x="127" y="70"/>
                      <a:pt x="127" y="70"/>
                    </a:cubicBezTo>
                    <a:cubicBezTo>
                      <a:pt x="127" y="70"/>
                      <a:pt x="128" y="70"/>
                      <a:pt x="128" y="69"/>
                    </a:cubicBezTo>
                    <a:cubicBezTo>
                      <a:pt x="128" y="69"/>
                      <a:pt x="129" y="69"/>
                      <a:pt x="129" y="69"/>
                    </a:cubicBezTo>
                    <a:cubicBezTo>
                      <a:pt x="129" y="69"/>
                      <a:pt x="130" y="69"/>
                      <a:pt x="130" y="69"/>
                    </a:cubicBezTo>
                    <a:cubicBezTo>
                      <a:pt x="131" y="69"/>
                      <a:pt x="131" y="69"/>
                      <a:pt x="131" y="69"/>
                    </a:cubicBezTo>
                    <a:cubicBezTo>
                      <a:pt x="132" y="69"/>
                      <a:pt x="132" y="68"/>
                      <a:pt x="133" y="69"/>
                    </a:cubicBezTo>
                    <a:cubicBezTo>
                      <a:pt x="133" y="69"/>
                      <a:pt x="133" y="69"/>
                      <a:pt x="134" y="69"/>
                    </a:cubicBezTo>
                    <a:cubicBezTo>
                      <a:pt x="134" y="69"/>
                      <a:pt x="134" y="70"/>
                      <a:pt x="134" y="70"/>
                    </a:cubicBezTo>
                    <a:cubicBezTo>
                      <a:pt x="134" y="70"/>
                      <a:pt x="135" y="70"/>
                      <a:pt x="135" y="70"/>
                    </a:cubicBezTo>
                    <a:cubicBezTo>
                      <a:pt x="135" y="70"/>
                      <a:pt x="135" y="70"/>
                      <a:pt x="136" y="71"/>
                    </a:cubicBezTo>
                    <a:cubicBezTo>
                      <a:pt x="136" y="71"/>
                      <a:pt x="136" y="71"/>
                      <a:pt x="136" y="71"/>
                    </a:cubicBezTo>
                    <a:cubicBezTo>
                      <a:pt x="137" y="71"/>
                      <a:pt x="137" y="71"/>
                      <a:pt x="137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38" y="71"/>
                      <a:pt x="138" y="70"/>
                      <a:pt x="138" y="70"/>
                    </a:cubicBezTo>
                    <a:cubicBezTo>
                      <a:pt x="139" y="70"/>
                      <a:pt x="139" y="70"/>
                      <a:pt x="139" y="70"/>
                    </a:cubicBezTo>
                    <a:cubicBezTo>
                      <a:pt x="140" y="70"/>
                      <a:pt x="140" y="70"/>
                      <a:pt x="140" y="70"/>
                    </a:cubicBezTo>
                    <a:cubicBezTo>
                      <a:pt x="141" y="70"/>
                      <a:pt x="141" y="70"/>
                      <a:pt x="141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2" y="72"/>
                      <a:pt x="143" y="72"/>
                      <a:pt x="143" y="72"/>
                    </a:cubicBezTo>
                    <a:cubicBezTo>
                      <a:pt x="143" y="72"/>
                      <a:pt x="143" y="72"/>
                      <a:pt x="144" y="73"/>
                    </a:cubicBezTo>
                    <a:cubicBezTo>
                      <a:pt x="144" y="72"/>
                      <a:pt x="144" y="72"/>
                      <a:pt x="144" y="72"/>
                    </a:cubicBezTo>
                    <a:cubicBezTo>
                      <a:pt x="144" y="72"/>
                      <a:pt x="145" y="71"/>
                      <a:pt x="145" y="71"/>
                    </a:cubicBezTo>
                    <a:cubicBezTo>
                      <a:pt x="145" y="71"/>
                      <a:pt x="145" y="71"/>
                      <a:pt x="145" y="71"/>
                    </a:cubicBezTo>
                    <a:cubicBezTo>
                      <a:pt x="146" y="70"/>
                      <a:pt x="146" y="70"/>
                      <a:pt x="146" y="70"/>
                    </a:cubicBezTo>
                    <a:cubicBezTo>
                      <a:pt x="147" y="70"/>
                      <a:pt x="147" y="70"/>
                      <a:pt x="147" y="69"/>
                    </a:cubicBezTo>
                    <a:cubicBezTo>
                      <a:pt x="148" y="69"/>
                      <a:pt x="148" y="69"/>
                      <a:pt x="149" y="69"/>
                    </a:cubicBezTo>
                    <a:cubicBezTo>
                      <a:pt x="149" y="69"/>
                      <a:pt x="150" y="69"/>
                      <a:pt x="150" y="68"/>
                    </a:cubicBezTo>
                    <a:cubicBezTo>
                      <a:pt x="151" y="68"/>
                      <a:pt x="151" y="67"/>
                      <a:pt x="151" y="67"/>
                    </a:cubicBezTo>
                    <a:cubicBezTo>
                      <a:pt x="152" y="67"/>
                      <a:pt x="152" y="67"/>
                      <a:pt x="152" y="68"/>
                    </a:cubicBezTo>
                    <a:cubicBezTo>
                      <a:pt x="152" y="68"/>
                      <a:pt x="152" y="68"/>
                      <a:pt x="151" y="68"/>
                    </a:cubicBezTo>
                    <a:cubicBezTo>
                      <a:pt x="151" y="69"/>
                      <a:pt x="151" y="69"/>
                      <a:pt x="152" y="69"/>
                    </a:cubicBezTo>
                    <a:cubicBezTo>
                      <a:pt x="152" y="69"/>
                      <a:pt x="152" y="69"/>
                      <a:pt x="153" y="69"/>
                    </a:cubicBezTo>
                    <a:cubicBezTo>
                      <a:pt x="153" y="69"/>
                      <a:pt x="154" y="69"/>
                      <a:pt x="154" y="69"/>
                    </a:cubicBezTo>
                    <a:cubicBezTo>
                      <a:pt x="155" y="69"/>
                      <a:pt x="155" y="70"/>
                      <a:pt x="155" y="70"/>
                    </a:cubicBezTo>
                    <a:cubicBezTo>
                      <a:pt x="156" y="70"/>
                      <a:pt x="156" y="70"/>
                      <a:pt x="156" y="71"/>
                    </a:cubicBezTo>
                    <a:cubicBezTo>
                      <a:pt x="157" y="71"/>
                      <a:pt x="157" y="70"/>
                      <a:pt x="158" y="70"/>
                    </a:cubicBezTo>
                    <a:cubicBezTo>
                      <a:pt x="159" y="70"/>
                      <a:pt x="159" y="71"/>
                      <a:pt x="160" y="71"/>
                    </a:cubicBezTo>
                    <a:cubicBezTo>
                      <a:pt x="160" y="71"/>
                      <a:pt x="160" y="71"/>
                      <a:pt x="161" y="71"/>
                    </a:cubicBezTo>
                    <a:cubicBezTo>
                      <a:pt x="161" y="71"/>
                      <a:pt x="161" y="71"/>
                      <a:pt x="161" y="71"/>
                    </a:cubicBezTo>
                    <a:cubicBezTo>
                      <a:pt x="161" y="71"/>
                      <a:pt x="162" y="71"/>
                      <a:pt x="162" y="71"/>
                    </a:cubicBezTo>
                    <a:cubicBezTo>
                      <a:pt x="162" y="71"/>
                      <a:pt x="162" y="71"/>
                      <a:pt x="163" y="71"/>
                    </a:cubicBezTo>
                    <a:cubicBezTo>
                      <a:pt x="163" y="71"/>
                      <a:pt x="163" y="71"/>
                      <a:pt x="163" y="71"/>
                    </a:cubicBezTo>
                    <a:cubicBezTo>
                      <a:pt x="163" y="70"/>
                      <a:pt x="163" y="70"/>
                      <a:pt x="163" y="70"/>
                    </a:cubicBezTo>
                    <a:cubicBezTo>
                      <a:pt x="163" y="69"/>
                      <a:pt x="163" y="69"/>
                      <a:pt x="163" y="69"/>
                    </a:cubicBezTo>
                    <a:cubicBezTo>
                      <a:pt x="163" y="69"/>
                      <a:pt x="163" y="69"/>
                      <a:pt x="162" y="68"/>
                    </a:cubicBezTo>
                    <a:cubicBezTo>
                      <a:pt x="162" y="68"/>
                      <a:pt x="162" y="68"/>
                      <a:pt x="161" y="67"/>
                    </a:cubicBezTo>
                    <a:cubicBezTo>
                      <a:pt x="161" y="67"/>
                      <a:pt x="161" y="66"/>
                      <a:pt x="161" y="66"/>
                    </a:cubicBezTo>
                    <a:cubicBezTo>
                      <a:pt x="161" y="66"/>
                      <a:pt x="162" y="65"/>
                      <a:pt x="162" y="65"/>
                    </a:cubicBezTo>
                    <a:cubicBezTo>
                      <a:pt x="162" y="65"/>
                      <a:pt x="162" y="65"/>
                      <a:pt x="162" y="65"/>
                    </a:cubicBezTo>
                    <a:cubicBezTo>
                      <a:pt x="163" y="65"/>
                      <a:pt x="163" y="65"/>
                      <a:pt x="163" y="65"/>
                    </a:cubicBezTo>
                    <a:cubicBezTo>
                      <a:pt x="163" y="65"/>
                      <a:pt x="164" y="64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64" y="65"/>
                      <a:pt x="165" y="65"/>
                      <a:pt x="165" y="65"/>
                    </a:cubicBezTo>
                    <a:cubicBezTo>
                      <a:pt x="165" y="66"/>
                      <a:pt x="166" y="66"/>
                      <a:pt x="166" y="66"/>
                    </a:cubicBezTo>
                    <a:cubicBezTo>
                      <a:pt x="167" y="66"/>
                      <a:pt x="168" y="67"/>
                      <a:pt x="168" y="67"/>
                    </a:cubicBezTo>
                    <a:cubicBezTo>
                      <a:pt x="169" y="67"/>
                      <a:pt x="169" y="67"/>
                      <a:pt x="170" y="67"/>
                    </a:cubicBezTo>
                    <a:cubicBezTo>
                      <a:pt x="170" y="67"/>
                      <a:pt x="170" y="67"/>
                      <a:pt x="171" y="68"/>
                    </a:cubicBezTo>
                    <a:cubicBezTo>
                      <a:pt x="171" y="68"/>
                      <a:pt x="172" y="68"/>
                      <a:pt x="172" y="69"/>
                    </a:cubicBezTo>
                    <a:cubicBezTo>
                      <a:pt x="172" y="69"/>
                      <a:pt x="172" y="69"/>
                      <a:pt x="172" y="69"/>
                    </a:cubicBezTo>
                    <a:cubicBezTo>
                      <a:pt x="173" y="70"/>
                      <a:pt x="173" y="69"/>
                      <a:pt x="174" y="70"/>
                    </a:cubicBezTo>
                    <a:cubicBezTo>
                      <a:pt x="174" y="70"/>
                      <a:pt x="174" y="70"/>
                      <a:pt x="174" y="70"/>
                    </a:cubicBezTo>
                    <a:cubicBezTo>
                      <a:pt x="175" y="71"/>
                      <a:pt x="176" y="70"/>
                      <a:pt x="176" y="70"/>
                    </a:cubicBezTo>
                    <a:cubicBezTo>
                      <a:pt x="177" y="70"/>
                      <a:pt x="177" y="70"/>
                      <a:pt x="178" y="69"/>
                    </a:cubicBezTo>
                    <a:cubicBezTo>
                      <a:pt x="179" y="69"/>
                      <a:pt x="179" y="69"/>
                      <a:pt x="180" y="69"/>
                    </a:cubicBezTo>
                    <a:cubicBezTo>
                      <a:pt x="180" y="69"/>
                      <a:pt x="181" y="70"/>
                      <a:pt x="181" y="70"/>
                    </a:cubicBezTo>
                    <a:cubicBezTo>
                      <a:pt x="182" y="70"/>
                      <a:pt x="182" y="70"/>
                      <a:pt x="182" y="70"/>
                    </a:cubicBezTo>
                    <a:cubicBezTo>
                      <a:pt x="183" y="70"/>
                      <a:pt x="183" y="71"/>
                      <a:pt x="184" y="71"/>
                    </a:cubicBezTo>
                    <a:cubicBezTo>
                      <a:pt x="184" y="71"/>
                      <a:pt x="185" y="70"/>
                      <a:pt x="185" y="71"/>
                    </a:cubicBezTo>
                    <a:cubicBezTo>
                      <a:pt x="185" y="71"/>
                      <a:pt x="185" y="71"/>
                      <a:pt x="185" y="71"/>
                    </a:cubicBezTo>
                    <a:cubicBezTo>
                      <a:pt x="185" y="71"/>
                      <a:pt x="186" y="71"/>
                      <a:pt x="186" y="71"/>
                    </a:cubicBezTo>
                    <a:cubicBezTo>
                      <a:pt x="186" y="72"/>
                      <a:pt x="186" y="72"/>
                      <a:pt x="187" y="72"/>
                    </a:cubicBezTo>
                    <a:cubicBezTo>
                      <a:pt x="188" y="73"/>
                      <a:pt x="188" y="72"/>
                      <a:pt x="189" y="72"/>
                    </a:cubicBezTo>
                    <a:cubicBezTo>
                      <a:pt x="190" y="72"/>
                      <a:pt x="190" y="72"/>
                      <a:pt x="191" y="72"/>
                    </a:cubicBezTo>
                    <a:cubicBezTo>
                      <a:pt x="192" y="72"/>
                      <a:pt x="192" y="72"/>
                      <a:pt x="193" y="72"/>
                    </a:cubicBezTo>
                    <a:cubicBezTo>
                      <a:pt x="194" y="72"/>
                      <a:pt x="194" y="72"/>
                      <a:pt x="195" y="72"/>
                    </a:cubicBezTo>
                    <a:cubicBezTo>
                      <a:pt x="196" y="71"/>
                      <a:pt x="196" y="71"/>
                      <a:pt x="196" y="71"/>
                    </a:cubicBezTo>
                    <a:cubicBezTo>
                      <a:pt x="196" y="71"/>
                      <a:pt x="197" y="71"/>
                      <a:pt x="197" y="71"/>
                    </a:cubicBezTo>
                    <a:cubicBezTo>
                      <a:pt x="198" y="70"/>
                      <a:pt x="198" y="70"/>
                      <a:pt x="199" y="70"/>
                    </a:cubicBezTo>
                    <a:cubicBezTo>
                      <a:pt x="199" y="70"/>
                      <a:pt x="200" y="70"/>
                      <a:pt x="200" y="70"/>
                    </a:cubicBezTo>
                    <a:cubicBezTo>
                      <a:pt x="201" y="71"/>
                      <a:pt x="201" y="71"/>
                      <a:pt x="202" y="71"/>
                    </a:cubicBezTo>
                    <a:cubicBezTo>
                      <a:pt x="202" y="71"/>
                      <a:pt x="202" y="71"/>
                      <a:pt x="202" y="71"/>
                    </a:cubicBezTo>
                    <a:cubicBezTo>
                      <a:pt x="202" y="71"/>
                      <a:pt x="203" y="71"/>
                      <a:pt x="203" y="71"/>
                    </a:cubicBezTo>
                    <a:cubicBezTo>
                      <a:pt x="204" y="71"/>
                      <a:pt x="204" y="71"/>
                      <a:pt x="205" y="71"/>
                    </a:cubicBezTo>
                    <a:cubicBezTo>
                      <a:pt x="205" y="71"/>
                      <a:pt x="205" y="71"/>
                      <a:pt x="205" y="71"/>
                    </a:cubicBezTo>
                    <a:cubicBezTo>
                      <a:pt x="206" y="71"/>
                      <a:pt x="206" y="71"/>
                      <a:pt x="207" y="72"/>
                    </a:cubicBezTo>
                    <a:cubicBezTo>
                      <a:pt x="207" y="72"/>
                      <a:pt x="208" y="72"/>
                      <a:pt x="208" y="72"/>
                    </a:cubicBezTo>
                    <a:cubicBezTo>
                      <a:pt x="209" y="72"/>
                      <a:pt x="209" y="71"/>
                      <a:pt x="209" y="71"/>
                    </a:cubicBezTo>
                    <a:cubicBezTo>
                      <a:pt x="209" y="71"/>
                      <a:pt x="209" y="71"/>
                      <a:pt x="209" y="71"/>
                    </a:cubicBezTo>
                    <a:cubicBezTo>
                      <a:pt x="209" y="70"/>
                      <a:pt x="210" y="71"/>
                      <a:pt x="210" y="70"/>
                    </a:cubicBezTo>
                    <a:cubicBezTo>
                      <a:pt x="210" y="70"/>
                      <a:pt x="209" y="70"/>
                      <a:pt x="209" y="69"/>
                    </a:cubicBezTo>
                    <a:cubicBezTo>
                      <a:pt x="209" y="69"/>
                      <a:pt x="209" y="68"/>
                      <a:pt x="209" y="68"/>
                    </a:cubicBezTo>
                    <a:cubicBezTo>
                      <a:pt x="209" y="67"/>
                      <a:pt x="209" y="67"/>
                      <a:pt x="209" y="67"/>
                    </a:cubicBezTo>
                    <a:cubicBezTo>
                      <a:pt x="208" y="66"/>
                      <a:pt x="209" y="66"/>
                      <a:pt x="209" y="65"/>
                    </a:cubicBezTo>
                    <a:cubicBezTo>
                      <a:pt x="209" y="65"/>
                      <a:pt x="209" y="65"/>
                      <a:pt x="209" y="65"/>
                    </a:cubicBezTo>
                    <a:cubicBezTo>
                      <a:pt x="209" y="65"/>
                      <a:pt x="209" y="65"/>
                      <a:pt x="209" y="65"/>
                    </a:cubicBezTo>
                    <a:cubicBezTo>
                      <a:pt x="209" y="64"/>
                      <a:pt x="209" y="64"/>
                      <a:pt x="209" y="64"/>
                    </a:cubicBezTo>
                    <a:cubicBezTo>
                      <a:pt x="208" y="64"/>
                      <a:pt x="208" y="63"/>
                      <a:pt x="208" y="63"/>
                    </a:cubicBezTo>
                    <a:cubicBezTo>
                      <a:pt x="207" y="63"/>
                      <a:pt x="207" y="63"/>
                      <a:pt x="207" y="63"/>
                    </a:cubicBezTo>
                    <a:cubicBezTo>
                      <a:pt x="207" y="63"/>
                      <a:pt x="207" y="63"/>
                      <a:pt x="207" y="62"/>
                    </a:cubicBezTo>
                    <a:cubicBezTo>
                      <a:pt x="207" y="62"/>
                      <a:pt x="207" y="62"/>
                      <a:pt x="207" y="62"/>
                    </a:cubicBezTo>
                    <a:cubicBezTo>
                      <a:pt x="208" y="61"/>
                      <a:pt x="208" y="62"/>
                      <a:pt x="208" y="61"/>
                    </a:cubicBezTo>
                    <a:cubicBezTo>
                      <a:pt x="209" y="61"/>
                      <a:pt x="209" y="61"/>
                      <a:pt x="210" y="61"/>
                    </a:cubicBezTo>
                    <a:cubicBezTo>
                      <a:pt x="211" y="61"/>
                      <a:pt x="211" y="61"/>
                      <a:pt x="212" y="61"/>
                    </a:cubicBezTo>
                    <a:cubicBezTo>
                      <a:pt x="212" y="61"/>
                      <a:pt x="212" y="61"/>
                      <a:pt x="213" y="61"/>
                    </a:cubicBezTo>
                    <a:cubicBezTo>
                      <a:pt x="213" y="61"/>
                      <a:pt x="214" y="61"/>
                      <a:pt x="214" y="62"/>
                    </a:cubicBezTo>
                    <a:cubicBezTo>
                      <a:pt x="215" y="62"/>
                      <a:pt x="215" y="62"/>
                      <a:pt x="215" y="62"/>
                    </a:cubicBezTo>
                    <a:cubicBezTo>
                      <a:pt x="215" y="62"/>
                      <a:pt x="216" y="62"/>
                      <a:pt x="216" y="62"/>
                    </a:cubicBezTo>
                    <a:cubicBezTo>
                      <a:pt x="217" y="62"/>
                      <a:pt x="217" y="62"/>
                      <a:pt x="217" y="62"/>
                    </a:cubicBezTo>
                    <a:cubicBezTo>
                      <a:pt x="218" y="62"/>
                      <a:pt x="218" y="62"/>
                      <a:pt x="219" y="63"/>
                    </a:cubicBezTo>
                    <a:cubicBezTo>
                      <a:pt x="219" y="63"/>
                      <a:pt x="219" y="63"/>
                      <a:pt x="219" y="63"/>
                    </a:cubicBezTo>
                    <a:cubicBezTo>
                      <a:pt x="220" y="63"/>
                      <a:pt x="220" y="64"/>
                      <a:pt x="221" y="64"/>
                    </a:cubicBezTo>
                    <a:cubicBezTo>
                      <a:pt x="221" y="64"/>
                      <a:pt x="221" y="64"/>
                      <a:pt x="221" y="64"/>
                    </a:cubicBezTo>
                    <a:cubicBezTo>
                      <a:pt x="222" y="64"/>
                      <a:pt x="222" y="64"/>
                      <a:pt x="222" y="64"/>
                    </a:cubicBezTo>
                    <a:cubicBezTo>
                      <a:pt x="222" y="65"/>
                      <a:pt x="222" y="65"/>
                      <a:pt x="222" y="65"/>
                    </a:cubicBezTo>
                    <a:cubicBezTo>
                      <a:pt x="222" y="65"/>
                      <a:pt x="222" y="65"/>
                      <a:pt x="222" y="65"/>
                    </a:cubicBezTo>
                    <a:cubicBezTo>
                      <a:pt x="223" y="65"/>
                      <a:pt x="223" y="66"/>
                      <a:pt x="223" y="66"/>
                    </a:cubicBezTo>
                    <a:cubicBezTo>
                      <a:pt x="223" y="66"/>
                      <a:pt x="224" y="67"/>
                      <a:pt x="224" y="67"/>
                    </a:cubicBezTo>
                    <a:cubicBezTo>
                      <a:pt x="225" y="67"/>
                      <a:pt x="225" y="68"/>
                      <a:pt x="226" y="68"/>
                    </a:cubicBezTo>
                    <a:cubicBezTo>
                      <a:pt x="226" y="69"/>
                      <a:pt x="227" y="69"/>
                      <a:pt x="227" y="70"/>
                    </a:cubicBezTo>
                    <a:cubicBezTo>
                      <a:pt x="228" y="70"/>
                      <a:pt x="228" y="71"/>
                      <a:pt x="228" y="71"/>
                    </a:cubicBezTo>
                    <a:cubicBezTo>
                      <a:pt x="228" y="71"/>
                      <a:pt x="229" y="71"/>
                      <a:pt x="229" y="71"/>
                    </a:cubicBezTo>
                    <a:cubicBezTo>
                      <a:pt x="229" y="71"/>
                      <a:pt x="229" y="72"/>
                      <a:pt x="229" y="72"/>
                    </a:cubicBezTo>
                    <a:cubicBezTo>
                      <a:pt x="230" y="72"/>
                      <a:pt x="230" y="72"/>
                      <a:pt x="230" y="72"/>
                    </a:cubicBezTo>
                    <a:cubicBezTo>
                      <a:pt x="231" y="72"/>
                      <a:pt x="231" y="72"/>
                      <a:pt x="231" y="72"/>
                    </a:cubicBezTo>
                    <a:cubicBezTo>
                      <a:pt x="232" y="72"/>
                      <a:pt x="232" y="72"/>
                      <a:pt x="233" y="73"/>
                    </a:cubicBezTo>
                    <a:cubicBezTo>
                      <a:pt x="234" y="73"/>
                      <a:pt x="234" y="73"/>
                      <a:pt x="235" y="73"/>
                    </a:cubicBezTo>
                    <a:cubicBezTo>
                      <a:pt x="235" y="73"/>
                      <a:pt x="235" y="73"/>
                      <a:pt x="236" y="73"/>
                    </a:cubicBezTo>
                    <a:cubicBezTo>
                      <a:pt x="236" y="73"/>
                      <a:pt x="236" y="74"/>
                      <a:pt x="237" y="74"/>
                    </a:cubicBezTo>
                    <a:cubicBezTo>
                      <a:pt x="237" y="74"/>
                      <a:pt x="238" y="74"/>
                      <a:pt x="238" y="75"/>
                    </a:cubicBezTo>
                    <a:cubicBezTo>
                      <a:pt x="239" y="75"/>
                      <a:pt x="239" y="75"/>
                      <a:pt x="239" y="76"/>
                    </a:cubicBezTo>
                    <a:cubicBezTo>
                      <a:pt x="239" y="76"/>
                      <a:pt x="240" y="76"/>
                      <a:pt x="240" y="77"/>
                    </a:cubicBezTo>
                    <a:cubicBezTo>
                      <a:pt x="240" y="77"/>
                      <a:pt x="241" y="77"/>
                      <a:pt x="241" y="77"/>
                    </a:cubicBezTo>
                    <a:cubicBezTo>
                      <a:pt x="241" y="77"/>
                      <a:pt x="242" y="77"/>
                      <a:pt x="242" y="77"/>
                    </a:cubicBezTo>
                    <a:cubicBezTo>
                      <a:pt x="243" y="77"/>
                      <a:pt x="243" y="77"/>
                      <a:pt x="243" y="77"/>
                    </a:cubicBezTo>
                    <a:cubicBezTo>
                      <a:pt x="244" y="77"/>
                      <a:pt x="244" y="77"/>
                      <a:pt x="245" y="77"/>
                    </a:cubicBezTo>
                    <a:cubicBezTo>
                      <a:pt x="245" y="77"/>
                      <a:pt x="245" y="76"/>
                      <a:pt x="246" y="76"/>
                    </a:cubicBezTo>
                    <a:cubicBezTo>
                      <a:pt x="246" y="76"/>
                      <a:pt x="246" y="76"/>
                      <a:pt x="247" y="76"/>
                    </a:cubicBezTo>
                    <a:cubicBezTo>
                      <a:pt x="247" y="76"/>
                      <a:pt x="247" y="76"/>
                      <a:pt x="247" y="76"/>
                    </a:cubicBezTo>
                    <a:cubicBezTo>
                      <a:pt x="247" y="76"/>
                      <a:pt x="247" y="77"/>
                      <a:pt x="248" y="77"/>
                    </a:cubicBezTo>
                    <a:cubicBezTo>
                      <a:pt x="248" y="77"/>
                      <a:pt x="248" y="77"/>
                      <a:pt x="248" y="77"/>
                    </a:cubicBezTo>
                    <a:cubicBezTo>
                      <a:pt x="248" y="77"/>
                      <a:pt x="248" y="78"/>
                      <a:pt x="248" y="78"/>
                    </a:cubicBezTo>
                    <a:cubicBezTo>
                      <a:pt x="248" y="78"/>
                      <a:pt x="248" y="78"/>
                      <a:pt x="248" y="79"/>
                    </a:cubicBezTo>
                    <a:cubicBezTo>
                      <a:pt x="248" y="79"/>
                      <a:pt x="248" y="79"/>
                      <a:pt x="249" y="80"/>
                    </a:cubicBezTo>
                    <a:cubicBezTo>
                      <a:pt x="249" y="80"/>
                      <a:pt x="249" y="80"/>
                      <a:pt x="249" y="81"/>
                    </a:cubicBezTo>
                    <a:cubicBezTo>
                      <a:pt x="249" y="81"/>
                      <a:pt x="249" y="81"/>
                      <a:pt x="249" y="82"/>
                    </a:cubicBezTo>
                    <a:cubicBezTo>
                      <a:pt x="250" y="82"/>
                      <a:pt x="250" y="83"/>
                      <a:pt x="250" y="83"/>
                    </a:cubicBezTo>
                    <a:cubicBezTo>
                      <a:pt x="249" y="84"/>
                      <a:pt x="249" y="84"/>
                      <a:pt x="248" y="84"/>
                    </a:cubicBezTo>
                    <a:cubicBezTo>
                      <a:pt x="247" y="84"/>
                      <a:pt x="247" y="84"/>
                      <a:pt x="247" y="84"/>
                    </a:cubicBezTo>
                    <a:cubicBezTo>
                      <a:pt x="246" y="85"/>
                      <a:pt x="247" y="85"/>
                      <a:pt x="247" y="86"/>
                    </a:cubicBezTo>
                    <a:cubicBezTo>
                      <a:pt x="247" y="86"/>
                      <a:pt x="247" y="87"/>
                      <a:pt x="247" y="87"/>
                    </a:cubicBezTo>
                    <a:cubicBezTo>
                      <a:pt x="247" y="88"/>
                      <a:pt x="248" y="88"/>
                      <a:pt x="248" y="88"/>
                    </a:cubicBezTo>
                    <a:cubicBezTo>
                      <a:pt x="248" y="89"/>
                      <a:pt x="248" y="89"/>
                      <a:pt x="249" y="90"/>
                    </a:cubicBezTo>
                    <a:cubicBezTo>
                      <a:pt x="249" y="90"/>
                      <a:pt x="249" y="90"/>
                      <a:pt x="249" y="91"/>
                    </a:cubicBezTo>
                    <a:cubicBezTo>
                      <a:pt x="249" y="91"/>
                      <a:pt x="249" y="91"/>
                      <a:pt x="249" y="92"/>
                    </a:cubicBezTo>
                    <a:cubicBezTo>
                      <a:pt x="250" y="91"/>
                      <a:pt x="250" y="91"/>
                      <a:pt x="250" y="91"/>
                    </a:cubicBezTo>
                    <a:cubicBezTo>
                      <a:pt x="250" y="91"/>
                      <a:pt x="250" y="90"/>
                      <a:pt x="250" y="90"/>
                    </a:cubicBezTo>
                    <a:cubicBezTo>
                      <a:pt x="250" y="90"/>
                      <a:pt x="251" y="90"/>
                      <a:pt x="251" y="90"/>
                    </a:cubicBezTo>
                    <a:cubicBezTo>
                      <a:pt x="251" y="90"/>
                      <a:pt x="252" y="90"/>
                      <a:pt x="252" y="90"/>
                    </a:cubicBezTo>
                    <a:cubicBezTo>
                      <a:pt x="252" y="91"/>
                      <a:pt x="253" y="91"/>
                      <a:pt x="253" y="91"/>
                    </a:cubicBezTo>
                    <a:cubicBezTo>
                      <a:pt x="253" y="91"/>
                      <a:pt x="254" y="91"/>
                      <a:pt x="254" y="91"/>
                    </a:cubicBezTo>
                    <a:cubicBezTo>
                      <a:pt x="255" y="91"/>
                      <a:pt x="255" y="91"/>
                      <a:pt x="256" y="91"/>
                    </a:cubicBezTo>
                    <a:cubicBezTo>
                      <a:pt x="256" y="90"/>
                      <a:pt x="256" y="90"/>
                      <a:pt x="257" y="90"/>
                    </a:cubicBezTo>
                    <a:cubicBezTo>
                      <a:pt x="257" y="89"/>
                      <a:pt x="258" y="89"/>
                      <a:pt x="258" y="89"/>
                    </a:cubicBezTo>
                    <a:cubicBezTo>
                      <a:pt x="258" y="88"/>
                      <a:pt x="258" y="88"/>
                      <a:pt x="258" y="88"/>
                    </a:cubicBezTo>
                    <a:cubicBezTo>
                      <a:pt x="258" y="87"/>
                      <a:pt x="258" y="87"/>
                      <a:pt x="258" y="86"/>
                    </a:cubicBezTo>
                    <a:cubicBezTo>
                      <a:pt x="258" y="86"/>
                      <a:pt x="258" y="86"/>
                      <a:pt x="258" y="86"/>
                    </a:cubicBezTo>
                    <a:cubicBezTo>
                      <a:pt x="259" y="85"/>
                      <a:pt x="259" y="84"/>
                      <a:pt x="259" y="83"/>
                    </a:cubicBezTo>
                    <a:cubicBezTo>
                      <a:pt x="259" y="83"/>
                      <a:pt x="259" y="82"/>
                      <a:pt x="259" y="82"/>
                    </a:cubicBezTo>
                    <a:cubicBezTo>
                      <a:pt x="259" y="81"/>
                      <a:pt x="259" y="81"/>
                      <a:pt x="259" y="80"/>
                    </a:cubicBezTo>
                    <a:cubicBezTo>
                      <a:pt x="259" y="79"/>
                      <a:pt x="259" y="79"/>
                      <a:pt x="259" y="78"/>
                    </a:cubicBezTo>
                    <a:cubicBezTo>
                      <a:pt x="259" y="77"/>
                      <a:pt x="259" y="77"/>
                      <a:pt x="259" y="76"/>
                    </a:cubicBezTo>
                    <a:cubicBezTo>
                      <a:pt x="259" y="76"/>
                      <a:pt x="260" y="76"/>
                      <a:pt x="260" y="75"/>
                    </a:cubicBezTo>
                    <a:cubicBezTo>
                      <a:pt x="260" y="75"/>
                      <a:pt x="260" y="75"/>
                      <a:pt x="259" y="74"/>
                    </a:cubicBezTo>
                    <a:cubicBezTo>
                      <a:pt x="259" y="74"/>
                      <a:pt x="259" y="73"/>
                      <a:pt x="259" y="73"/>
                    </a:cubicBezTo>
                    <a:cubicBezTo>
                      <a:pt x="258" y="72"/>
                      <a:pt x="258" y="72"/>
                      <a:pt x="258" y="71"/>
                    </a:cubicBezTo>
                    <a:cubicBezTo>
                      <a:pt x="258" y="71"/>
                      <a:pt x="258" y="71"/>
                      <a:pt x="258" y="71"/>
                    </a:cubicBezTo>
                    <a:cubicBezTo>
                      <a:pt x="258" y="71"/>
                      <a:pt x="258" y="71"/>
                      <a:pt x="257" y="70"/>
                    </a:cubicBezTo>
                    <a:cubicBezTo>
                      <a:pt x="257" y="70"/>
                      <a:pt x="257" y="70"/>
                      <a:pt x="257" y="70"/>
                    </a:cubicBezTo>
                    <a:cubicBezTo>
                      <a:pt x="256" y="69"/>
                      <a:pt x="256" y="69"/>
                      <a:pt x="256" y="69"/>
                    </a:cubicBezTo>
                    <a:cubicBezTo>
                      <a:pt x="256" y="69"/>
                      <a:pt x="256" y="68"/>
                      <a:pt x="255" y="68"/>
                    </a:cubicBezTo>
                    <a:cubicBezTo>
                      <a:pt x="255" y="67"/>
                      <a:pt x="255" y="67"/>
                      <a:pt x="255" y="67"/>
                    </a:cubicBezTo>
                    <a:cubicBezTo>
                      <a:pt x="255" y="66"/>
                      <a:pt x="255" y="66"/>
                      <a:pt x="255" y="65"/>
                    </a:cubicBezTo>
                    <a:cubicBezTo>
                      <a:pt x="255" y="65"/>
                      <a:pt x="255" y="65"/>
                      <a:pt x="255" y="65"/>
                    </a:cubicBezTo>
                    <a:cubicBezTo>
                      <a:pt x="254" y="65"/>
                      <a:pt x="254" y="65"/>
                      <a:pt x="254" y="64"/>
                    </a:cubicBezTo>
                    <a:cubicBezTo>
                      <a:pt x="254" y="64"/>
                      <a:pt x="253" y="64"/>
                      <a:pt x="253" y="64"/>
                    </a:cubicBezTo>
                    <a:cubicBezTo>
                      <a:pt x="253" y="63"/>
                      <a:pt x="253" y="63"/>
                      <a:pt x="253" y="63"/>
                    </a:cubicBezTo>
                    <a:cubicBezTo>
                      <a:pt x="252" y="62"/>
                      <a:pt x="252" y="62"/>
                      <a:pt x="252" y="62"/>
                    </a:cubicBezTo>
                    <a:cubicBezTo>
                      <a:pt x="252" y="61"/>
                      <a:pt x="251" y="61"/>
                      <a:pt x="251" y="61"/>
                    </a:cubicBezTo>
                    <a:cubicBezTo>
                      <a:pt x="251" y="61"/>
                      <a:pt x="250" y="61"/>
                      <a:pt x="250" y="60"/>
                    </a:cubicBezTo>
                    <a:cubicBezTo>
                      <a:pt x="249" y="60"/>
                      <a:pt x="249" y="60"/>
                      <a:pt x="248" y="59"/>
                    </a:cubicBezTo>
                    <a:cubicBezTo>
                      <a:pt x="248" y="59"/>
                      <a:pt x="248" y="59"/>
                      <a:pt x="247" y="59"/>
                    </a:cubicBezTo>
                    <a:cubicBezTo>
                      <a:pt x="247" y="59"/>
                      <a:pt x="247" y="59"/>
                      <a:pt x="247" y="59"/>
                    </a:cubicBezTo>
                    <a:cubicBezTo>
                      <a:pt x="247" y="59"/>
                      <a:pt x="247" y="59"/>
                      <a:pt x="246" y="59"/>
                    </a:cubicBezTo>
                    <a:cubicBezTo>
                      <a:pt x="246" y="59"/>
                      <a:pt x="246" y="58"/>
                      <a:pt x="245" y="58"/>
                    </a:cubicBezTo>
                    <a:cubicBezTo>
                      <a:pt x="245" y="58"/>
                      <a:pt x="245" y="58"/>
                      <a:pt x="245" y="58"/>
                    </a:cubicBezTo>
                    <a:cubicBezTo>
                      <a:pt x="245" y="59"/>
                      <a:pt x="245" y="59"/>
                      <a:pt x="245" y="59"/>
                    </a:cubicBezTo>
                    <a:cubicBezTo>
                      <a:pt x="244" y="59"/>
                      <a:pt x="244" y="58"/>
                      <a:pt x="244" y="59"/>
                    </a:cubicBezTo>
                    <a:cubicBezTo>
                      <a:pt x="243" y="59"/>
                      <a:pt x="244" y="59"/>
                      <a:pt x="243" y="59"/>
                    </a:cubicBezTo>
                    <a:cubicBezTo>
                      <a:pt x="243" y="59"/>
                      <a:pt x="243" y="59"/>
                      <a:pt x="243" y="59"/>
                    </a:cubicBezTo>
                    <a:cubicBezTo>
                      <a:pt x="243" y="60"/>
                      <a:pt x="243" y="60"/>
                      <a:pt x="243" y="60"/>
                    </a:cubicBezTo>
                    <a:cubicBezTo>
                      <a:pt x="243" y="60"/>
                      <a:pt x="243" y="60"/>
                      <a:pt x="242" y="60"/>
                    </a:cubicBezTo>
                    <a:cubicBezTo>
                      <a:pt x="242" y="60"/>
                      <a:pt x="242" y="60"/>
                      <a:pt x="242" y="59"/>
                    </a:cubicBezTo>
                    <a:cubicBezTo>
                      <a:pt x="242" y="59"/>
                      <a:pt x="242" y="59"/>
                      <a:pt x="242" y="59"/>
                    </a:cubicBezTo>
                    <a:cubicBezTo>
                      <a:pt x="242" y="59"/>
                      <a:pt x="241" y="59"/>
                      <a:pt x="241" y="59"/>
                    </a:cubicBezTo>
                    <a:cubicBezTo>
                      <a:pt x="241" y="59"/>
                      <a:pt x="241" y="59"/>
                      <a:pt x="241" y="59"/>
                    </a:cubicBezTo>
                    <a:cubicBezTo>
                      <a:pt x="240" y="58"/>
                      <a:pt x="240" y="59"/>
                      <a:pt x="239" y="58"/>
                    </a:cubicBezTo>
                    <a:cubicBezTo>
                      <a:pt x="239" y="58"/>
                      <a:pt x="239" y="58"/>
                      <a:pt x="239" y="58"/>
                    </a:cubicBezTo>
                    <a:cubicBezTo>
                      <a:pt x="238" y="57"/>
                      <a:pt x="238" y="57"/>
                      <a:pt x="238" y="57"/>
                    </a:cubicBezTo>
                    <a:cubicBezTo>
                      <a:pt x="237" y="57"/>
                      <a:pt x="236" y="57"/>
                      <a:pt x="235" y="57"/>
                    </a:cubicBezTo>
                    <a:cubicBezTo>
                      <a:pt x="235" y="57"/>
                      <a:pt x="235" y="57"/>
                      <a:pt x="235" y="57"/>
                    </a:cubicBezTo>
                    <a:cubicBezTo>
                      <a:pt x="234" y="57"/>
                      <a:pt x="235" y="56"/>
                      <a:pt x="235" y="56"/>
                    </a:cubicBezTo>
                    <a:cubicBezTo>
                      <a:pt x="235" y="56"/>
                      <a:pt x="235" y="56"/>
                      <a:pt x="235" y="55"/>
                    </a:cubicBezTo>
                    <a:cubicBezTo>
                      <a:pt x="235" y="55"/>
                      <a:pt x="235" y="55"/>
                      <a:pt x="236" y="55"/>
                    </a:cubicBezTo>
                    <a:cubicBezTo>
                      <a:pt x="236" y="55"/>
                      <a:pt x="236" y="55"/>
                      <a:pt x="236" y="55"/>
                    </a:cubicBezTo>
                    <a:cubicBezTo>
                      <a:pt x="237" y="54"/>
                      <a:pt x="237" y="54"/>
                      <a:pt x="237" y="53"/>
                    </a:cubicBezTo>
                    <a:cubicBezTo>
                      <a:pt x="237" y="53"/>
                      <a:pt x="237" y="53"/>
                      <a:pt x="237" y="52"/>
                    </a:cubicBezTo>
                    <a:cubicBezTo>
                      <a:pt x="237" y="52"/>
                      <a:pt x="237" y="52"/>
                      <a:pt x="237" y="52"/>
                    </a:cubicBezTo>
                    <a:cubicBezTo>
                      <a:pt x="237" y="51"/>
                      <a:pt x="237" y="51"/>
                      <a:pt x="237" y="51"/>
                    </a:cubicBezTo>
                    <a:cubicBezTo>
                      <a:pt x="237" y="51"/>
                      <a:pt x="238" y="51"/>
                      <a:pt x="238" y="51"/>
                    </a:cubicBezTo>
                    <a:cubicBezTo>
                      <a:pt x="238" y="50"/>
                      <a:pt x="238" y="50"/>
                      <a:pt x="238" y="49"/>
                    </a:cubicBezTo>
                    <a:cubicBezTo>
                      <a:pt x="238" y="49"/>
                      <a:pt x="238" y="49"/>
                      <a:pt x="238" y="49"/>
                    </a:cubicBezTo>
                    <a:cubicBezTo>
                      <a:pt x="239" y="49"/>
                      <a:pt x="239" y="49"/>
                      <a:pt x="239" y="48"/>
                    </a:cubicBezTo>
                    <a:cubicBezTo>
                      <a:pt x="239" y="48"/>
                      <a:pt x="238" y="48"/>
                      <a:pt x="238" y="48"/>
                    </a:cubicBezTo>
                    <a:cubicBezTo>
                      <a:pt x="238" y="48"/>
                      <a:pt x="238" y="48"/>
                      <a:pt x="238" y="47"/>
                    </a:cubicBezTo>
                    <a:cubicBezTo>
                      <a:pt x="238" y="47"/>
                      <a:pt x="238" y="47"/>
                      <a:pt x="238" y="47"/>
                    </a:cubicBezTo>
                    <a:cubicBezTo>
                      <a:pt x="239" y="46"/>
                      <a:pt x="239" y="46"/>
                      <a:pt x="239" y="45"/>
                    </a:cubicBezTo>
                    <a:cubicBezTo>
                      <a:pt x="239" y="45"/>
                      <a:pt x="240" y="45"/>
                      <a:pt x="240" y="45"/>
                    </a:cubicBezTo>
                    <a:cubicBezTo>
                      <a:pt x="241" y="45"/>
                      <a:pt x="241" y="45"/>
                      <a:pt x="242" y="45"/>
                    </a:cubicBezTo>
                    <a:cubicBezTo>
                      <a:pt x="243" y="45"/>
                      <a:pt x="243" y="45"/>
                      <a:pt x="244" y="45"/>
                    </a:cubicBezTo>
                    <a:cubicBezTo>
                      <a:pt x="244" y="45"/>
                      <a:pt x="244" y="45"/>
                      <a:pt x="245" y="45"/>
                    </a:cubicBezTo>
                    <a:cubicBezTo>
                      <a:pt x="245" y="45"/>
                      <a:pt x="245" y="46"/>
                      <a:pt x="246" y="46"/>
                    </a:cubicBezTo>
                    <a:cubicBezTo>
                      <a:pt x="246" y="46"/>
                      <a:pt x="246" y="45"/>
                      <a:pt x="247" y="45"/>
                    </a:cubicBezTo>
                    <a:cubicBezTo>
                      <a:pt x="247" y="45"/>
                      <a:pt x="247" y="45"/>
                      <a:pt x="247" y="45"/>
                    </a:cubicBezTo>
                    <a:cubicBezTo>
                      <a:pt x="248" y="46"/>
                      <a:pt x="248" y="46"/>
                      <a:pt x="248" y="46"/>
                    </a:cubicBezTo>
                    <a:cubicBezTo>
                      <a:pt x="249" y="46"/>
                      <a:pt x="249" y="45"/>
                      <a:pt x="249" y="45"/>
                    </a:cubicBezTo>
                    <a:cubicBezTo>
                      <a:pt x="250" y="45"/>
                      <a:pt x="250" y="45"/>
                      <a:pt x="250" y="45"/>
                    </a:cubicBezTo>
                    <a:cubicBezTo>
                      <a:pt x="251" y="46"/>
                      <a:pt x="251" y="46"/>
                      <a:pt x="251" y="46"/>
                    </a:cubicBezTo>
                    <a:cubicBezTo>
                      <a:pt x="252" y="46"/>
                      <a:pt x="251" y="45"/>
                      <a:pt x="251" y="44"/>
                    </a:cubicBezTo>
                    <a:cubicBezTo>
                      <a:pt x="252" y="44"/>
                      <a:pt x="252" y="44"/>
                      <a:pt x="252" y="44"/>
                    </a:cubicBezTo>
                    <a:cubicBezTo>
                      <a:pt x="253" y="44"/>
                      <a:pt x="253" y="45"/>
                      <a:pt x="253" y="45"/>
                    </a:cubicBezTo>
                    <a:cubicBezTo>
                      <a:pt x="254" y="45"/>
                      <a:pt x="254" y="45"/>
                      <a:pt x="255" y="45"/>
                    </a:cubicBezTo>
                    <a:cubicBezTo>
                      <a:pt x="255" y="45"/>
                      <a:pt x="255" y="45"/>
                      <a:pt x="256" y="45"/>
                    </a:cubicBezTo>
                    <a:cubicBezTo>
                      <a:pt x="256" y="45"/>
                      <a:pt x="257" y="45"/>
                      <a:pt x="257" y="45"/>
                    </a:cubicBezTo>
                    <a:cubicBezTo>
                      <a:pt x="257" y="46"/>
                      <a:pt x="257" y="46"/>
                      <a:pt x="257" y="46"/>
                    </a:cubicBezTo>
                    <a:cubicBezTo>
                      <a:pt x="257" y="46"/>
                      <a:pt x="257" y="47"/>
                      <a:pt x="257" y="47"/>
                    </a:cubicBezTo>
                    <a:cubicBezTo>
                      <a:pt x="257" y="47"/>
                      <a:pt x="257" y="47"/>
                      <a:pt x="257" y="47"/>
                    </a:cubicBezTo>
                    <a:cubicBezTo>
                      <a:pt x="258" y="47"/>
                      <a:pt x="258" y="47"/>
                      <a:pt x="259" y="47"/>
                    </a:cubicBezTo>
                    <a:cubicBezTo>
                      <a:pt x="259" y="47"/>
                      <a:pt x="259" y="46"/>
                      <a:pt x="260" y="46"/>
                    </a:cubicBezTo>
                    <a:cubicBezTo>
                      <a:pt x="260" y="46"/>
                      <a:pt x="260" y="47"/>
                      <a:pt x="261" y="47"/>
                    </a:cubicBezTo>
                    <a:cubicBezTo>
                      <a:pt x="261" y="47"/>
                      <a:pt x="261" y="46"/>
                      <a:pt x="261" y="46"/>
                    </a:cubicBezTo>
                    <a:cubicBezTo>
                      <a:pt x="262" y="46"/>
                      <a:pt x="262" y="46"/>
                      <a:pt x="262" y="46"/>
                    </a:cubicBezTo>
                    <a:cubicBezTo>
                      <a:pt x="263" y="46"/>
                      <a:pt x="263" y="46"/>
                      <a:pt x="263" y="46"/>
                    </a:cubicBezTo>
                    <a:cubicBezTo>
                      <a:pt x="264" y="46"/>
                      <a:pt x="264" y="46"/>
                      <a:pt x="264" y="46"/>
                    </a:cubicBezTo>
                    <a:cubicBezTo>
                      <a:pt x="265" y="46"/>
                      <a:pt x="265" y="45"/>
                      <a:pt x="265" y="45"/>
                    </a:cubicBezTo>
                    <a:cubicBezTo>
                      <a:pt x="264" y="45"/>
                      <a:pt x="264" y="45"/>
                      <a:pt x="264" y="45"/>
                    </a:cubicBezTo>
                    <a:cubicBezTo>
                      <a:pt x="263" y="45"/>
                      <a:pt x="263" y="45"/>
                      <a:pt x="263" y="45"/>
                    </a:cubicBezTo>
                    <a:cubicBezTo>
                      <a:pt x="262" y="45"/>
                      <a:pt x="261" y="45"/>
                      <a:pt x="261" y="44"/>
                    </a:cubicBezTo>
                    <a:cubicBezTo>
                      <a:pt x="261" y="44"/>
                      <a:pt x="261" y="44"/>
                      <a:pt x="261" y="44"/>
                    </a:cubicBezTo>
                    <a:cubicBezTo>
                      <a:pt x="261" y="43"/>
                      <a:pt x="261" y="43"/>
                      <a:pt x="261" y="43"/>
                    </a:cubicBezTo>
                    <a:cubicBezTo>
                      <a:pt x="261" y="42"/>
                      <a:pt x="262" y="43"/>
                      <a:pt x="262" y="42"/>
                    </a:cubicBezTo>
                    <a:cubicBezTo>
                      <a:pt x="262" y="42"/>
                      <a:pt x="262" y="42"/>
                      <a:pt x="262" y="42"/>
                    </a:cubicBezTo>
                    <a:cubicBezTo>
                      <a:pt x="262" y="42"/>
                      <a:pt x="262" y="41"/>
                      <a:pt x="262" y="41"/>
                    </a:cubicBezTo>
                    <a:cubicBezTo>
                      <a:pt x="261" y="41"/>
                      <a:pt x="261" y="41"/>
                      <a:pt x="261" y="41"/>
                    </a:cubicBezTo>
                    <a:cubicBezTo>
                      <a:pt x="261" y="40"/>
                      <a:pt x="261" y="40"/>
                      <a:pt x="261" y="40"/>
                    </a:cubicBezTo>
                    <a:cubicBezTo>
                      <a:pt x="261" y="40"/>
                      <a:pt x="261" y="39"/>
                      <a:pt x="261" y="39"/>
                    </a:cubicBezTo>
                    <a:cubicBezTo>
                      <a:pt x="262" y="39"/>
                      <a:pt x="262" y="39"/>
                      <a:pt x="262" y="39"/>
                    </a:cubicBezTo>
                    <a:cubicBezTo>
                      <a:pt x="263" y="39"/>
                      <a:pt x="263" y="39"/>
                      <a:pt x="263" y="39"/>
                    </a:cubicBezTo>
                    <a:cubicBezTo>
                      <a:pt x="264" y="39"/>
                      <a:pt x="264" y="39"/>
                      <a:pt x="264" y="39"/>
                    </a:cubicBezTo>
                    <a:cubicBezTo>
                      <a:pt x="265" y="39"/>
                      <a:pt x="265" y="39"/>
                      <a:pt x="266" y="39"/>
                    </a:cubicBezTo>
                    <a:cubicBezTo>
                      <a:pt x="266" y="39"/>
                      <a:pt x="267" y="39"/>
                      <a:pt x="267" y="39"/>
                    </a:cubicBezTo>
                    <a:cubicBezTo>
                      <a:pt x="267" y="39"/>
                      <a:pt x="267" y="39"/>
                      <a:pt x="268" y="39"/>
                    </a:cubicBezTo>
                    <a:cubicBezTo>
                      <a:pt x="268" y="40"/>
                      <a:pt x="268" y="40"/>
                      <a:pt x="268" y="40"/>
                    </a:cubicBezTo>
                    <a:cubicBezTo>
                      <a:pt x="269" y="40"/>
                      <a:pt x="269" y="41"/>
                      <a:pt x="269" y="41"/>
                    </a:cubicBezTo>
                    <a:cubicBezTo>
                      <a:pt x="269" y="41"/>
                      <a:pt x="270" y="41"/>
                      <a:pt x="270" y="41"/>
                    </a:cubicBezTo>
                    <a:cubicBezTo>
                      <a:pt x="270" y="41"/>
                      <a:pt x="270" y="41"/>
                      <a:pt x="270" y="41"/>
                    </a:cubicBezTo>
                    <a:cubicBezTo>
                      <a:pt x="270" y="41"/>
                      <a:pt x="271" y="42"/>
                      <a:pt x="271" y="42"/>
                    </a:cubicBezTo>
                    <a:cubicBezTo>
                      <a:pt x="271" y="42"/>
                      <a:pt x="271" y="42"/>
                      <a:pt x="271" y="42"/>
                    </a:cubicBezTo>
                    <a:cubicBezTo>
                      <a:pt x="271" y="42"/>
                      <a:pt x="271" y="42"/>
                      <a:pt x="271" y="41"/>
                    </a:cubicBezTo>
                    <a:cubicBezTo>
                      <a:pt x="272" y="41"/>
                      <a:pt x="272" y="41"/>
                      <a:pt x="272" y="41"/>
                    </a:cubicBezTo>
                    <a:cubicBezTo>
                      <a:pt x="272" y="40"/>
                      <a:pt x="272" y="40"/>
                      <a:pt x="272" y="40"/>
                    </a:cubicBezTo>
                    <a:cubicBezTo>
                      <a:pt x="272" y="40"/>
                      <a:pt x="272" y="40"/>
                      <a:pt x="273" y="39"/>
                    </a:cubicBezTo>
                    <a:cubicBezTo>
                      <a:pt x="273" y="39"/>
                      <a:pt x="273" y="39"/>
                      <a:pt x="273" y="39"/>
                    </a:cubicBezTo>
                    <a:cubicBezTo>
                      <a:pt x="273" y="38"/>
                      <a:pt x="272" y="38"/>
                      <a:pt x="272" y="38"/>
                    </a:cubicBezTo>
                    <a:cubicBezTo>
                      <a:pt x="271" y="38"/>
                      <a:pt x="271" y="37"/>
                      <a:pt x="271" y="37"/>
                    </a:cubicBezTo>
                    <a:cubicBezTo>
                      <a:pt x="271" y="37"/>
                      <a:pt x="272" y="37"/>
                      <a:pt x="272" y="37"/>
                    </a:cubicBezTo>
                    <a:cubicBezTo>
                      <a:pt x="272" y="37"/>
                      <a:pt x="273" y="36"/>
                      <a:pt x="273" y="37"/>
                    </a:cubicBezTo>
                    <a:cubicBezTo>
                      <a:pt x="273" y="37"/>
                      <a:pt x="273" y="37"/>
                      <a:pt x="274" y="37"/>
                    </a:cubicBezTo>
                    <a:cubicBezTo>
                      <a:pt x="274" y="38"/>
                      <a:pt x="274" y="38"/>
                      <a:pt x="274" y="38"/>
                    </a:cubicBezTo>
                    <a:cubicBezTo>
                      <a:pt x="275" y="38"/>
                      <a:pt x="275" y="39"/>
                      <a:pt x="275" y="39"/>
                    </a:cubicBezTo>
                    <a:cubicBezTo>
                      <a:pt x="275" y="39"/>
                      <a:pt x="275" y="39"/>
                      <a:pt x="275" y="40"/>
                    </a:cubicBezTo>
                    <a:cubicBezTo>
                      <a:pt x="275" y="40"/>
                      <a:pt x="276" y="40"/>
                      <a:pt x="276" y="40"/>
                    </a:cubicBezTo>
                    <a:cubicBezTo>
                      <a:pt x="276" y="40"/>
                      <a:pt x="277" y="41"/>
                      <a:pt x="276" y="41"/>
                    </a:cubicBezTo>
                    <a:cubicBezTo>
                      <a:pt x="276" y="41"/>
                      <a:pt x="276" y="41"/>
                      <a:pt x="276" y="42"/>
                    </a:cubicBezTo>
                    <a:cubicBezTo>
                      <a:pt x="276" y="42"/>
                      <a:pt x="276" y="42"/>
                      <a:pt x="276" y="42"/>
                    </a:cubicBezTo>
                    <a:cubicBezTo>
                      <a:pt x="276" y="42"/>
                      <a:pt x="276" y="42"/>
                      <a:pt x="275" y="42"/>
                    </a:cubicBezTo>
                    <a:cubicBezTo>
                      <a:pt x="275" y="43"/>
                      <a:pt x="275" y="43"/>
                      <a:pt x="275" y="44"/>
                    </a:cubicBezTo>
                    <a:cubicBezTo>
                      <a:pt x="275" y="45"/>
                      <a:pt x="275" y="45"/>
                      <a:pt x="275" y="46"/>
                    </a:cubicBezTo>
                    <a:cubicBezTo>
                      <a:pt x="275" y="47"/>
                      <a:pt x="275" y="47"/>
                      <a:pt x="275" y="47"/>
                    </a:cubicBezTo>
                    <a:cubicBezTo>
                      <a:pt x="275" y="48"/>
                      <a:pt x="275" y="48"/>
                      <a:pt x="275" y="48"/>
                    </a:cubicBezTo>
                    <a:cubicBezTo>
                      <a:pt x="275" y="48"/>
                      <a:pt x="275" y="48"/>
                      <a:pt x="275" y="49"/>
                    </a:cubicBezTo>
                    <a:cubicBezTo>
                      <a:pt x="274" y="49"/>
                      <a:pt x="273" y="49"/>
                      <a:pt x="273" y="49"/>
                    </a:cubicBezTo>
                    <a:cubicBezTo>
                      <a:pt x="273" y="49"/>
                      <a:pt x="273" y="50"/>
                      <a:pt x="273" y="50"/>
                    </a:cubicBezTo>
                    <a:cubicBezTo>
                      <a:pt x="273" y="50"/>
                      <a:pt x="274" y="51"/>
                      <a:pt x="274" y="51"/>
                    </a:cubicBezTo>
                    <a:cubicBezTo>
                      <a:pt x="274" y="51"/>
                      <a:pt x="273" y="52"/>
                      <a:pt x="273" y="52"/>
                    </a:cubicBezTo>
                    <a:cubicBezTo>
                      <a:pt x="273" y="52"/>
                      <a:pt x="274" y="53"/>
                      <a:pt x="274" y="53"/>
                    </a:cubicBezTo>
                    <a:cubicBezTo>
                      <a:pt x="274" y="53"/>
                      <a:pt x="275" y="54"/>
                      <a:pt x="275" y="54"/>
                    </a:cubicBezTo>
                    <a:cubicBezTo>
                      <a:pt x="276" y="55"/>
                      <a:pt x="276" y="55"/>
                      <a:pt x="276" y="55"/>
                    </a:cubicBezTo>
                    <a:cubicBezTo>
                      <a:pt x="276" y="56"/>
                      <a:pt x="277" y="56"/>
                      <a:pt x="277" y="57"/>
                    </a:cubicBezTo>
                    <a:cubicBezTo>
                      <a:pt x="278" y="57"/>
                      <a:pt x="278" y="57"/>
                      <a:pt x="279" y="58"/>
                    </a:cubicBezTo>
                    <a:cubicBezTo>
                      <a:pt x="280" y="59"/>
                      <a:pt x="280" y="59"/>
                      <a:pt x="281" y="59"/>
                    </a:cubicBezTo>
                    <a:cubicBezTo>
                      <a:pt x="282" y="60"/>
                      <a:pt x="282" y="60"/>
                      <a:pt x="282" y="61"/>
                    </a:cubicBezTo>
                    <a:cubicBezTo>
                      <a:pt x="283" y="61"/>
                      <a:pt x="283" y="62"/>
                      <a:pt x="284" y="62"/>
                    </a:cubicBezTo>
                    <a:cubicBezTo>
                      <a:pt x="284" y="63"/>
                      <a:pt x="284" y="63"/>
                      <a:pt x="285" y="63"/>
                    </a:cubicBezTo>
                    <a:cubicBezTo>
                      <a:pt x="285" y="63"/>
                      <a:pt x="286" y="64"/>
                      <a:pt x="286" y="64"/>
                    </a:cubicBezTo>
                    <a:cubicBezTo>
                      <a:pt x="287" y="65"/>
                      <a:pt x="288" y="65"/>
                      <a:pt x="288" y="66"/>
                    </a:cubicBezTo>
                    <a:cubicBezTo>
                      <a:pt x="289" y="66"/>
                      <a:pt x="289" y="67"/>
                      <a:pt x="290" y="67"/>
                    </a:cubicBezTo>
                    <a:cubicBezTo>
                      <a:pt x="290" y="68"/>
                      <a:pt x="290" y="68"/>
                      <a:pt x="291" y="68"/>
                    </a:cubicBezTo>
                    <a:cubicBezTo>
                      <a:pt x="291" y="68"/>
                      <a:pt x="291" y="67"/>
                      <a:pt x="291" y="67"/>
                    </a:cubicBezTo>
                    <a:cubicBezTo>
                      <a:pt x="291" y="67"/>
                      <a:pt x="291" y="66"/>
                      <a:pt x="291" y="66"/>
                    </a:cubicBezTo>
                    <a:cubicBezTo>
                      <a:pt x="291" y="65"/>
                      <a:pt x="291" y="65"/>
                      <a:pt x="291" y="64"/>
                    </a:cubicBezTo>
                    <a:cubicBezTo>
                      <a:pt x="291" y="64"/>
                      <a:pt x="290" y="63"/>
                      <a:pt x="290" y="63"/>
                    </a:cubicBezTo>
                    <a:cubicBezTo>
                      <a:pt x="290" y="63"/>
                      <a:pt x="289" y="63"/>
                      <a:pt x="290" y="62"/>
                    </a:cubicBezTo>
                    <a:cubicBezTo>
                      <a:pt x="290" y="62"/>
                      <a:pt x="290" y="62"/>
                      <a:pt x="291" y="62"/>
                    </a:cubicBezTo>
                    <a:cubicBezTo>
                      <a:pt x="291" y="62"/>
                      <a:pt x="291" y="62"/>
                      <a:pt x="291" y="61"/>
                    </a:cubicBezTo>
                    <a:cubicBezTo>
                      <a:pt x="291" y="61"/>
                      <a:pt x="291" y="60"/>
                      <a:pt x="291" y="60"/>
                    </a:cubicBezTo>
                    <a:cubicBezTo>
                      <a:pt x="290" y="60"/>
                      <a:pt x="290" y="60"/>
                      <a:pt x="290" y="59"/>
                    </a:cubicBezTo>
                    <a:cubicBezTo>
                      <a:pt x="290" y="59"/>
                      <a:pt x="290" y="59"/>
                      <a:pt x="290" y="59"/>
                    </a:cubicBezTo>
                    <a:cubicBezTo>
                      <a:pt x="290" y="58"/>
                      <a:pt x="290" y="58"/>
                      <a:pt x="291" y="58"/>
                    </a:cubicBezTo>
                    <a:cubicBezTo>
                      <a:pt x="291" y="58"/>
                      <a:pt x="291" y="58"/>
                      <a:pt x="291" y="58"/>
                    </a:cubicBezTo>
                    <a:cubicBezTo>
                      <a:pt x="292" y="58"/>
                      <a:pt x="292" y="58"/>
                      <a:pt x="292" y="58"/>
                    </a:cubicBezTo>
                    <a:cubicBezTo>
                      <a:pt x="292" y="58"/>
                      <a:pt x="293" y="57"/>
                      <a:pt x="292" y="57"/>
                    </a:cubicBezTo>
                    <a:cubicBezTo>
                      <a:pt x="292" y="57"/>
                      <a:pt x="292" y="57"/>
                      <a:pt x="292" y="57"/>
                    </a:cubicBezTo>
                    <a:cubicBezTo>
                      <a:pt x="291" y="57"/>
                      <a:pt x="291" y="57"/>
                      <a:pt x="290" y="56"/>
                    </a:cubicBezTo>
                    <a:cubicBezTo>
                      <a:pt x="290" y="56"/>
                      <a:pt x="290" y="56"/>
                      <a:pt x="289" y="55"/>
                    </a:cubicBezTo>
                    <a:cubicBezTo>
                      <a:pt x="289" y="55"/>
                      <a:pt x="288" y="55"/>
                      <a:pt x="288" y="54"/>
                    </a:cubicBezTo>
                    <a:cubicBezTo>
                      <a:pt x="289" y="54"/>
                      <a:pt x="289" y="54"/>
                      <a:pt x="289" y="54"/>
                    </a:cubicBezTo>
                    <a:cubicBezTo>
                      <a:pt x="289" y="54"/>
                      <a:pt x="289" y="54"/>
                      <a:pt x="290" y="54"/>
                    </a:cubicBezTo>
                    <a:cubicBezTo>
                      <a:pt x="290" y="54"/>
                      <a:pt x="291" y="54"/>
                      <a:pt x="291" y="53"/>
                    </a:cubicBezTo>
                    <a:cubicBezTo>
                      <a:pt x="291" y="53"/>
                      <a:pt x="290" y="53"/>
                      <a:pt x="290" y="53"/>
                    </a:cubicBezTo>
                    <a:cubicBezTo>
                      <a:pt x="289" y="52"/>
                      <a:pt x="289" y="52"/>
                      <a:pt x="289" y="52"/>
                    </a:cubicBezTo>
                    <a:cubicBezTo>
                      <a:pt x="289" y="52"/>
                      <a:pt x="288" y="52"/>
                      <a:pt x="288" y="52"/>
                    </a:cubicBezTo>
                    <a:cubicBezTo>
                      <a:pt x="288" y="52"/>
                      <a:pt x="288" y="52"/>
                      <a:pt x="287" y="51"/>
                    </a:cubicBezTo>
                    <a:cubicBezTo>
                      <a:pt x="287" y="51"/>
                      <a:pt x="287" y="50"/>
                      <a:pt x="286" y="50"/>
                    </a:cubicBezTo>
                    <a:cubicBezTo>
                      <a:pt x="286" y="49"/>
                      <a:pt x="286" y="49"/>
                      <a:pt x="285" y="49"/>
                    </a:cubicBezTo>
                    <a:cubicBezTo>
                      <a:pt x="285" y="49"/>
                      <a:pt x="284" y="49"/>
                      <a:pt x="283" y="49"/>
                    </a:cubicBezTo>
                    <a:cubicBezTo>
                      <a:pt x="283" y="49"/>
                      <a:pt x="283" y="49"/>
                      <a:pt x="282" y="48"/>
                    </a:cubicBezTo>
                    <a:cubicBezTo>
                      <a:pt x="282" y="48"/>
                      <a:pt x="282" y="48"/>
                      <a:pt x="282" y="47"/>
                    </a:cubicBezTo>
                    <a:cubicBezTo>
                      <a:pt x="282" y="47"/>
                      <a:pt x="282" y="47"/>
                      <a:pt x="282" y="47"/>
                    </a:cubicBezTo>
                    <a:cubicBezTo>
                      <a:pt x="281" y="47"/>
                      <a:pt x="282" y="46"/>
                      <a:pt x="281" y="46"/>
                    </a:cubicBezTo>
                    <a:cubicBezTo>
                      <a:pt x="281" y="46"/>
                      <a:pt x="281" y="46"/>
                      <a:pt x="281" y="45"/>
                    </a:cubicBezTo>
                    <a:cubicBezTo>
                      <a:pt x="280" y="45"/>
                      <a:pt x="280" y="45"/>
                      <a:pt x="280" y="44"/>
                    </a:cubicBezTo>
                    <a:cubicBezTo>
                      <a:pt x="280" y="44"/>
                      <a:pt x="280" y="43"/>
                      <a:pt x="281" y="44"/>
                    </a:cubicBezTo>
                    <a:cubicBezTo>
                      <a:pt x="281" y="44"/>
                      <a:pt x="281" y="44"/>
                      <a:pt x="281" y="44"/>
                    </a:cubicBezTo>
                    <a:cubicBezTo>
                      <a:pt x="282" y="44"/>
                      <a:pt x="282" y="44"/>
                      <a:pt x="282" y="44"/>
                    </a:cubicBezTo>
                    <a:cubicBezTo>
                      <a:pt x="283" y="44"/>
                      <a:pt x="283" y="44"/>
                      <a:pt x="283" y="43"/>
                    </a:cubicBezTo>
                    <a:cubicBezTo>
                      <a:pt x="283" y="43"/>
                      <a:pt x="283" y="43"/>
                      <a:pt x="283" y="42"/>
                    </a:cubicBezTo>
                    <a:cubicBezTo>
                      <a:pt x="283" y="42"/>
                      <a:pt x="284" y="42"/>
                      <a:pt x="284" y="42"/>
                    </a:cubicBezTo>
                    <a:cubicBezTo>
                      <a:pt x="284" y="43"/>
                      <a:pt x="284" y="43"/>
                      <a:pt x="284" y="43"/>
                    </a:cubicBezTo>
                    <a:cubicBezTo>
                      <a:pt x="285" y="43"/>
                      <a:pt x="284" y="43"/>
                      <a:pt x="285" y="44"/>
                    </a:cubicBezTo>
                    <a:cubicBezTo>
                      <a:pt x="285" y="44"/>
                      <a:pt x="285" y="44"/>
                      <a:pt x="285" y="44"/>
                    </a:cubicBezTo>
                    <a:cubicBezTo>
                      <a:pt x="286" y="44"/>
                      <a:pt x="286" y="44"/>
                      <a:pt x="286" y="43"/>
                    </a:cubicBezTo>
                    <a:cubicBezTo>
                      <a:pt x="286" y="43"/>
                      <a:pt x="286" y="43"/>
                      <a:pt x="286" y="43"/>
                    </a:cubicBezTo>
                    <a:cubicBezTo>
                      <a:pt x="286" y="42"/>
                      <a:pt x="286" y="42"/>
                      <a:pt x="286" y="42"/>
                    </a:cubicBezTo>
                    <a:cubicBezTo>
                      <a:pt x="287" y="42"/>
                      <a:pt x="287" y="42"/>
                      <a:pt x="288" y="42"/>
                    </a:cubicBezTo>
                    <a:cubicBezTo>
                      <a:pt x="288" y="42"/>
                      <a:pt x="288" y="42"/>
                      <a:pt x="289" y="42"/>
                    </a:cubicBezTo>
                    <a:cubicBezTo>
                      <a:pt x="289" y="42"/>
                      <a:pt x="289" y="42"/>
                      <a:pt x="290" y="42"/>
                    </a:cubicBezTo>
                    <a:cubicBezTo>
                      <a:pt x="290" y="42"/>
                      <a:pt x="291" y="42"/>
                      <a:pt x="291" y="43"/>
                    </a:cubicBezTo>
                    <a:cubicBezTo>
                      <a:pt x="291" y="43"/>
                      <a:pt x="291" y="43"/>
                      <a:pt x="292" y="43"/>
                    </a:cubicBezTo>
                    <a:cubicBezTo>
                      <a:pt x="292" y="44"/>
                      <a:pt x="292" y="44"/>
                      <a:pt x="293" y="44"/>
                    </a:cubicBezTo>
                    <a:cubicBezTo>
                      <a:pt x="293" y="44"/>
                      <a:pt x="293" y="44"/>
                      <a:pt x="294" y="44"/>
                    </a:cubicBezTo>
                    <a:cubicBezTo>
                      <a:pt x="294" y="43"/>
                      <a:pt x="293" y="43"/>
                      <a:pt x="293" y="43"/>
                    </a:cubicBezTo>
                    <a:cubicBezTo>
                      <a:pt x="293" y="42"/>
                      <a:pt x="293" y="42"/>
                      <a:pt x="293" y="42"/>
                    </a:cubicBezTo>
                    <a:cubicBezTo>
                      <a:pt x="293" y="42"/>
                      <a:pt x="293" y="42"/>
                      <a:pt x="293" y="42"/>
                    </a:cubicBezTo>
                    <a:cubicBezTo>
                      <a:pt x="293" y="42"/>
                      <a:pt x="293" y="42"/>
                      <a:pt x="293" y="41"/>
                    </a:cubicBezTo>
                    <a:cubicBezTo>
                      <a:pt x="294" y="41"/>
                      <a:pt x="293" y="40"/>
                      <a:pt x="294" y="40"/>
                    </a:cubicBezTo>
                    <a:cubicBezTo>
                      <a:pt x="294" y="40"/>
                      <a:pt x="294" y="39"/>
                      <a:pt x="294" y="39"/>
                    </a:cubicBezTo>
                    <a:cubicBezTo>
                      <a:pt x="295" y="39"/>
                      <a:pt x="295" y="39"/>
                      <a:pt x="295" y="39"/>
                    </a:cubicBezTo>
                    <a:cubicBezTo>
                      <a:pt x="295" y="39"/>
                      <a:pt x="296" y="39"/>
                      <a:pt x="296" y="39"/>
                    </a:cubicBezTo>
                    <a:cubicBezTo>
                      <a:pt x="296" y="39"/>
                      <a:pt x="296" y="39"/>
                      <a:pt x="296" y="38"/>
                    </a:cubicBezTo>
                    <a:cubicBezTo>
                      <a:pt x="296" y="38"/>
                      <a:pt x="296" y="38"/>
                      <a:pt x="297" y="38"/>
                    </a:cubicBezTo>
                    <a:cubicBezTo>
                      <a:pt x="297" y="38"/>
                      <a:pt x="297" y="38"/>
                      <a:pt x="297" y="37"/>
                    </a:cubicBezTo>
                    <a:cubicBezTo>
                      <a:pt x="297" y="37"/>
                      <a:pt x="297" y="37"/>
                      <a:pt x="297" y="37"/>
                    </a:cubicBezTo>
                    <a:cubicBezTo>
                      <a:pt x="297" y="36"/>
                      <a:pt x="298" y="36"/>
                      <a:pt x="298" y="36"/>
                    </a:cubicBezTo>
                    <a:cubicBezTo>
                      <a:pt x="298" y="36"/>
                      <a:pt x="298" y="37"/>
                      <a:pt x="298" y="37"/>
                    </a:cubicBezTo>
                    <a:cubicBezTo>
                      <a:pt x="299" y="37"/>
                      <a:pt x="299" y="37"/>
                      <a:pt x="299" y="37"/>
                    </a:cubicBezTo>
                    <a:cubicBezTo>
                      <a:pt x="300" y="37"/>
                      <a:pt x="300" y="37"/>
                      <a:pt x="301" y="37"/>
                    </a:cubicBezTo>
                    <a:cubicBezTo>
                      <a:pt x="301" y="37"/>
                      <a:pt x="301" y="37"/>
                      <a:pt x="302" y="37"/>
                    </a:cubicBezTo>
                    <a:cubicBezTo>
                      <a:pt x="302" y="37"/>
                      <a:pt x="302" y="37"/>
                      <a:pt x="302" y="37"/>
                    </a:cubicBezTo>
                    <a:cubicBezTo>
                      <a:pt x="304" y="38"/>
                      <a:pt x="304" y="38"/>
                      <a:pt x="304" y="38"/>
                    </a:cubicBezTo>
                    <a:cubicBezTo>
                      <a:pt x="305" y="38"/>
                      <a:pt x="305" y="38"/>
                      <a:pt x="305" y="37"/>
                    </a:cubicBezTo>
                    <a:cubicBezTo>
                      <a:pt x="306" y="37"/>
                      <a:pt x="308" y="38"/>
                      <a:pt x="308" y="37"/>
                    </a:cubicBezTo>
                    <a:cubicBezTo>
                      <a:pt x="308" y="37"/>
                      <a:pt x="307" y="37"/>
                      <a:pt x="307" y="36"/>
                    </a:cubicBezTo>
                    <a:cubicBezTo>
                      <a:pt x="307" y="36"/>
                      <a:pt x="307" y="36"/>
                      <a:pt x="307" y="35"/>
                    </a:cubicBezTo>
                    <a:cubicBezTo>
                      <a:pt x="306" y="35"/>
                      <a:pt x="306" y="35"/>
                      <a:pt x="306" y="34"/>
                    </a:cubicBezTo>
                    <a:cubicBezTo>
                      <a:pt x="307" y="34"/>
                      <a:pt x="307" y="33"/>
                      <a:pt x="308" y="34"/>
                    </a:cubicBezTo>
                    <a:cubicBezTo>
                      <a:pt x="309" y="35"/>
                      <a:pt x="309" y="35"/>
                      <a:pt x="309" y="36"/>
                    </a:cubicBezTo>
                    <a:cubicBezTo>
                      <a:pt x="309" y="36"/>
                      <a:pt x="309" y="36"/>
                      <a:pt x="310" y="37"/>
                    </a:cubicBezTo>
                    <a:cubicBezTo>
                      <a:pt x="311" y="37"/>
                      <a:pt x="311" y="37"/>
                      <a:pt x="311" y="37"/>
                    </a:cubicBezTo>
                    <a:cubicBezTo>
                      <a:pt x="312" y="37"/>
                      <a:pt x="313" y="37"/>
                      <a:pt x="313" y="36"/>
                    </a:cubicBezTo>
                    <a:cubicBezTo>
                      <a:pt x="314" y="36"/>
                      <a:pt x="313" y="35"/>
                      <a:pt x="314" y="36"/>
                    </a:cubicBezTo>
                    <a:cubicBezTo>
                      <a:pt x="315" y="36"/>
                      <a:pt x="315" y="36"/>
                      <a:pt x="316" y="37"/>
                    </a:cubicBezTo>
                    <a:cubicBezTo>
                      <a:pt x="317" y="38"/>
                      <a:pt x="316" y="38"/>
                      <a:pt x="316" y="38"/>
                    </a:cubicBezTo>
                    <a:cubicBezTo>
                      <a:pt x="317" y="39"/>
                      <a:pt x="317" y="39"/>
                      <a:pt x="318" y="40"/>
                    </a:cubicBezTo>
                    <a:cubicBezTo>
                      <a:pt x="319" y="40"/>
                      <a:pt x="318" y="39"/>
                      <a:pt x="319" y="40"/>
                    </a:cubicBezTo>
                    <a:cubicBezTo>
                      <a:pt x="320" y="40"/>
                      <a:pt x="320" y="40"/>
                      <a:pt x="321" y="40"/>
                    </a:cubicBezTo>
                    <a:cubicBezTo>
                      <a:pt x="322" y="41"/>
                      <a:pt x="322" y="41"/>
                      <a:pt x="323" y="41"/>
                    </a:cubicBezTo>
                    <a:cubicBezTo>
                      <a:pt x="324" y="42"/>
                      <a:pt x="324" y="42"/>
                      <a:pt x="325" y="41"/>
                    </a:cubicBezTo>
                    <a:cubicBezTo>
                      <a:pt x="325" y="41"/>
                      <a:pt x="324" y="41"/>
                      <a:pt x="325" y="41"/>
                    </a:cubicBezTo>
                    <a:cubicBezTo>
                      <a:pt x="325" y="41"/>
                      <a:pt x="326" y="41"/>
                      <a:pt x="327" y="41"/>
                    </a:cubicBezTo>
                    <a:cubicBezTo>
                      <a:pt x="327" y="41"/>
                      <a:pt x="326" y="41"/>
                      <a:pt x="326" y="40"/>
                    </a:cubicBezTo>
                    <a:cubicBezTo>
                      <a:pt x="326" y="40"/>
                      <a:pt x="325" y="39"/>
                      <a:pt x="326" y="39"/>
                    </a:cubicBezTo>
                    <a:cubicBezTo>
                      <a:pt x="326" y="39"/>
                      <a:pt x="327" y="39"/>
                      <a:pt x="327" y="39"/>
                    </a:cubicBezTo>
                    <a:cubicBezTo>
                      <a:pt x="328" y="39"/>
                      <a:pt x="328" y="39"/>
                      <a:pt x="328" y="38"/>
                    </a:cubicBezTo>
                    <a:cubicBezTo>
                      <a:pt x="328" y="38"/>
                      <a:pt x="328" y="38"/>
                      <a:pt x="327" y="37"/>
                    </a:cubicBezTo>
                    <a:cubicBezTo>
                      <a:pt x="327" y="37"/>
                      <a:pt x="327" y="37"/>
                      <a:pt x="327" y="36"/>
                    </a:cubicBezTo>
                    <a:cubicBezTo>
                      <a:pt x="327" y="36"/>
                      <a:pt x="328" y="36"/>
                      <a:pt x="329" y="36"/>
                    </a:cubicBezTo>
                    <a:cubicBezTo>
                      <a:pt x="330" y="36"/>
                      <a:pt x="330" y="36"/>
                      <a:pt x="331" y="36"/>
                    </a:cubicBezTo>
                    <a:cubicBezTo>
                      <a:pt x="332" y="36"/>
                      <a:pt x="332" y="36"/>
                      <a:pt x="333" y="36"/>
                    </a:cubicBezTo>
                    <a:cubicBezTo>
                      <a:pt x="333" y="36"/>
                      <a:pt x="333" y="35"/>
                      <a:pt x="333" y="35"/>
                    </a:cubicBezTo>
                    <a:cubicBezTo>
                      <a:pt x="333" y="35"/>
                      <a:pt x="334" y="35"/>
                      <a:pt x="335" y="35"/>
                    </a:cubicBezTo>
                    <a:cubicBezTo>
                      <a:pt x="335" y="35"/>
                      <a:pt x="335" y="35"/>
                      <a:pt x="335" y="34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96" name="Freeform 541">
                <a:extLst>
                  <a:ext uri="{FF2B5EF4-FFF2-40B4-BE49-F238E27FC236}">
                    <a16:creationId xmlns:a16="http://schemas.microsoft.com/office/drawing/2014/main" id="{92823CA5-11A8-43C0-9A5D-15C61E6E1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2126" y="903289"/>
                <a:ext cx="130175" cy="53975"/>
              </a:xfrm>
              <a:custGeom>
                <a:avLst/>
                <a:gdLst>
                  <a:gd name="T0" fmla="*/ 8 w 12"/>
                  <a:gd name="T1" fmla="*/ 4 h 5"/>
                  <a:gd name="T2" fmla="*/ 10 w 12"/>
                  <a:gd name="T3" fmla="*/ 3 h 5"/>
                  <a:gd name="T4" fmla="*/ 4 w 12"/>
                  <a:gd name="T5" fmla="*/ 1 h 5"/>
                  <a:gd name="T6" fmla="*/ 2 w 12"/>
                  <a:gd name="T7" fmla="*/ 0 h 5"/>
                  <a:gd name="T8" fmla="*/ 0 w 12"/>
                  <a:gd name="T9" fmla="*/ 4 h 5"/>
                  <a:gd name="T10" fmla="*/ 3 w 12"/>
                  <a:gd name="T11" fmla="*/ 5 h 5"/>
                  <a:gd name="T12" fmla="*/ 8 w 12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5">
                    <a:moveTo>
                      <a:pt x="8" y="4"/>
                    </a:moveTo>
                    <a:cubicBezTo>
                      <a:pt x="9" y="4"/>
                      <a:pt x="12" y="4"/>
                      <a:pt x="10" y="3"/>
                    </a:cubicBezTo>
                    <a:cubicBezTo>
                      <a:pt x="8" y="1"/>
                      <a:pt x="6" y="2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5" y="5"/>
                      <a:pt x="7" y="5"/>
                      <a:pt x="8" y="4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97" name="Freeform 542">
                <a:extLst>
                  <a:ext uri="{FF2B5EF4-FFF2-40B4-BE49-F238E27FC236}">
                    <a16:creationId xmlns:a16="http://schemas.microsoft.com/office/drawing/2014/main" id="{2D07A4FF-4FFB-426E-8601-0A4F8BDB41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7389" y="1238251"/>
                <a:ext cx="96838" cy="31750"/>
              </a:xfrm>
              <a:custGeom>
                <a:avLst/>
                <a:gdLst>
                  <a:gd name="T0" fmla="*/ 2 w 9"/>
                  <a:gd name="T1" fmla="*/ 2 h 3"/>
                  <a:gd name="T2" fmla="*/ 3 w 9"/>
                  <a:gd name="T3" fmla="*/ 2 h 3"/>
                  <a:gd name="T4" fmla="*/ 5 w 9"/>
                  <a:gd name="T5" fmla="*/ 3 h 3"/>
                  <a:gd name="T6" fmla="*/ 8 w 9"/>
                  <a:gd name="T7" fmla="*/ 3 h 3"/>
                  <a:gd name="T8" fmla="*/ 9 w 9"/>
                  <a:gd name="T9" fmla="*/ 2 h 3"/>
                  <a:gd name="T10" fmla="*/ 7 w 9"/>
                  <a:gd name="T11" fmla="*/ 1 h 3"/>
                  <a:gd name="T12" fmla="*/ 5 w 9"/>
                  <a:gd name="T13" fmla="*/ 1 h 3"/>
                  <a:gd name="T14" fmla="*/ 3 w 9"/>
                  <a:gd name="T15" fmla="*/ 0 h 3"/>
                  <a:gd name="T16" fmla="*/ 2 w 9"/>
                  <a:gd name="T17" fmla="*/ 1 h 3"/>
                  <a:gd name="T18" fmla="*/ 0 w 9"/>
                  <a:gd name="T19" fmla="*/ 0 h 3"/>
                  <a:gd name="T20" fmla="*/ 0 w 9"/>
                  <a:gd name="T21" fmla="*/ 1 h 3"/>
                  <a:gd name="T22" fmla="*/ 2 w 9"/>
                  <a:gd name="T2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3">
                    <a:moveTo>
                      <a:pt x="2" y="2"/>
                    </a:moveTo>
                    <a:cubicBezTo>
                      <a:pt x="3" y="2"/>
                      <a:pt x="2" y="1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6" y="3"/>
                      <a:pt x="7" y="3"/>
                      <a:pt x="8" y="3"/>
                    </a:cubicBezTo>
                    <a:cubicBezTo>
                      <a:pt x="8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7" y="1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2" y="0"/>
                      <a:pt x="3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2" y="2"/>
                    </a:cubicBezTo>
                  </a:path>
                </a:pathLst>
              </a:custGeom>
              <a:ln w="952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3"/>
              </a:fontRef>
            </p:style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pic>
        <p:nvPicPr>
          <p:cNvPr id="2598" name="Picture 259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640" y="2763387"/>
            <a:ext cx="4888846" cy="105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73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Marketing Strategy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Rounded Rectangle 32"/>
          <p:cNvSpPr/>
          <p:nvPr/>
        </p:nvSpPr>
        <p:spPr>
          <a:xfrm>
            <a:off x="6133468" y="2681187"/>
            <a:ext cx="958761" cy="2769205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 cap="flat" cmpd="sng" algn="ctr">
            <a:solidFill>
              <a:srgbClr val="25B7AB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20" name="Rounded Rectangle 32"/>
          <p:cNvSpPr/>
          <p:nvPr/>
        </p:nvSpPr>
        <p:spPr>
          <a:xfrm>
            <a:off x="6466019" y="4237030"/>
            <a:ext cx="626211" cy="1220731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 cap="flat" cmpd="sng" algn="ctr">
            <a:solidFill>
              <a:srgbClr val="5BBE77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21" name="Rounded Rectangle 32"/>
          <p:cNvSpPr/>
          <p:nvPr/>
        </p:nvSpPr>
        <p:spPr>
          <a:xfrm flipH="1">
            <a:off x="4559188" y="1874087"/>
            <a:ext cx="1236715" cy="3576304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 cap="flat" cmpd="sng" algn="ctr">
            <a:solidFill>
              <a:srgbClr val="27A6C2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22" name="Rounded Rectangle 32"/>
          <p:cNvSpPr/>
          <p:nvPr/>
        </p:nvSpPr>
        <p:spPr>
          <a:xfrm flipH="1">
            <a:off x="4533201" y="3285201"/>
            <a:ext cx="926585" cy="2165191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 cap="flat" cmpd="sng" algn="ctr">
            <a:solidFill>
              <a:srgbClr val="239CCE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24" name="Rectangle 223"/>
          <p:cNvSpPr/>
          <p:nvPr/>
        </p:nvSpPr>
        <p:spPr>
          <a:xfrm>
            <a:off x="4476901" y="5877756"/>
            <a:ext cx="844617" cy="980244"/>
          </a:xfrm>
          <a:prstGeom prst="rect">
            <a:avLst/>
          </a:prstGeom>
          <a:solidFill>
            <a:srgbClr val="239CCE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7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25" name="Rectangle 224"/>
          <p:cNvSpPr/>
          <p:nvPr/>
        </p:nvSpPr>
        <p:spPr>
          <a:xfrm>
            <a:off x="5317410" y="5877756"/>
            <a:ext cx="930991" cy="980244"/>
          </a:xfrm>
          <a:prstGeom prst="rect">
            <a:avLst/>
          </a:prstGeom>
          <a:solidFill>
            <a:srgbClr val="27A6C2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7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26" name="Rectangle 225"/>
          <p:cNvSpPr/>
          <p:nvPr/>
        </p:nvSpPr>
        <p:spPr>
          <a:xfrm>
            <a:off x="6244273" y="5871504"/>
            <a:ext cx="844617" cy="980244"/>
          </a:xfrm>
          <a:prstGeom prst="rect">
            <a:avLst/>
          </a:prstGeom>
          <a:solidFill>
            <a:srgbClr val="25B7AB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7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28" name="Rectangle 227"/>
          <p:cNvSpPr/>
          <p:nvPr/>
        </p:nvSpPr>
        <p:spPr>
          <a:xfrm>
            <a:off x="7085957" y="5871504"/>
            <a:ext cx="844617" cy="980244"/>
          </a:xfrm>
          <a:prstGeom prst="rect">
            <a:avLst/>
          </a:prstGeom>
          <a:solidFill>
            <a:srgbClr val="5BBE77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7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30" name="Freeform 229"/>
          <p:cNvSpPr/>
          <p:nvPr/>
        </p:nvSpPr>
        <p:spPr>
          <a:xfrm>
            <a:off x="4453467" y="5450391"/>
            <a:ext cx="1181101" cy="430779"/>
          </a:xfrm>
          <a:custGeom>
            <a:avLst/>
            <a:gdLst>
              <a:gd name="connsiteX0" fmla="*/ 629306 w 885826"/>
              <a:gd name="connsiteY0" fmla="*/ 0 h 323084"/>
              <a:gd name="connsiteX1" fmla="*/ 629925 w 885826"/>
              <a:gd name="connsiteY1" fmla="*/ 0 h 323084"/>
              <a:gd name="connsiteX2" fmla="*/ 652708 w 885826"/>
              <a:gd name="connsiteY2" fmla="*/ 0 h 323084"/>
              <a:gd name="connsiteX3" fmla="*/ 668782 w 885826"/>
              <a:gd name="connsiteY3" fmla="*/ 0 h 323084"/>
              <a:gd name="connsiteX4" fmla="*/ 827277 w 885826"/>
              <a:gd name="connsiteY4" fmla="*/ 0 h 323084"/>
              <a:gd name="connsiteX5" fmla="*/ 859249 w 885826"/>
              <a:gd name="connsiteY5" fmla="*/ 0 h 323084"/>
              <a:gd name="connsiteX6" fmla="*/ 879231 w 885826"/>
              <a:gd name="connsiteY6" fmla="*/ 0 h 323084"/>
              <a:gd name="connsiteX7" fmla="*/ 885826 w 885826"/>
              <a:gd name="connsiteY7" fmla="*/ 0 h 323084"/>
              <a:gd name="connsiteX8" fmla="*/ 662921 w 885826"/>
              <a:gd name="connsiteY8" fmla="*/ 323084 h 323084"/>
              <a:gd name="connsiteX9" fmla="*/ 472220 w 885826"/>
              <a:gd name="connsiteY9" fmla="*/ 323084 h 323084"/>
              <a:gd name="connsiteX10" fmla="*/ 429803 w 885826"/>
              <a:gd name="connsiteY10" fmla="*/ 323084 h 323084"/>
              <a:gd name="connsiteX11" fmla="*/ 401174 w 885826"/>
              <a:gd name="connsiteY11" fmla="*/ 323084 h 323084"/>
              <a:gd name="connsiteX12" fmla="*/ 281753 w 885826"/>
              <a:gd name="connsiteY12" fmla="*/ 323084 h 323084"/>
              <a:gd name="connsiteX13" fmla="*/ 249925 w 885826"/>
              <a:gd name="connsiteY13" fmla="*/ 323084 h 323084"/>
              <a:gd name="connsiteX14" fmla="*/ 203822 w 885826"/>
              <a:gd name="connsiteY14" fmla="*/ 323084 h 323084"/>
              <a:gd name="connsiteX15" fmla="*/ 0 w 885826"/>
              <a:gd name="connsiteY15" fmla="*/ 323084 h 323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85826" h="323084">
                <a:moveTo>
                  <a:pt x="629306" y="0"/>
                </a:moveTo>
                <a:lnTo>
                  <a:pt x="629925" y="0"/>
                </a:lnTo>
                <a:lnTo>
                  <a:pt x="652708" y="0"/>
                </a:lnTo>
                <a:lnTo>
                  <a:pt x="668782" y="0"/>
                </a:lnTo>
                <a:lnTo>
                  <a:pt x="827277" y="0"/>
                </a:lnTo>
                <a:lnTo>
                  <a:pt x="859249" y="0"/>
                </a:lnTo>
                <a:lnTo>
                  <a:pt x="879231" y="0"/>
                </a:lnTo>
                <a:lnTo>
                  <a:pt x="885826" y="0"/>
                </a:lnTo>
                <a:lnTo>
                  <a:pt x="662921" y="323084"/>
                </a:lnTo>
                <a:lnTo>
                  <a:pt x="472220" y="323084"/>
                </a:lnTo>
                <a:lnTo>
                  <a:pt x="429803" y="323084"/>
                </a:lnTo>
                <a:lnTo>
                  <a:pt x="401174" y="323084"/>
                </a:lnTo>
                <a:lnTo>
                  <a:pt x="281753" y="323084"/>
                </a:lnTo>
                <a:lnTo>
                  <a:pt x="249925" y="323084"/>
                </a:lnTo>
                <a:lnTo>
                  <a:pt x="203822" y="323084"/>
                </a:lnTo>
                <a:lnTo>
                  <a:pt x="0" y="323084"/>
                </a:lnTo>
                <a:close/>
              </a:path>
            </a:pathLst>
          </a:custGeom>
          <a:solidFill>
            <a:srgbClr val="239CCE">
              <a:lumMod val="75000"/>
            </a:srgbClr>
          </a:solidFill>
          <a:ln w="9525" cap="flat" cmpd="sng" algn="ctr">
            <a:noFill/>
            <a:prstDash val="solid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31" name="Freeform 230"/>
          <p:cNvSpPr/>
          <p:nvPr/>
        </p:nvSpPr>
        <p:spPr>
          <a:xfrm flipH="1">
            <a:off x="6273475" y="5450391"/>
            <a:ext cx="1672492" cy="430779"/>
          </a:xfrm>
          <a:custGeom>
            <a:avLst/>
            <a:gdLst>
              <a:gd name="connsiteX0" fmla="*/ 1254369 w 1254369"/>
              <a:gd name="connsiteY0" fmla="*/ 0 h 323084"/>
              <a:gd name="connsiteX1" fmla="*/ 1254368 w 1254369"/>
              <a:gd name="connsiteY1" fmla="*/ 0 h 323084"/>
              <a:gd name="connsiteX2" fmla="*/ 1226451 w 1254369"/>
              <a:gd name="connsiteY2" fmla="*/ 0 h 323084"/>
              <a:gd name="connsiteX3" fmla="*/ 1174598 w 1254369"/>
              <a:gd name="connsiteY3" fmla="*/ 0 h 323084"/>
              <a:gd name="connsiteX4" fmla="*/ 1063213 w 1254369"/>
              <a:gd name="connsiteY4" fmla="*/ 0 h 323084"/>
              <a:gd name="connsiteX5" fmla="*/ 1058224 w 1254369"/>
              <a:gd name="connsiteY5" fmla="*/ 0 h 323084"/>
              <a:gd name="connsiteX6" fmla="*/ 986644 w 1254369"/>
              <a:gd name="connsiteY6" fmla="*/ 0 h 323084"/>
              <a:gd name="connsiteX7" fmla="*/ 983443 w 1254369"/>
              <a:gd name="connsiteY7" fmla="*/ 0 h 323084"/>
              <a:gd name="connsiteX8" fmla="*/ 972326 w 1254369"/>
              <a:gd name="connsiteY8" fmla="*/ 4689 h 323084"/>
              <a:gd name="connsiteX9" fmla="*/ 0 w 1254369"/>
              <a:gd name="connsiteY9" fmla="*/ 323084 h 323084"/>
              <a:gd name="connsiteX10" fmla="*/ 217369 w 1254369"/>
              <a:gd name="connsiteY10" fmla="*/ 323084 h 323084"/>
              <a:gd name="connsiteX11" fmla="*/ 239807 w 1254369"/>
              <a:gd name="connsiteY11" fmla="*/ 323084 h 323084"/>
              <a:gd name="connsiteX12" fmla="*/ 297139 w 1254369"/>
              <a:gd name="connsiteY12" fmla="*/ 323084 h 323084"/>
              <a:gd name="connsiteX13" fmla="*/ 408524 w 1254369"/>
              <a:gd name="connsiteY13" fmla="*/ 323084 h 323084"/>
              <a:gd name="connsiteX14" fmla="*/ 436736 w 1254369"/>
              <a:gd name="connsiteY14" fmla="*/ 323084 h 323084"/>
              <a:gd name="connsiteX15" fmla="*/ 488294 w 1254369"/>
              <a:gd name="connsiteY15" fmla="*/ 323084 h 323084"/>
              <a:gd name="connsiteX16" fmla="*/ 632881 w 1254369"/>
              <a:gd name="connsiteY16" fmla="*/ 323084 h 323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54369" h="323084">
                <a:moveTo>
                  <a:pt x="1254369" y="0"/>
                </a:moveTo>
                <a:lnTo>
                  <a:pt x="1254368" y="0"/>
                </a:lnTo>
                <a:lnTo>
                  <a:pt x="1226451" y="0"/>
                </a:lnTo>
                <a:lnTo>
                  <a:pt x="1174598" y="0"/>
                </a:lnTo>
                <a:lnTo>
                  <a:pt x="1063213" y="0"/>
                </a:lnTo>
                <a:lnTo>
                  <a:pt x="1058224" y="0"/>
                </a:lnTo>
                <a:lnTo>
                  <a:pt x="986644" y="0"/>
                </a:lnTo>
                <a:lnTo>
                  <a:pt x="983443" y="0"/>
                </a:lnTo>
                <a:lnTo>
                  <a:pt x="972326" y="4689"/>
                </a:lnTo>
                <a:lnTo>
                  <a:pt x="0" y="323084"/>
                </a:lnTo>
                <a:lnTo>
                  <a:pt x="217369" y="323084"/>
                </a:lnTo>
                <a:lnTo>
                  <a:pt x="239807" y="323084"/>
                </a:lnTo>
                <a:lnTo>
                  <a:pt x="297139" y="323084"/>
                </a:lnTo>
                <a:lnTo>
                  <a:pt x="408524" y="323084"/>
                </a:lnTo>
                <a:lnTo>
                  <a:pt x="436736" y="323084"/>
                </a:lnTo>
                <a:lnTo>
                  <a:pt x="488294" y="323084"/>
                </a:lnTo>
                <a:lnTo>
                  <a:pt x="632881" y="323084"/>
                </a:lnTo>
                <a:close/>
              </a:path>
            </a:pathLst>
          </a:custGeom>
          <a:solidFill>
            <a:srgbClr val="5BBE77">
              <a:lumMod val="75000"/>
            </a:srgbClr>
          </a:solidFill>
          <a:ln w="9525" cap="flat" cmpd="sng" algn="ctr">
            <a:noFill/>
            <a:prstDash val="solid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32" name="Freeform 231"/>
          <p:cNvSpPr/>
          <p:nvPr/>
        </p:nvSpPr>
        <p:spPr>
          <a:xfrm flipH="1">
            <a:off x="5954681" y="5450391"/>
            <a:ext cx="1172308" cy="430779"/>
          </a:xfrm>
          <a:custGeom>
            <a:avLst/>
            <a:gdLst>
              <a:gd name="connsiteX0" fmla="*/ 879231 w 879231"/>
              <a:gd name="connsiteY0" fmla="*/ 0 h 323084"/>
              <a:gd name="connsiteX1" fmla="*/ 871415 w 879231"/>
              <a:gd name="connsiteY1" fmla="*/ 0 h 323084"/>
              <a:gd name="connsiteX2" fmla="*/ 859249 w 879231"/>
              <a:gd name="connsiteY2" fmla="*/ 0 h 323084"/>
              <a:gd name="connsiteX3" fmla="*/ 827276 w 879231"/>
              <a:gd name="connsiteY3" fmla="*/ 0 h 323084"/>
              <a:gd name="connsiteX4" fmla="*/ 668782 w 879231"/>
              <a:gd name="connsiteY4" fmla="*/ 0 h 323084"/>
              <a:gd name="connsiteX5" fmla="*/ 652708 w 879231"/>
              <a:gd name="connsiteY5" fmla="*/ 0 h 323084"/>
              <a:gd name="connsiteX6" fmla="*/ 629924 w 879231"/>
              <a:gd name="connsiteY6" fmla="*/ 0 h 323084"/>
              <a:gd name="connsiteX7" fmla="*/ 629306 w 879231"/>
              <a:gd name="connsiteY7" fmla="*/ 0 h 323084"/>
              <a:gd name="connsiteX8" fmla="*/ 0 w 879231"/>
              <a:gd name="connsiteY8" fmla="*/ 323084 h 323084"/>
              <a:gd name="connsiteX9" fmla="*/ 203821 w 879231"/>
              <a:gd name="connsiteY9" fmla="*/ 323084 h 323084"/>
              <a:gd name="connsiteX10" fmla="*/ 249925 w 879231"/>
              <a:gd name="connsiteY10" fmla="*/ 323084 h 323084"/>
              <a:gd name="connsiteX11" fmla="*/ 281753 w 879231"/>
              <a:gd name="connsiteY11" fmla="*/ 323084 h 323084"/>
              <a:gd name="connsiteX12" fmla="*/ 401173 w 879231"/>
              <a:gd name="connsiteY12" fmla="*/ 323084 h 323084"/>
              <a:gd name="connsiteX13" fmla="*/ 429803 w 879231"/>
              <a:gd name="connsiteY13" fmla="*/ 323084 h 323084"/>
              <a:gd name="connsiteX14" fmla="*/ 472220 w 879231"/>
              <a:gd name="connsiteY14" fmla="*/ 323084 h 323084"/>
              <a:gd name="connsiteX15" fmla="*/ 648510 w 879231"/>
              <a:gd name="connsiteY15" fmla="*/ 323084 h 323084"/>
              <a:gd name="connsiteX16" fmla="*/ 867128 w 879231"/>
              <a:gd name="connsiteY16" fmla="*/ 6214 h 323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79231" h="323084">
                <a:moveTo>
                  <a:pt x="879231" y="0"/>
                </a:moveTo>
                <a:lnTo>
                  <a:pt x="871415" y="0"/>
                </a:lnTo>
                <a:lnTo>
                  <a:pt x="859249" y="0"/>
                </a:lnTo>
                <a:lnTo>
                  <a:pt x="827276" y="0"/>
                </a:lnTo>
                <a:lnTo>
                  <a:pt x="668782" y="0"/>
                </a:lnTo>
                <a:lnTo>
                  <a:pt x="652708" y="0"/>
                </a:lnTo>
                <a:lnTo>
                  <a:pt x="629924" y="0"/>
                </a:lnTo>
                <a:lnTo>
                  <a:pt x="629306" y="0"/>
                </a:lnTo>
                <a:lnTo>
                  <a:pt x="0" y="323084"/>
                </a:lnTo>
                <a:lnTo>
                  <a:pt x="203821" y="323084"/>
                </a:lnTo>
                <a:lnTo>
                  <a:pt x="249925" y="323084"/>
                </a:lnTo>
                <a:lnTo>
                  <a:pt x="281753" y="323084"/>
                </a:lnTo>
                <a:lnTo>
                  <a:pt x="401173" y="323084"/>
                </a:lnTo>
                <a:lnTo>
                  <a:pt x="429803" y="323084"/>
                </a:lnTo>
                <a:lnTo>
                  <a:pt x="472220" y="323084"/>
                </a:lnTo>
                <a:lnTo>
                  <a:pt x="648510" y="323084"/>
                </a:lnTo>
                <a:lnTo>
                  <a:pt x="867128" y="6214"/>
                </a:lnTo>
                <a:close/>
              </a:path>
            </a:pathLst>
          </a:custGeom>
          <a:solidFill>
            <a:srgbClr val="25B7AB">
              <a:lumMod val="75000"/>
            </a:srgbClr>
          </a:solidFill>
          <a:ln w="9525" cap="flat" cmpd="sng" algn="ctr">
            <a:noFill/>
            <a:prstDash val="solid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33" name="Freeform 232"/>
          <p:cNvSpPr/>
          <p:nvPr/>
        </p:nvSpPr>
        <p:spPr>
          <a:xfrm>
            <a:off x="5300867" y="5450391"/>
            <a:ext cx="968696" cy="430779"/>
          </a:xfrm>
          <a:custGeom>
            <a:avLst/>
            <a:gdLst>
              <a:gd name="connsiteX0" fmla="*/ 225425 w 726522"/>
              <a:gd name="connsiteY0" fmla="*/ 0 h 323084"/>
              <a:gd name="connsiteX1" fmla="*/ 247330 w 726522"/>
              <a:gd name="connsiteY1" fmla="*/ 0 h 323084"/>
              <a:gd name="connsiteX2" fmla="*/ 304861 w 726522"/>
              <a:gd name="connsiteY2" fmla="*/ 0 h 323084"/>
              <a:gd name="connsiteX3" fmla="*/ 448435 w 726522"/>
              <a:gd name="connsiteY3" fmla="*/ 0 h 323084"/>
              <a:gd name="connsiteX4" fmla="*/ 501097 w 726522"/>
              <a:gd name="connsiteY4" fmla="*/ 0 h 323084"/>
              <a:gd name="connsiteX5" fmla="*/ 504592 w 726522"/>
              <a:gd name="connsiteY5" fmla="*/ 0 h 323084"/>
              <a:gd name="connsiteX6" fmla="*/ 726522 w 726522"/>
              <a:gd name="connsiteY6" fmla="*/ 323084 h 323084"/>
              <a:gd name="connsiteX7" fmla="*/ 548998 w 726522"/>
              <a:gd name="connsiteY7" fmla="*/ 323084 h 323084"/>
              <a:gd name="connsiteX8" fmla="*/ 447355 w 726522"/>
              <a:gd name="connsiteY8" fmla="*/ 323084 h 323084"/>
              <a:gd name="connsiteX9" fmla="*/ 253767 w 726522"/>
              <a:gd name="connsiteY9" fmla="*/ 323084 h 323084"/>
              <a:gd name="connsiteX10" fmla="*/ 204298 w 726522"/>
              <a:gd name="connsiteY10" fmla="*/ 323084 h 323084"/>
              <a:gd name="connsiteX11" fmla="*/ 0 w 726522"/>
              <a:gd name="connsiteY11" fmla="*/ 323084 h 323084"/>
              <a:gd name="connsiteX12" fmla="*/ 235785 w 726522"/>
              <a:gd name="connsiteY12" fmla="*/ 15082 h 323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6522" h="323084">
                <a:moveTo>
                  <a:pt x="225425" y="0"/>
                </a:moveTo>
                <a:lnTo>
                  <a:pt x="247330" y="0"/>
                </a:lnTo>
                <a:lnTo>
                  <a:pt x="304861" y="0"/>
                </a:lnTo>
                <a:lnTo>
                  <a:pt x="448435" y="0"/>
                </a:lnTo>
                <a:lnTo>
                  <a:pt x="501097" y="0"/>
                </a:lnTo>
                <a:lnTo>
                  <a:pt x="504592" y="0"/>
                </a:lnTo>
                <a:lnTo>
                  <a:pt x="726522" y="323084"/>
                </a:lnTo>
                <a:lnTo>
                  <a:pt x="548998" y="323084"/>
                </a:lnTo>
                <a:lnTo>
                  <a:pt x="447355" y="323084"/>
                </a:lnTo>
                <a:lnTo>
                  <a:pt x="253767" y="323084"/>
                </a:lnTo>
                <a:lnTo>
                  <a:pt x="204298" y="323084"/>
                </a:lnTo>
                <a:lnTo>
                  <a:pt x="0" y="323084"/>
                </a:lnTo>
                <a:lnTo>
                  <a:pt x="235785" y="15082"/>
                </a:lnTo>
                <a:close/>
              </a:path>
            </a:pathLst>
          </a:custGeom>
          <a:solidFill>
            <a:srgbClr val="27A6C2">
              <a:lumMod val="75000"/>
            </a:srgbClr>
          </a:solidFill>
          <a:ln w="9525" cap="flat" cmpd="sng" algn="ctr">
            <a:noFill/>
            <a:prstDash val="solid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34" name="Oval 233"/>
          <p:cNvSpPr/>
          <p:nvPr/>
        </p:nvSpPr>
        <p:spPr>
          <a:xfrm>
            <a:off x="3780699" y="1454247"/>
            <a:ext cx="846667" cy="846667"/>
          </a:xfrm>
          <a:prstGeom prst="ellipse">
            <a:avLst/>
          </a:prstGeom>
          <a:solidFill>
            <a:srgbClr val="27A6C2"/>
          </a:solidFill>
          <a:ln w="9525" cap="flat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35" name="Oval 234"/>
          <p:cNvSpPr/>
          <p:nvPr/>
        </p:nvSpPr>
        <p:spPr>
          <a:xfrm>
            <a:off x="3780699" y="2830080"/>
            <a:ext cx="846667" cy="846667"/>
          </a:xfrm>
          <a:prstGeom prst="ellipse">
            <a:avLst/>
          </a:prstGeom>
          <a:solidFill>
            <a:srgbClr val="239CCE"/>
          </a:solidFill>
          <a:ln w="9525" cap="flat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37" name="Oval 236"/>
          <p:cNvSpPr/>
          <p:nvPr/>
        </p:nvSpPr>
        <p:spPr>
          <a:xfrm>
            <a:off x="7030896" y="2279747"/>
            <a:ext cx="846667" cy="846667"/>
          </a:xfrm>
          <a:prstGeom prst="ellipse">
            <a:avLst/>
          </a:prstGeom>
          <a:solidFill>
            <a:srgbClr val="25B7AB"/>
          </a:solidFill>
          <a:ln w="9525" cap="flat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38" name="Oval 237"/>
          <p:cNvSpPr/>
          <p:nvPr/>
        </p:nvSpPr>
        <p:spPr>
          <a:xfrm>
            <a:off x="7030896" y="3817368"/>
            <a:ext cx="846667" cy="846667"/>
          </a:xfrm>
          <a:prstGeom prst="ellipse">
            <a:avLst/>
          </a:prstGeom>
          <a:solidFill>
            <a:srgbClr val="5BBE77"/>
          </a:solidFill>
          <a:ln w="9525" cap="flat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pic>
        <p:nvPicPr>
          <p:cNvPr id="240" name="Picture 23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8041" y="3005422"/>
            <a:ext cx="511985" cy="495984"/>
          </a:xfrm>
          <a:prstGeom prst="rect">
            <a:avLst/>
          </a:prstGeom>
        </p:spPr>
      </p:pic>
      <p:pic>
        <p:nvPicPr>
          <p:cNvPr id="241" name="Picture 24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5145" y="1658693"/>
            <a:ext cx="437777" cy="437777"/>
          </a:xfrm>
          <a:prstGeom prst="rect">
            <a:avLst/>
          </a:prstGeom>
        </p:spPr>
      </p:pic>
      <p:pic>
        <p:nvPicPr>
          <p:cNvPr id="242" name="Picture 241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87779" y="2483930"/>
            <a:ext cx="532901" cy="438303"/>
          </a:xfrm>
          <a:prstGeom prst="rect">
            <a:avLst/>
          </a:prstGeom>
        </p:spPr>
      </p:pic>
      <p:pic>
        <p:nvPicPr>
          <p:cNvPr id="243" name="Picture 242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7165" y="4075602"/>
            <a:ext cx="574132" cy="330200"/>
          </a:xfrm>
          <a:prstGeom prst="rect">
            <a:avLst/>
          </a:prstGeom>
        </p:spPr>
      </p:pic>
      <p:sp>
        <p:nvSpPr>
          <p:cNvPr id="244" name="Rectangle 243"/>
          <p:cNvSpPr/>
          <p:nvPr/>
        </p:nvSpPr>
        <p:spPr>
          <a:xfrm>
            <a:off x="7952499" y="2363042"/>
            <a:ext cx="88678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sz="4800" dirty="0">
                <a:solidFill>
                  <a:srgbClr val="57565A"/>
                </a:solidFill>
                <a:latin typeface="Open Sans Light"/>
              </a:rPr>
              <a:t>02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8809008" y="2537095"/>
            <a:ext cx="2925792" cy="543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sz="1467" dirty="0" smtClean="0">
                <a:solidFill>
                  <a:srgbClr val="57565A"/>
                </a:solidFill>
                <a:latin typeface="Open Sans Light"/>
              </a:rPr>
              <a:t>Pay per use model for multiple vendors across categories</a:t>
            </a:r>
            <a:endParaRPr lang="en-US" sz="14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46" name="Rectangle 245"/>
          <p:cNvSpPr/>
          <p:nvPr/>
        </p:nvSpPr>
        <p:spPr>
          <a:xfrm>
            <a:off x="7961296" y="2097991"/>
            <a:ext cx="2909904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On-Demand Service</a:t>
            </a:r>
            <a:endParaRPr lang="en-US" sz="2133" b="1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47" name="Rectangle 246"/>
          <p:cNvSpPr/>
          <p:nvPr/>
        </p:nvSpPr>
        <p:spPr>
          <a:xfrm>
            <a:off x="7952499" y="3913690"/>
            <a:ext cx="88678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sz="4800" dirty="0">
                <a:solidFill>
                  <a:srgbClr val="57565A"/>
                </a:solidFill>
                <a:latin typeface="Open Sans Light"/>
              </a:rPr>
              <a:t>04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8809008" y="4087743"/>
            <a:ext cx="2627587" cy="769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sz="1467" dirty="0" smtClean="0">
                <a:solidFill>
                  <a:srgbClr val="57565A"/>
                </a:solidFill>
                <a:latin typeface="Open Sans Light"/>
              </a:rPr>
              <a:t>Streamlined digital spending by targeting micro segments in customers</a:t>
            </a:r>
            <a:endParaRPr lang="en-US" sz="14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49" name="Rectangle 248"/>
          <p:cNvSpPr/>
          <p:nvPr/>
        </p:nvSpPr>
        <p:spPr>
          <a:xfrm>
            <a:off x="7961296" y="3648639"/>
            <a:ext cx="2627587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Targeted appeal</a:t>
            </a:r>
            <a:endParaRPr lang="en-US" sz="2133" b="1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53" name="Rectangle 252"/>
          <p:cNvSpPr/>
          <p:nvPr/>
        </p:nvSpPr>
        <p:spPr>
          <a:xfrm>
            <a:off x="2787286" y="2884066"/>
            <a:ext cx="88678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sz="4800" dirty="0">
                <a:solidFill>
                  <a:srgbClr val="57565A"/>
                </a:solidFill>
                <a:latin typeface="Open Sans Light"/>
              </a:rPr>
              <a:t>03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267792" y="3058119"/>
            <a:ext cx="2627587" cy="769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sz="1467" dirty="0" smtClean="0">
                <a:solidFill>
                  <a:srgbClr val="57565A"/>
                </a:solidFill>
                <a:latin typeface="Open Sans Light"/>
              </a:rPr>
              <a:t>Combination of digital outreach along with offline models </a:t>
            </a:r>
            <a:endParaRPr lang="en-US" sz="14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55" name="Rectangle 254"/>
          <p:cNvSpPr/>
          <p:nvPr/>
        </p:nvSpPr>
        <p:spPr>
          <a:xfrm>
            <a:off x="842626" y="2619015"/>
            <a:ext cx="2793206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Optimized approach</a:t>
            </a:r>
            <a:endParaRPr lang="en-US" sz="2133" b="1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56" name="Rectangle 255"/>
          <p:cNvSpPr/>
          <p:nvPr/>
        </p:nvSpPr>
        <p:spPr>
          <a:xfrm>
            <a:off x="2787286" y="1529400"/>
            <a:ext cx="88678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sz="4800" dirty="0">
                <a:solidFill>
                  <a:srgbClr val="57565A"/>
                </a:solidFill>
                <a:latin typeface="Open Sans Light"/>
              </a:rPr>
              <a:t>01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267792" y="1703452"/>
            <a:ext cx="2627587" cy="769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sz="1467" dirty="0" smtClean="0">
                <a:solidFill>
                  <a:srgbClr val="57565A"/>
                </a:solidFill>
                <a:latin typeface="Open Sans Light"/>
              </a:rPr>
              <a:t>Marketplace Model for maximum value to Stakeholders</a:t>
            </a:r>
            <a:endParaRPr lang="en-US" sz="14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58" name="Rectangle 257"/>
          <p:cNvSpPr/>
          <p:nvPr/>
        </p:nvSpPr>
        <p:spPr>
          <a:xfrm>
            <a:off x="1008244" y="1264348"/>
            <a:ext cx="2627587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Open Marketplace</a:t>
            </a:r>
            <a:endParaRPr lang="en-US" sz="2133" b="1" dirty="0">
              <a:solidFill>
                <a:srgbClr val="57565A"/>
              </a:solidFill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6438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3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3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3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3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3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2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3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2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3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19" grpId="0" animBg="1"/>
      <p:bldP spid="220" grpId="0" animBg="1"/>
      <p:bldP spid="221" grpId="0" animBg="1"/>
      <p:bldP spid="222" grpId="0" animBg="1"/>
      <p:bldP spid="224" grpId="0" animBg="1"/>
      <p:bldP spid="225" grpId="0" animBg="1"/>
      <p:bldP spid="226" grpId="0" animBg="1"/>
      <p:bldP spid="228" grpId="0" animBg="1"/>
      <p:bldP spid="230" grpId="0" animBg="1"/>
      <p:bldP spid="231" grpId="0" animBg="1"/>
      <p:bldP spid="232" grpId="0" animBg="1"/>
      <p:bldP spid="233" grpId="0" animBg="1"/>
      <p:bldP spid="234" grpId="0" animBg="1"/>
      <p:bldP spid="235" grpId="0" animBg="1"/>
      <p:bldP spid="237" grpId="0" animBg="1"/>
      <p:bldP spid="238" grpId="0" animBg="1"/>
      <p:bldP spid="244" grpId="0"/>
      <p:bldP spid="245" grpId="0"/>
      <p:bldP spid="246" grpId="0"/>
      <p:bldP spid="247" grpId="0"/>
      <p:bldP spid="248" grpId="0"/>
      <p:bldP spid="249" grpId="0"/>
      <p:bldP spid="253" grpId="0"/>
      <p:bldP spid="254" grpId="0"/>
      <p:bldP spid="255" grpId="0"/>
      <p:bldP spid="256" grpId="0"/>
      <p:bldP spid="257" grpId="0"/>
      <p:bldP spid="25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Revenue Model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6" name="Google Shape;279;p25"/>
          <p:cNvGraphicFramePr/>
          <p:nvPr>
            <p:extLst>
              <p:ext uri="{D42A27DB-BD31-4B8C-83A1-F6EECF244321}">
                <p14:modId xmlns:p14="http://schemas.microsoft.com/office/powerpoint/2010/main" val="3959854262"/>
              </p:ext>
            </p:extLst>
          </p:nvPr>
        </p:nvGraphicFramePr>
        <p:xfrm>
          <a:off x="546913" y="1442164"/>
          <a:ext cx="10337963" cy="448416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2104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27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950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Name of Product</a:t>
                      </a:r>
                      <a:endParaRPr sz="1600" dirty="0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Projected Revenue in INR at the end of 12 months</a:t>
                      </a:r>
                      <a:endParaRPr sz="1600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</a:t>
                      </a:r>
                      <a:r>
                        <a:rPr lang="en-US" sz="18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wnacar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1,50,00,000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Ownabike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90,00,000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Buymycar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40,00,000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</a:t>
                      </a:r>
                      <a:r>
                        <a:rPr lang="en-US" sz="18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uymybike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60,00,000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L</a:t>
                      </a:r>
                      <a:r>
                        <a:rPr lang="en-US" sz="18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ocomo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30,00,000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Real Roadies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20,00,000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Salzmate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45,00,000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Myshowroom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60,00,000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</a:t>
                      </a:r>
                      <a:r>
                        <a:rPr lang="en-US" sz="1800" dirty="0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uto24.news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1,00,000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227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V</a:t>
                      </a:r>
                      <a:r>
                        <a:rPr lang="en-US" sz="1800" baseline="0" dirty="0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A</a:t>
                      </a:r>
                      <a:r>
                        <a:rPr lang="en-US" sz="1800" dirty="0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uto mall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30,00,000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376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699153" y="113329"/>
            <a:ext cx="6942754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Projected Investment </a:t>
            </a:r>
            <a:r>
              <a:rPr lang="en-IN" sz="2800" b="1" i="1" u="sng" dirty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Fund Utilization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4377000" y="1818620"/>
            <a:ext cx="3408379" cy="3408379"/>
          </a:xfrm>
          <a:prstGeom prst="ellipse">
            <a:avLst/>
          </a:prstGeom>
          <a:solidFill>
            <a:sysClr val="window" lastClr="FFFFFF">
              <a:lumMod val="50000"/>
              <a:alpha val="50000"/>
            </a:sys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5" name="Pie 54"/>
          <p:cNvSpPr/>
          <p:nvPr/>
        </p:nvSpPr>
        <p:spPr>
          <a:xfrm>
            <a:off x="3848942" y="1290561"/>
            <a:ext cx="4464496" cy="4464496"/>
          </a:xfrm>
          <a:prstGeom prst="pie">
            <a:avLst>
              <a:gd name="adj1" fmla="val 12147609"/>
              <a:gd name="adj2" fmla="val 14284542"/>
            </a:avLst>
          </a:prstGeom>
          <a:solidFill>
            <a:srgbClr val="8DC928">
              <a:alpha val="78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6" name="Pie 55"/>
          <p:cNvSpPr/>
          <p:nvPr/>
        </p:nvSpPr>
        <p:spPr>
          <a:xfrm>
            <a:off x="3848942" y="1290561"/>
            <a:ext cx="4464496" cy="4464496"/>
          </a:xfrm>
          <a:prstGeom prst="pie">
            <a:avLst>
              <a:gd name="adj1" fmla="val 6199411"/>
              <a:gd name="adj2" fmla="val 10253042"/>
            </a:avLst>
          </a:prstGeom>
          <a:solidFill>
            <a:srgbClr val="5BBE77">
              <a:alpha val="78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7" name="Pie 56"/>
          <p:cNvSpPr/>
          <p:nvPr/>
        </p:nvSpPr>
        <p:spPr>
          <a:xfrm>
            <a:off x="3511507" y="978527"/>
            <a:ext cx="5088565" cy="5088565"/>
          </a:xfrm>
          <a:prstGeom prst="pie">
            <a:avLst>
              <a:gd name="adj1" fmla="val 20379763"/>
              <a:gd name="adj2" fmla="val 2003783"/>
            </a:avLst>
          </a:prstGeom>
          <a:solidFill>
            <a:srgbClr val="27A6C2">
              <a:alpha val="78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8" name="Pie 57"/>
          <p:cNvSpPr/>
          <p:nvPr/>
        </p:nvSpPr>
        <p:spPr>
          <a:xfrm>
            <a:off x="3848942" y="1290561"/>
            <a:ext cx="4464496" cy="4464496"/>
          </a:xfrm>
          <a:prstGeom prst="pie">
            <a:avLst>
              <a:gd name="adj1" fmla="val 18316965"/>
              <a:gd name="adj2" fmla="val 21079154"/>
            </a:avLst>
          </a:prstGeom>
          <a:solidFill>
            <a:srgbClr val="2099D8">
              <a:alpha val="78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9" name="Pie 58"/>
          <p:cNvSpPr/>
          <p:nvPr/>
        </p:nvSpPr>
        <p:spPr>
          <a:xfrm>
            <a:off x="3415496" y="882516"/>
            <a:ext cx="5280587" cy="5280587"/>
          </a:xfrm>
          <a:prstGeom prst="pie">
            <a:avLst>
              <a:gd name="adj1" fmla="val 9630247"/>
              <a:gd name="adj2" fmla="val 11520264"/>
            </a:avLst>
          </a:prstGeom>
          <a:solidFill>
            <a:srgbClr val="7EC44E">
              <a:alpha val="78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0" name="Pie 59"/>
          <p:cNvSpPr/>
          <p:nvPr/>
        </p:nvSpPr>
        <p:spPr>
          <a:xfrm>
            <a:off x="4114960" y="1556580"/>
            <a:ext cx="3932459" cy="3932459"/>
          </a:xfrm>
          <a:prstGeom prst="pie">
            <a:avLst>
              <a:gd name="adj1" fmla="val 1652294"/>
              <a:gd name="adj2" fmla="val 4142044"/>
            </a:avLst>
          </a:prstGeom>
          <a:solidFill>
            <a:srgbClr val="27A6C2">
              <a:alpha val="78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4083683" y="1525303"/>
            <a:ext cx="3995013" cy="3995013"/>
            <a:chOff x="3185119" y="1363965"/>
            <a:chExt cx="2556284" cy="2556284"/>
          </a:xfrm>
        </p:grpSpPr>
        <p:grpSp>
          <p:nvGrpSpPr>
            <p:cNvPr id="62" name="Group 61"/>
            <p:cNvGrpSpPr/>
            <p:nvPr/>
          </p:nvGrpSpPr>
          <p:grpSpPr>
            <a:xfrm>
              <a:off x="3378898" y="1551650"/>
              <a:ext cx="2180915" cy="2180915"/>
              <a:chOff x="3378898" y="1551650"/>
              <a:chExt cx="2180915" cy="2180915"/>
            </a:xfrm>
          </p:grpSpPr>
          <p:cxnSp>
            <p:nvCxnSpPr>
              <p:cNvPr id="69" name="Straight Connector 68"/>
              <p:cNvCxnSpPr>
                <a:stCxn id="54" idx="0"/>
                <a:endCxn id="54" idx="4"/>
              </p:cNvCxnSpPr>
              <p:nvPr/>
            </p:nvCxnSpPr>
            <p:spPr>
              <a:xfrm>
                <a:off x="4469356" y="1551650"/>
                <a:ext cx="0" cy="2180915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50000"/>
                    <a:alpha val="50000"/>
                  </a:sysClr>
                </a:solidFill>
                <a:prstDash val="solid"/>
              </a:ln>
              <a:effectLst/>
            </p:spPr>
          </p:cxnSp>
          <p:cxnSp>
            <p:nvCxnSpPr>
              <p:cNvPr id="70" name="Straight Connector 69"/>
              <p:cNvCxnSpPr>
                <a:stCxn id="54" idx="6"/>
                <a:endCxn id="54" idx="2"/>
              </p:cNvCxnSpPr>
              <p:nvPr/>
            </p:nvCxnSpPr>
            <p:spPr>
              <a:xfrm flipH="1">
                <a:off x="3378898" y="2642107"/>
                <a:ext cx="2180915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50000"/>
                    <a:alpha val="50000"/>
                  </a:sysClr>
                </a:solidFill>
                <a:prstDash val="solid"/>
              </a:ln>
              <a:effectLst/>
            </p:spPr>
          </p:cxnSp>
        </p:grpSp>
        <p:grpSp>
          <p:nvGrpSpPr>
            <p:cNvPr id="63" name="Group 62"/>
            <p:cNvGrpSpPr/>
            <p:nvPr/>
          </p:nvGrpSpPr>
          <p:grpSpPr>
            <a:xfrm rot="1800000">
              <a:off x="3185119" y="1363965"/>
              <a:ext cx="2556284" cy="2556284"/>
              <a:chOff x="3302242" y="1480164"/>
              <a:chExt cx="2556284" cy="2556284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4580384" y="1480164"/>
                <a:ext cx="0" cy="2556284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50000"/>
                    <a:alpha val="50000"/>
                  </a:sysClr>
                </a:solidFill>
                <a:prstDash val="solid"/>
              </a:ln>
              <a:effectLst/>
            </p:spPr>
          </p:cxnSp>
          <p:cxnSp>
            <p:nvCxnSpPr>
              <p:cNvPr id="68" name="Straight Connector 67"/>
              <p:cNvCxnSpPr/>
              <p:nvPr/>
            </p:nvCxnSpPr>
            <p:spPr>
              <a:xfrm flipH="1">
                <a:off x="3302242" y="2758306"/>
                <a:ext cx="2556284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50000"/>
                    <a:alpha val="50000"/>
                  </a:sysClr>
                </a:solidFill>
                <a:prstDash val="solid"/>
              </a:ln>
              <a:effectLst/>
            </p:spPr>
          </p:cxnSp>
        </p:grpSp>
        <p:grpSp>
          <p:nvGrpSpPr>
            <p:cNvPr id="64" name="Group 63"/>
            <p:cNvGrpSpPr/>
            <p:nvPr/>
          </p:nvGrpSpPr>
          <p:grpSpPr>
            <a:xfrm rot="3600000">
              <a:off x="3185119" y="1363965"/>
              <a:ext cx="2556284" cy="2556284"/>
              <a:chOff x="3302242" y="1480164"/>
              <a:chExt cx="2556284" cy="2556284"/>
            </a:xfrm>
          </p:grpSpPr>
          <p:cxnSp>
            <p:nvCxnSpPr>
              <p:cNvPr id="65" name="Straight Connector 64"/>
              <p:cNvCxnSpPr/>
              <p:nvPr/>
            </p:nvCxnSpPr>
            <p:spPr>
              <a:xfrm>
                <a:off x="4580384" y="1480164"/>
                <a:ext cx="0" cy="2556284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50000"/>
                    <a:alpha val="50000"/>
                  </a:sysClr>
                </a:solidFill>
                <a:prstDash val="soli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>
              <a:xfrm flipH="1">
                <a:off x="3302242" y="2758306"/>
                <a:ext cx="2556284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50000"/>
                    <a:alpha val="50000"/>
                  </a:sysClr>
                </a:solidFill>
                <a:prstDash val="solid"/>
              </a:ln>
              <a:effectLst/>
            </p:spPr>
          </p:cxnSp>
        </p:grpSp>
      </p:grpSp>
      <p:sp useBgFill="1">
        <p:nvSpPr>
          <p:cNvPr id="71" name="Oval 70"/>
          <p:cNvSpPr/>
          <p:nvPr/>
        </p:nvSpPr>
        <p:spPr>
          <a:xfrm>
            <a:off x="5171552" y="2613172"/>
            <a:ext cx="1819275" cy="1819275"/>
          </a:xfrm>
          <a:prstGeom prst="ellipse">
            <a:avLst/>
          </a:prstGeom>
          <a:gradFill rotWithShape="1">
            <a:gsLst>
              <a:gs pos="0">
                <a:srgbClr val="2099D8">
                  <a:shade val="51000"/>
                  <a:satMod val="130000"/>
                </a:srgbClr>
              </a:gs>
              <a:gs pos="80000">
                <a:srgbClr val="2099D8">
                  <a:shade val="93000"/>
                  <a:satMod val="130000"/>
                </a:srgbClr>
              </a:gs>
              <a:gs pos="100000">
                <a:srgbClr val="2099D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38410" y="1525303"/>
            <a:ext cx="2880575" cy="6208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89000"/>
              </a:lnSpc>
            </a:pPr>
            <a:r>
              <a:rPr lang="fr-FR" sz="2133" b="1" dirty="0" err="1" smtClean="0">
                <a:solidFill>
                  <a:srgbClr val="57565A"/>
                </a:solidFill>
                <a:latin typeface="Open Sans Light"/>
              </a:rPr>
              <a:t>Contingency</a:t>
            </a:r>
            <a:r>
              <a:rPr lang="fr-FR" sz="2133" b="1" dirty="0" smtClean="0">
                <a:solidFill>
                  <a:srgbClr val="57565A"/>
                </a:solidFill>
                <a:latin typeface="Open Sans Light"/>
              </a:rPr>
              <a:t> Funds</a:t>
            </a:r>
            <a:endParaRPr lang="fr-FR" sz="2133" b="1" dirty="0">
              <a:solidFill>
                <a:srgbClr val="57565A"/>
              </a:solidFill>
              <a:latin typeface="Open Sans Light"/>
            </a:endParaRPr>
          </a:p>
          <a:p>
            <a:pPr defTabSz="1219170">
              <a:lnSpc>
                <a:spcPct val="89000"/>
              </a:lnSpc>
            </a:pPr>
            <a:r>
              <a:rPr lang="fr-FR" sz="2400" dirty="0" smtClean="0">
                <a:solidFill>
                  <a:srgbClr val="57565A"/>
                </a:solidFill>
                <a:latin typeface="Open Sans Light"/>
              </a:rPr>
              <a:t>1.8 </a:t>
            </a:r>
            <a:r>
              <a:rPr lang="fr-FR" sz="2400" dirty="0" err="1" smtClean="0">
                <a:solidFill>
                  <a:srgbClr val="57565A"/>
                </a:solidFill>
                <a:latin typeface="Open Sans Light"/>
              </a:rPr>
              <a:t>Crore</a:t>
            </a:r>
            <a:endParaRPr lang="en-US" sz="14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76" name="Freeform 75"/>
          <p:cNvSpPr/>
          <p:nvPr/>
        </p:nvSpPr>
        <p:spPr>
          <a:xfrm>
            <a:off x="7712075" y="1803401"/>
            <a:ext cx="567267" cy="190500"/>
          </a:xfrm>
          <a:custGeom>
            <a:avLst/>
            <a:gdLst>
              <a:gd name="connsiteX0" fmla="*/ 0 w 425450"/>
              <a:gd name="connsiteY0" fmla="*/ 142875 h 142875"/>
              <a:gd name="connsiteX1" fmla="*/ 168275 w 425450"/>
              <a:gd name="connsiteY1" fmla="*/ 0 h 142875"/>
              <a:gd name="connsiteX2" fmla="*/ 425450 w 425450"/>
              <a:gd name="connsiteY2" fmla="*/ 0 h 142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450" h="142875">
                <a:moveTo>
                  <a:pt x="0" y="142875"/>
                </a:moveTo>
                <a:lnTo>
                  <a:pt x="168275" y="0"/>
                </a:lnTo>
                <a:lnTo>
                  <a:pt x="425450" y="0"/>
                </a:lnTo>
              </a:path>
            </a:pathLst>
          </a:cu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8352327" y="5125483"/>
            <a:ext cx="2174157" cy="6208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89000"/>
              </a:lnSpc>
            </a:pPr>
            <a:r>
              <a:rPr lang="fr-FR" sz="2133" b="1" dirty="0">
                <a:solidFill>
                  <a:srgbClr val="57565A"/>
                </a:solidFill>
                <a:latin typeface="Open Sans Light"/>
              </a:rPr>
              <a:t>Cloud Charges</a:t>
            </a:r>
          </a:p>
          <a:p>
            <a:pPr defTabSz="1219170">
              <a:lnSpc>
                <a:spcPct val="89000"/>
              </a:lnSpc>
            </a:pPr>
            <a:r>
              <a:rPr lang="fr-FR" sz="2400" dirty="0">
                <a:solidFill>
                  <a:srgbClr val="57565A"/>
                </a:solidFill>
                <a:latin typeface="Open Sans Light"/>
              </a:rPr>
              <a:t>48 </a:t>
            </a:r>
            <a:r>
              <a:rPr lang="fr-FR" sz="2400" dirty="0" err="1">
                <a:solidFill>
                  <a:srgbClr val="57565A"/>
                </a:solidFill>
                <a:latin typeface="Open Sans Light"/>
              </a:rPr>
              <a:t>Lakh</a:t>
            </a:r>
            <a:endParaRPr lang="fr-FR" sz="2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8903732" y="3272393"/>
            <a:ext cx="2174157" cy="9129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89000"/>
              </a:lnSpc>
            </a:pPr>
            <a:r>
              <a:rPr lang="fr-FR" sz="2133" b="1" dirty="0" err="1">
                <a:solidFill>
                  <a:srgbClr val="57565A"/>
                </a:solidFill>
                <a:latin typeface="Open Sans Light"/>
              </a:rPr>
              <a:t>Advertisement</a:t>
            </a:r>
            <a:r>
              <a:rPr lang="fr-FR" sz="2133" b="1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fr-FR" sz="2133" b="1" dirty="0" err="1">
                <a:solidFill>
                  <a:srgbClr val="57565A"/>
                </a:solidFill>
                <a:latin typeface="Open Sans Light"/>
              </a:rPr>
              <a:t>Spend</a:t>
            </a:r>
            <a:endParaRPr lang="fr-FR" sz="2133" b="1" dirty="0">
              <a:solidFill>
                <a:srgbClr val="57565A"/>
              </a:solidFill>
              <a:latin typeface="Open Sans Light"/>
            </a:endParaRPr>
          </a:p>
          <a:p>
            <a:pPr defTabSz="1219170">
              <a:lnSpc>
                <a:spcPct val="89000"/>
              </a:lnSpc>
            </a:pPr>
            <a:r>
              <a:rPr lang="fr-FR" sz="2400" dirty="0">
                <a:solidFill>
                  <a:srgbClr val="57565A"/>
                </a:solidFill>
                <a:latin typeface="Open Sans Light"/>
              </a:rPr>
              <a:t>14 </a:t>
            </a:r>
            <a:r>
              <a:rPr lang="fr-FR" sz="2400" dirty="0" err="1">
                <a:solidFill>
                  <a:srgbClr val="57565A"/>
                </a:solidFill>
                <a:latin typeface="Open Sans Light"/>
              </a:rPr>
              <a:t>Crore</a:t>
            </a:r>
            <a:endParaRPr lang="en-US" sz="2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85" name="Freeform 84"/>
          <p:cNvSpPr/>
          <p:nvPr/>
        </p:nvSpPr>
        <p:spPr>
          <a:xfrm flipV="1">
            <a:off x="7306044" y="5051717"/>
            <a:ext cx="973297" cy="346354"/>
          </a:xfrm>
          <a:custGeom>
            <a:avLst/>
            <a:gdLst>
              <a:gd name="connsiteX0" fmla="*/ 0 w 425450"/>
              <a:gd name="connsiteY0" fmla="*/ 142875 h 142875"/>
              <a:gd name="connsiteX1" fmla="*/ 168275 w 425450"/>
              <a:gd name="connsiteY1" fmla="*/ 0 h 142875"/>
              <a:gd name="connsiteX2" fmla="*/ 425450 w 425450"/>
              <a:gd name="connsiteY2" fmla="*/ 0 h 142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450" h="142875">
                <a:moveTo>
                  <a:pt x="0" y="142875"/>
                </a:moveTo>
                <a:lnTo>
                  <a:pt x="168275" y="0"/>
                </a:lnTo>
                <a:lnTo>
                  <a:pt x="425450" y="0"/>
                </a:lnTo>
              </a:path>
            </a:pathLst>
          </a:cu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8582419" y="3522216"/>
            <a:ext cx="240996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olid"/>
          </a:ln>
          <a:effectLst/>
        </p:spPr>
      </p:cxnSp>
      <p:sp>
        <p:nvSpPr>
          <p:cNvPr id="87" name="Rectangle 86"/>
          <p:cNvSpPr/>
          <p:nvPr/>
        </p:nvSpPr>
        <p:spPr>
          <a:xfrm>
            <a:off x="1652893" y="5125483"/>
            <a:ext cx="2174157" cy="9129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 defTabSz="1219170">
              <a:lnSpc>
                <a:spcPct val="89000"/>
              </a:lnSpc>
            </a:pPr>
            <a:r>
              <a:rPr lang="fr-FR" sz="2133" b="1" dirty="0">
                <a:solidFill>
                  <a:srgbClr val="57565A"/>
                </a:solidFill>
                <a:latin typeface="Open Sans Light"/>
              </a:rPr>
              <a:t>Physical Infrastructure</a:t>
            </a:r>
          </a:p>
          <a:p>
            <a:pPr algn="r" defTabSz="1219170">
              <a:lnSpc>
                <a:spcPct val="89000"/>
              </a:lnSpc>
            </a:pPr>
            <a:r>
              <a:rPr lang="fr-FR" sz="2400" dirty="0" smtClean="0">
                <a:solidFill>
                  <a:srgbClr val="57565A"/>
                </a:solidFill>
                <a:latin typeface="Open Sans Light"/>
              </a:rPr>
              <a:t>9 </a:t>
            </a:r>
            <a:r>
              <a:rPr lang="fr-FR" sz="2400" dirty="0" err="1">
                <a:solidFill>
                  <a:srgbClr val="57565A"/>
                </a:solidFill>
                <a:latin typeface="Open Sans Light"/>
              </a:rPr>
              <a:t>Lakh</a:t>
            </a:r>
            <a:endParaRPr lang="fr-FR" sz="2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931671" y="3272393"/>
            <a:ext cx="2174157" cy="6208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 defTabSz="1219170">
              <a:lnSpc>
                <a:spcPct val="89000"/>
              </a:lnSpc>
            </a:pPr>
            <a:r>
              <a:rPr lang="fr-FR" sz="2133" b="1" dirty="0" smtClean="0">
                <a:solidFill>
                  <a:srgbClr val="57565A"/>
                </a:solidFill>
                <a:latin typeface="Open Sans Light"/>
              </a:rPr>
              <a:t>Salaries</a:t>
            </a:r>
          </a:p>
          <a:p>
            <a:pPr algn="r" defTabSz="1219170">
              <a:lnSpc>
                <a:spcPct val="89000"/>
              </a:lnSpc>
            </a:pPr>
            <a:r>
              <a:rPr lang="fr-FR" sz="2400" dirty="0" smtClean="0">
                <a:solidFill>
                  <a:srgbClr val="57565A"/>
                </a:solidFill>
                <a:latin typeface="Open Sans Light"/>
              </a:rPr>
              <a:t>3 </a:t>
            </a:r>
            <a:r>
              <a:rPr lang="fr-FR" sz="2400" dirty="0" err="1" smtClean="0">
                <a:solidFill>
                  <a:srgbClr val="57565A"/>
                </a:solidFill>
                <a:latin typeface="Open Sans Light"/>
              </a:rPr>
              <a:t>Crore</a:t>
            </a:r>
            <a:endParaRPr lang="en-US" sz="2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1652893" y="1525303"/>
            <a:ext cx="2174157" cy="6208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 defTabSz="1219170">
              <a:lnSpc>
                <a:spcPct val="89000"/>
              </a:lnSpc>
            </a:pPr>
            <a:r>
              <a:rPr lang="fr-FR" sz="2133" b="1" dirty="0" smtClean="0">
                <a:solidFill>
                  <a:srgbClr val="57565A"/>
                </a:solidFill>
                <a:latin typeface="Open Sans Light"/>
              </a:rPr>
              <a:t>Hardware</a:t>
            </a:r>
          </a:p>
          <a:p>
            <a:pPr algn="r" defTabSz="1219170">
              <a:lnSpc>
                <a:spcPct val="89000"/>
              </a:lnSpc>
            </a:pPr>
            <a:r>
              <a:rPr lang="fr-FR" sz="2400" dirty="0" smtClean="0">
                <a:solidFill>
                  <a:srgbClr val="57565A"/>
                </a:solidFill>
                <a:latin typeface="Open Sans Light"/>
              </a:rPr>
              <a:t>75 </a:t>
            </a:r>
            <a:r>
              <a:rPr lang="fr-FR" sz="2400" dirty="0" err="1" smtClean="0">
                <a:solidFill>
                  <a:srgbClr val="57565A"/>
                </a:solidFill>
                <a:latin typeface="Open Sans Light"/>
              </a:rPr>
              <a:t>Lakh</a:t>
            </a:r>
            <a:endParaRPr lang="en-US" sz="2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99" name="Freeform 98"/>
          <p:cNvSpPr/>
          <p:nvPr/>
        </p:nvSpPr>
        <p:spPr>
          <a:xfrm flipH="1">
            <a:off x="3890847" y="1803401"/>
            <a:ext cx="567267" cy="190500"/>
          </a:xfrm>
          <a:custGeom>
            <a:avLst/>
            <a:gdLst>
              <a:gd name="connsiteX0" fmla="*/ 0 w 425450"/>
              <a:gd name="connsiteY0" fmla="*/ 142875 h 142875"/>
              <a:gd name="connsiteX1" fmla="*/ 168275 w 425450"/>
              <a:gd name="connsiteY1" fmla="*/ 0 h 142875"/>
              <a:gd name="connsiteX2" fmla="*/ 425450 w 425450"/>
              <a:gd name="connsiteY2" fmla="*/ 0 h 142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450" h="142875">
                <a:moveTo>
                  <a:pt x="0" y="142875"/>
                </a:moveTo>
                <a:lnTo>
                  <a:pt x="168275" y="0"/>
                </a:lnTo>
                <a:lnTo>
                  <a:pt x="425450" y="0"/>
                </a:lnTo>
              </a:path>
            </a:pathLst>
          </a:cu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00" name="Freeform 99"/>
          <p:cNvSpPr/>
          <p:nvPr/>
        </p:nvSpPr>
        <p:spPr>
          <a:xfrm flipH="1" flipV="1">
            <a:off x="3891082" y="5033789"/>
            <a:ext cx="558896" cy="364283"/>
          </a:xfrm>
          <a:custGeom>
            <a:avLst/>
            <a:gdLst>
              <a:gd name="connsiteX0" fmla="*/ 0 w 425450"/>
              <a:gd name="connsiteY0" fmla="*/ 142875 h 142875"/>
              <a:gd name="connsiteX1" fmla="*/ 168275 w 425450"/>
              <a:gd name="connsiteY1" fmla="*/ 0 h 142875"/>
              <a:gd name="connsiteX2" fmla="*/ 425450 w 425450"/>
              <a:gd name="connsiteY2" fmla="*/ 0 h 142875"/>
              <a:gd name="connsiteX0" fmla="*/ 0 w 241564"/>
              <a:gd name="connsiteY0" fmla="*/ 142875 h 142875"/>
              <a:gd name="connsiteX1" fmla="*/ 168275 w 241564"/>
              <a:gd name="connsiteY1" fmla="*/ 0 h 142875"/>
              <a:gd name="connsiteX2" fmla="*/ 241564 w 241564"/>
              <a:gd name="connsiteY2" fmla="*/ 1245 h 142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564" h="142875">
                <a:moveTo>
                  <a:pt x="0" y="142875"/>
                </a:moveTo>
                <a:lnTo>
                  <a:pt x="168275" y="0"/>
                </a:lnTo>
                <a:lnTo>
                  <a:pt x="241564" y="1245"/>
                </a:lnTo>
              </a:path>
            </a:pathLst>
          </a:cu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cxnSp>
        <p:nvCxnSpPr>
          <p:cNvPr id="101" name="Straight Connector 100"/>
          <p:cNvCxnSpPr/>
          <p:nvPr/>
        </p:nvCxnSpPr>
        <p:spPr>
          <a:xfrm>
            <a:off x="3189394" y="3522216"/>
            <a:ext cx="240996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280498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52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52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52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72" grpId="0"/>
      <p:bldP spid="76" grpId="0" animBg="1"/>
      <p:bldP spid="77" grpId="0"/>
      <p:bldP spid="78" grpId="0"/>
      <p:bldP spid="85" grpId="0" animBg="1"/>
      <p:bldP spid="87" grpId="0"/>
      <p:bldP spid="88" grpId="0"/>
      <p:bldP spid="89" grpId="0"/>
      <p:bldP spid="99" grpId="0" animBg="1"/>
      <p:bldP spid="10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Competition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2629470" y="2685018"/>
            <a:ext cx="752763" cy="752763"/>
          </a:xfrm>
          <a:prstGeom prst="ellipse">
            <a:avLst/>
          </a:prstGeom>
          <a:solidFill>
            <a:srgbClr val="2099D8"/>
          </a:solidFill>
          <a:ln w="95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96762" y="2248808"/>
            <a:ext cx="4354438" cy="574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lnSpc>
                <a:spcPct val="87000"/>
              </a:lnSpc>
            </a:pPr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Vehicle Information Portals</a:t>
            </a:r>
          </a:p>
          <a:p>
            <a:pPr defTabSz="1219170">
              <a:lnSpc>
                <a:spcPct val="87000"/>
              </a:lnSpc>
            </a:pPr>
            <a:r>
              <a:rPr lang="en-US" sz="1467" dirty="0" smtClean="0">
                <a:solidFill>
                  <a:srgbClr val="57565A"/>
                </a:solidFill>
                <a:latin typeface="Open Sans Light"/>
              </a:rPr>
              <a:t>Example : Motor </a:t>
            </a:r>
            <a:r>
              <a:rPr lang="en-US" sz="1467" dirty="0">
                <a:solidFill>
                  <a:srgbClr val="57565A"/>
                </a:solidFill>
                <a:latin typeface="Open Sans Light"/>
              </a:rPr>
              <a:t>B</a:t>
            </a:r>
            <a:r>
              <a:rPr lang="en-US" sz="1467" dirty="0" smtClean="0">
                <a:solidFill>
                  <a:srgbClr val="57565A"/>
                </a:solidFill>
                <a:latin typeface="Open Sans Light"/>
              </a:rPr>
              <a:t>eam, Zig Wheels</a:t>
            </a:r>
            <a:endParaRPr lang="en-US" sz="14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38738" y="2141696"/>
            <a:ext cx="809837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/>
            <a:r>
              <a:rPr lang="en-US" sz="4267" dirty="0">
                <a:solidFill>
                  <a:srgbClr val="57565A"/>
                </a:solidFill>
                <a:latin typeface="Open Sans Light"/>
              </a:rPr>
              <a:t>01</a:t>
            </a:r>
          </a:p>
        </p:txBody>
      </p:sp>
      <p:sp>
        <p:nvSpPr>
          <p:cNvPr id="18" name="Oval 17"/>
          <p:cNvSpPr/>
          <p:nvPr/>
        </p:nvSpPr>
        <p:spPr>
          <a:xfrm>
            <a:off x="5512906" y="4236238"/>
            <a:ext cx="752763" cy="752763"/>
          </a:xfrm>
          <a:prstGeom prst="ellipse">
            <a:avLst/>
          </a:prstGeom>
          <a:solidFill>
            <a:srgbClr val="27A6C2"/>
          </a:solidFill>
          <a:ln w="952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77125" y="3909711"/>
            <a:ext cx="4008914" cy="574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lnSpc>
                <a:spcPct val="87000"/>
              </a:lnSpc>
            </a:pPr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E – Commerce Marketplaces</a:t>
            </a:r>
            <a:endParaRPr lang="en-US" sz="2133" b="1" dirty="0">
              <a:solidFill>
                <a:srgbClr val="57565A"/>
              </a:solidFill>
              <a:latin typeface="Open Sans Light"/>
            </a:endParaRPr>
          </a:p>
          <a:p>
            <a:pPr defTabSz="1219170">
              <a:lnSpc>
                <a:spcPct val="87000"/>
              </a:lnSpc>
            </a:pPr>
            <a:r>
              <a:rPr lang="en-US" sz="1467" dirty="0" smtClean="0">
                <a:solidFill>
                  <a:srgbClr val="57565A"/>
                </a:solidFill>
                <a:latin typeface="Open Sans Light"/>
              </a:rPr>
              <a:t>Example : Car </a:t>
            </a:r>
            <a:r>
              <a:rPr lang="en-US" sz="1467" dirty="0" err="1" smtClean="0">
                <a:solidFill>
                  <a:srgbClr val="57565A"/>
                </a:solidFill>
                <a:latin typeface="Open Sans Light"/>
              </a:rPr>
              <a:t>Dekho</a:t>
            </a:r>
            <a:r>
              <a:rPr lang="en-US" sz="1467" dirty="0" smtClean="0">
                <a:solidFill>
                  <a:srgbClr val="57565A"/>
                </a:solidFill>
                <a:latin typeface="Open Sans Light"/>
              </a:rPr>
              <a:t>, Car Wale</a:t>
            </a:r>
            <a:endParaRPr lang="en-US" sz="14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81768" y="3804382"/>
            <a:ext cx="809837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/>
            <a:r>
              <a:rPr lang="en-US" sz="4267" dirty="0">
                <a:solidFill>
                  <a:srgbClr val="57565A"/>
                </a:solidFill>
                <a:latin typeface="Open Sans Light"/>
              </a:rPr>
              <a:t>02</a:t>
            </a:r>
          </a:p>
        </p:txBody>
      </p:sp>
      <p:cxnSp>
        <p:nvCxnSpPr>
          <p:cNvPr id="21" name="Straight Connector 20"/>
          <p:cNvCxnSpPr>
            <a:stCxn id="14" idx="6"/>
          </p:cNvCxnSpPr>
          <p:nvPr/>
        </p:nvCxnSpPr>
        <p:spPr>
          <a:xfrm>
            <a:off x="3382232" y="3061400"/>
            <a:ext cx="2807859" cy="0"/>
          </a:xfrm>
          <a:prstGeom prst="line">
            <a:avLst/>
          </a:prstGeom>
          <a:noFill/>
          <a:ln w="19050" cap="flat" cmpd="sng" algn="ctr">
            <a:solidFill>
              <a:srgbClr val="2099D8"/>
            </a:solidFill>
            <a:prstDash val="solid"/>
            <a:headEnd type="none"/>
            <a:tailEnd type="oval" w="lg" len="lg"/>
          </a:ln>
          <a:effectLst/>
        </p:spPr>
      </p:cxnSp>
      <p:cxnSp>
        <p:nvCxnSpPr>
          <p:cNvPr id="22" name="Straight Connector 21"/>
          <p:cNvCxnSpPr>
            <a:stCxn id="18" idx="6"/>
          </p:cNvCxnSpPr>
          <p:nvPr/>
        </p:nvCxnSpPr>
        <p:spPr>
          <a:xfrm>
            <a:off x="6265670" y="4612619"/>
            <a:ext cx="6237625" cy="0"/>
          </a:xfrm>
          <a:prstGeom prst="line">
            <a:avLst/>
          </a:prstGeom>
          <a:noFill/>
          <a:ln w="19050" cap="flat" cmpd="sng" algn="ctr">
            <a:solidFill>
              <a:srgbClr val="27A6C2"/>
            </a:solidFill>
            <a:prstDash val="solid"/>
            <a:headEnd type="none"/>
            <a:tailEnd type="oval" w="lg" len="lg"/>
          </a:ln>
          <a:effectLst/>
        </p:spPr>
      </p:cxnSp>
      <p:sp>
        <p:nvSpPr>
          <p:cNvPr id="23" name="Freeform 41"/>
          <p:cNvSpPr>
            <a:spLocks noChangeAspect="1" noEditPoints="1"/>
          </p:cNvSpPr>
          <p:nvPr/>
        </p:nvSpPr>
        <p:spPr bwMode="auto">
          <a:xfrm>
            <a:off x="5721598" y="4409414"/>
            <a:ext cx="335379" cy="406411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/>
            <a:endParaRPr lang="en-US" sz="32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4" name="Freeform 37"/>
          <p:cNvSpPr>
            <a:spLocks noChangeAspect="1" noEditPoints="1"/>
          </p:cNvSpPr>
          <p:nvPr/>
        </p:nvSpPr>
        <p:spPr bwMode="auto">
          <a:xfrm>
            <a:off x="2857314" y="2858194"/>
            <a:ext cx="297075" cy="406411"/>
          </a:xfrm>
          <a:custGeom>
            <a:avLst/>
            <a:gdLst>
              <a:gd name="T0" fmla="*/ 673 w 800"/>
              <a:gd name="T1" fmla="*/ 673 h 1094"/>
              <a:gd name="T2" fmla="*/ 126 w 800"/>
              <a:gd name="T3" fmla="*/ 631 h 1094"/>
              <a:gd name="T4" fmla="*/ 126 w 800"/>
              <a:gd name="T5" fmla="*/ 926 h 1094"/>
              <a:gd name="T6" fmla="*/ 673 w 800"/>
              <a:gd name="T7" fmla="*/ 884 h 1094"/>
              <a:gd name="T8" fmla="*/ 126 w 800"/>
              <a:gd name="T9" fmla="*/ 926 h 1094"/>
              <a:gd name="T10" fmla="*/ 673 w 800"/>
              <a:gd name="T11" fmla="*/ 547 h 1094"/>
              <a:gd name="T12" fmla="*/ 126 w 800"/>
              <a:gd name="T13" fmla="*/ 505 h 1094"/>
              <a:gd name="T14" fmla="*/ 126 w 800"/>
              <a:gd name="T15" fmla="*/ 800 h 1094"/>
              <a:gd name="T16" fmla="*/ 673 w 800"/>
              <a:gd name="T17" fmla="*/ 758 h 1094"/>
              <a:gd name="T18" fmla="*/ 126 w 800"/>
              <a:gd name="T19" fmla="*/ 800 h 1094"/>
              <a:gd name="T20" fmla="*/ 673 w 800"/>
              <a:gd name="T21" fmla="*/ 42 h 1094"/>
              <a:gd name="T22" fmla="*/ 631 w 800"/>
              <a:gd name="T23" fmla="*/ 0 h 1094"/>
              <a:gd name="T24" fmla="*/ 505 w 800"/>
              <a:gd name="T25" fmla="*/ 42 h 1094"/>
              <a:gd name="T26" fmla="*/ 463 w 800"/>
              <a:gd name="T27" fmla="*/ 0 h 1094"/>
              <a:gd name="T28" fmla="*/ 337 w 800"/>
              <a:gd name="T29" fmla="*/ 42 h 1094"/>
              <a:gd name="T30" fmla="*/ 294 w 800"/>
              <a:gd name="T31" fmla="*/ 0 h 1094"/>
              <a:gd name="T32" fmla="*/ 168 w 800"/>
              <a:gd name="T33" fmla="*/ 42 h 1094"/>
              <a:gd name="T34" fmla="*/ 126 w 800"/>
              <a:gd name="T35" fmla="*/ 0 h 1094"/>
              <a:gd name="T36" fmla="*/ 84 w 800"/>
              <a:gd name="T37" fmla="*/ 42 h 1094"/>
              <a:gd name="T38" fmla="*/ 0 w 800"/>
              <a:gd name="T39" fmla="*/ 1010 h 1094"/>
              <a:gd name="T40" fmla="*/ 716 w 800"/>
              <a:gd name="T41" fmla="*/ 1094 h 1094"/>
              <a:gd name="T42" fmla="*/ 800 w 800"/>
              <a:gd name="T43" fmla="*/ 126 h 1094"/>
              <a:gd name="T44" fmla="*/ 758 w 800"/>
              <a:gd name="T45" fmla="*/ 1010 h 1094"/>
              <a:gd name="T46" fmla="*/ 84 w 800"/>
              <a:gd name="T47" fmla="*/ 1052 h 1094"/>
              <a:gd name="T48" fmla="*/ 42 w 800"/>
              <a:gd name="T49" fmla="*/ 126 h 1094"/>
              <a:gd name="T50" fmla="*/ 126 w 800"/>
              <a:gd name="T51" fmla="*/ 84 h 1094"/>
              <a:gd name="T52" fmla="*/ 168 w 800"/>
              <a:gd name="T53" fmla="*/ 126 h 1094"/>
              <a:gd name="T54" fmla="*/ 294 w 800"/>
              <a:gd name="T55" fmla="*/ 84 h 1094"/>
              <a:gd name="T56" fmla="*/ 337 w 800"/>
              <a:gd name="T57" fmla="*/ 126 h 1094"/>
              <a:gd name="T58" fmla="*/ 463 w 800"/>
              <a:gd name="T59" fmla="*/ 84 h 1094"/>
              <a:gd name="T60" fmla="*/ 505 w 800"/>
              <a:gd name="T61" fmla="*/ 126 h 1094"/>
              <a:gd name="T62" fmla="*/ 631 w 800"/>
              <a:gd name="T63" fmla="*/ 84 h 1094"/>
              <a:gd name="T64" fmla="*/ 673 w 800"/>
              <a:gd name="T65" fmla="*/ 126 h 1094"/>
              <a:gd name="T66" fmla="*/ 716 w 800"/>
              <a:gd name="T67" fmla="*/ 84 h 1094"/>
              <a:gd name="T68" fmla="*/ 758 w 800"/>
              <a:gd name="T69" fmla="*/ 1010 h 1094"/>
              <a:gd name="T70" fmla="*/ 673 w 800"/>
              <a:gd name="T71" fmla="*/ 421 h 1094"/>
              <a:gd name="T72" fmla="*/ 126 w 800"/>
              <a:gd name="T73" fmla="*/ 379 h 1094"/>
              <a:gd name="T74" fmla="*/ 126 w 800"/>
              <a:gd name="T75" fmla="*/ 294 h 1094"/>
              <a:gd name="T76" fmla="*/ 673 w 800"/>
              <a:gd name="T77" fmla="*/ 252 h 1094"/>
              <a:gd name="T78" fmla="*/ 126 w 800"/>
              <a:gd name="T79" fmla="*/ 294 h 1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800" h="1094">
                <a:moveTo>
                  <a:pt x="126" y="673"/>
                </a:moveTo>
                <a:cubicBezTo>
                  <a:pt x="673" y="673"/>
                  <a:pt x="673" y="673"/>
                  <a:pt x="673" y="673"/>
                </a:cubicBezTo>
                <a:cubicBezTo>
                  <a:pt x="673" y="631"/>
                  <a:pt x="673" y="631"/>
                  <a:pt x="673" y="631"/>
                </a:cubicBezTo>
                <a:cubicBezTo>
                  <a:pt x="126" y="631"/>
                  <a:pt x="126" y="631"/>
                  <a:pt x="126" y="631"/>
                </a:cubicBezTo>
                <a:lnTo>
                  <a:pt x="126" y="673"/>
                </a:lnTo>
                <a:close/>
                <a:moveTo>
                  <a:pt x="126" y="926"/>
                </a:moveTo>
                <a:cubicBezTo>
                  <a:pt x="673" y="926"/>
                  <a:pt x="673" y="926"/>
                  <a:pt x="673" y="926"/>
                </a:cubicBezTo>
                <a:cubicBezTo>
                  <a:pt x="673" y="884"/>
                  <a:pt x="673" y="884"/>
                  <a:pt x="673" y="884"/>
                </a:cubicBezTo>
                <a:cubicBezTo>
                  <a:pt x="126" y="884"/>
                  <a:pt x="126" y="884"/>
                  <a:pt x="126" y="884"/>
                </a:cubicBezTo>
                <a:lnTo>
                  <a:pt x="126" y="926"/>
                </a:lnTo>
                <a:close/>
                <a:moveTo>
                  <a:pt x="126" y="547"/>
                </a:moveTo>
                <a:cubicBezTo>
                  <a:pt x="673" y="547"/>
                  <a:pt x="673" y="547"/>
                  <a:pt x="673" y="547"/>
                </a:cubicBezTo>
                <a:cubicBezTo>
                  <a:pt x="673" y="505"/>
                  <a:pt x="673" y="505"/>
                  <a:pt x="673" y="505"/>
                </a:cubicBezTo>
                <a:cubicBezTo>
                  <a:pt x="126" y="505"/>
                  <a:pt x="126" y="505"/>
                  <a:pt x="126" y="505"/>
                </a:cubicBezTo>
                <a:lnTo>
                  <a:pt x="126" y="547"/>
                </a:lnTo>
                <a:close/>
                <a:moveTo>
                  <a:pt x="126" y="800"/>
                </a:moveTo>
                <a:cubicBezTo>
                  <a:pt x="673" y="800"/>
                  <a:pt x="673" y="800"/>
                  <a:pt x="673" y="800"/>
                </a:cubicBezTo>
                <a:cubicBezTo>
                  <a:pt x="673" y="758"/>
                  <a:pt x="673" y="758"/>
                  <a:pt x="673" y="758"/>
                </a:cubicBezTo>
                <a:cubicBezTo>
                  <a:pt x="126" y="758"/>
                  <a:pt x="126" y="758"/>
                  <a:pt x="126" y="758"/>
                </a:cubicBezTo>
                <a:lnTo>
                  <a:pt x="126" y="800"/>
                </a:lnTo>
                <a:close/>
                <a:moveTo>
                  <a:pt x="716" y="42"/>
                </a:moveTo>
                <a:cubicBezTo>
                  <a:pt x="673" y="42"/>
                  <a:pt x="673" y="42"/>
                  <a:pt x="673" y="42"/>
                </a:cubicBezTo>
                <a:cubicBezTo>
                  <a:pt x="673" y="0"/>
                  <a:pt x="673" y="0"/>
                  <a:pt x="673" y="0"/>
                </a:cubicBezTo>
                <a:cubicBezTo>
                  <a:pt x="631" y="0"/>
                  <a:pt x="631" y="0"/>
                  <a:pt x="631" y="0"/>
                </a:cubicBezTo>
                <a:cubicBezTo>
                  <a:pt x="631" y="42"/>
                  <a:pt x="631" y="42"/>
                  <a:pt x="631" y="42"/>
                </a:cubicBezTo>
                <a:cubicBezTo>
                  <a:pt x="505" y="42"/>
                  <a:pt x="505" y="42"/>
                  <a:pt x="505" y="42"/>
                </a:cubicBezTo>
                <a:cubicBezTo>
                  <a:pt x="505" y="0"/>
                  <a:pt x="505" y="0"/>
                  <a:pt x="505" y="0"/>
                </a:cubicBezTo>
                <a:cubicBezTo>
                  <a:pt x="463" y="0"/>
                  <a:pt x="463" y="0"/>
                  <a:pt x="463" y="0"/>
                </a:cubicBezTo>
                <a:cubicBezTo>
                  <a:pt x="463" y="42"/>
                  <a:pt x="463" y="42"/>
                  <a:pt x="463" y="42"/>
                </a:cubicBezTo>
                <a:cubicBezTo>
                  <a:pt x="337" y="42"/>
                  <a:pt x="337" y="42"/>
                  <a:pt x="337" y="42"/>
                </a:cubicBezTo>
                <a:cubicBezTo>
                  <a:pt x="337" y="0"/>
                  <a:pt x="337" y="0"/>
                  <a:pt x="337" y="0"/>
                </a:cubicBezTo>
                <a:cubicBezTo>
                  <a:pt x="294" y="0"/>
                  <a:pt x="294" y="0"/>
                  <a:pt x="294" y="0"/>
                </a:cubicBezTo>
                <a:cubicBezTo>
                  <a:pt x="294" y="42"/>
                  <a:pt x="294" y="42"/>
                  <a:pt x="294" y="42"/>
                </a:cubicBezTo>
                <a:cubicBezTo>
                  <a:pt x="168" y="42"/>
                  <a:pt x="168" y="42"/>
                  <a:pt x="168" y="42"/>
                </a:cubicBezTo>
                <a:cubicBezTo>
                  <a:pt x="168" y="0"/>
                  <a:pt x="168" y="0"/>
                  <a:pt x="168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26" y="42"/>
                  <a:pt x="126" y="42"/>
                  <a:pt x="126" y="42"/>
                </a:cubicBezTo>
                <a:cubicBezTo>
                  <a:pt x="84" y="42"/>
                  <a:pt x="84" y="42"/>
                  <a:pt x="84" y="42"/>
                </a:cubicBezTo>
                <a:cubicBezTo>
                  <a:pt x="38" y="42"/>
                  <a:pt x="0" y="80"/>
                  <a:pt x="0" y="126"/>
                </a:cubicBezTo>
                <a:cubicBezTo>
                  <a:pt x="0" y="1010"/>
                  <a:pt x="0" y="1010"/>
                  <a:pt x="0" y="1010"/>
                </a:cubicBezTo>
                <a:cubicBezTo>
                  <a:pt x="0" y="1056"/>
                  <a:pt x="38" y="1094"/>
                  <a:pt x="84" y="1094"/>
                </a:cubicBezTo>
                <a:cubicBezTo>
                  <a:pt x="716" y="1094"/>
                  <a:pt x="716" y="1094"/>
                  <a:pt x="716" y="1094"/>
                </a:cubicBezTo>
                <a:cubicBezTo>
                  <a:pt x="762" y="1094"/>
                  <a:pt x="800" y="1056"/>
                  <a:pt x="800" y="1010"/>
                </a:cubicBezTo>
                <a:cubicBezTo>
                  <a:pt x="800" y="126"/>
                  <a:pt x="800" y="126"/>
                  <a:pt x="800" y="126"/>
                </a:cubicBezTo>
                <a:cubicBezTo>
                  <a:pt x="800" y="80"/>
                  <a:pt x="762" y="42"/>
                  <a:pt x="716" y="42"/>
                </a:cubicBezTo>
                <a:close/>
                <a:moveTo>
                  <a:pt x="758" y="1010"/>
                </a:moveTo>
                <a:cubicBezTo>
                  <a:pt x="758" y="1035"/>
                  <a:pt x="741" y="1052"/>
                  <a:pt x="716" y="1052"/>
                </a:cubicBezTo>
                <a:cubicBezTo>
                  <a:pt x="84" y="1052"/>
                  <a:pt x="84" y="1052"/>
                  <a:pt x="84" y="1052"/>
                </a:cubicBezTo>
                <a:cubicBezTo>
                  <a:pt x="63" y="1052"/>
                  <a:pt x="42" y="1035"/>
                  <a:pt x="42" y="1010"/>
                </a:cubicBezTo>
                <a:cubicBezTo>
                  <a:pt x="42" y="126"/>
                  <a:pt x="42" y="126"/>
                  <a:pt x="42" y="126"/>
                </a:cubicBezTo>
                <a:cubicBezTo>
                  <a:pt x="42" y="101"/>
                  <a:pt x="59" y="84"/>
                  <a:pt x="84" y="84"/>
                </a:cubicBezTo>
                <a:cubicBezTo>
                  <a:pt x="126" y="84"/>
                  <a:pt x="126" y="84"/>
                  <a:pt x="126" y="84"/>
                </a:cubicBezTo>
                <a:cubicBezTo>
                  <a:pt x="126" y="126"/>
                  <a:pt x="126" y="126"/>
                  <a:pt x="126" y="126"/>
                </a:cubicBezTo>
                <a:cubicBezTo>
                  <a:pt x="168" y="126"/>
                  <a:pt x="168" y="126"/>
                  <a:pt x="168" y="126"/>
                </a:cubicBezTo>
                <a:cubicBezTo>
                  <a:pt x="168" y="84"/>
                  <a:pt x="168" y="84"/>
                  <a:pt x="168" y="84"/>
                </a:cubicBezTo>
                <a:cubicBezTo>
                  <a:pt x="294" y="84"/>
                  <a:pt x="294" y="84"/>
                  <a:pt x="294" y="84"/>
                </a:cubicBezTo>
                <a:cubicBezTo>
                  <a:pt x="294" y="126"/>
                  <a:pt x="294" y="126"/>
                  <a:pt x="294" y="126"/>
                </a:cubicBezTo>
                <a:cubicBezTo>
                  <a:pt x="337" y="126"/>
                  <a:pt x="337" y="126"/>
                  <a:pt x="337" y="126"/>
                </a:cubicBezTo>
                <a:cubicBezTo>
                  <a:pt x="337" y="84"/>
                  <a:pt x="337" y="84"/>
                  <a:pt x="337" y="84"/>
                </a:cubicBezTo>
                <a:cubicBezTo>
                  <a:pt x="463" y="84"/>
                  <a:pt x="463" y="84"/>
                  <a:pt x="463" y="84"/>
                </a:cubicBezTo>
                <a:cubicBezTo>
                  <a:pt x="463" y="126"/>
                  <a:pt x="463" y="126"/>
                  <a:pt x="463" y="126"/>
                </a:cubicBezTo>
                <a:cubicBezTo>
                  <a:pt x="505" y="126"/>
                  <a:pt x="505" y="126"/>
                  <a:pt x="505" y="126"/>
                </a:cubicBezTo>
                <a:cubicBezTo>
                  <a:pt x="505" y="84"/>
                  <a:pt x="505" y="84"/>
                  <a:pt x="505" y="84"/>
                </a:cubicBezTo>
                <a:cubicBezTo>
                  <a:pt x="631" y="84"/>
                  <a:pt x="631" y="84"/>
                  <a:pt x="631" y="84"/>
                </a:cubicBezTo>
                <a:cubicBezTo>
                  <a:pt x="631" y="126"/>
                  <a:pt x="631" y="126"/>
                  <a:pt x="631" y="126"/>
                </a:cubicBezTo>
                <a:cubicBezTo>
                  <a:pt x="673" y="126"/>
                  <a:pt x="673" y="126"/>
                  <a:pt x="673" y="126"/>
                </a:cubicBezTo>
                <a:cubicBezTo>
                  <a:pt x="673" y="84"/>
                  <a:pt x="673" y="84"/>
                  <a:pt x="673" y="84"/>
                </a:cubicBezTo>
                <a:cubicBezTo>
                  <a:pt x="716" y="84"/>
                  <a:pt x="716" y="84"/>
                  <a:pt x="716" y="84"/>
                </a:cubicBezTo>
                <a:cubicBezTo>
                  <a:pt x="737" y="84"/>
                  <a:pt x="758" y="101"/>
                  <a:pt x="758" y="126"/>
                </a:cubicBezTo>
                <a:lnTo>
                  <a:pt x="758" y="1010"/>
                </a:lnTo>
                <a:close/>
                <a:moveTo>
                  <a:pt x="126" y="421"/>
                </a:moveTo>
                <a:cubicBezTo>
                  <a:pt x="673" y="421"/>
                  <a:pt x="673" y="421"/>
                  <a:pt x="673" y="421"/>
                </a:cubicBezTo>
                <a:cubicBezTo>
                  <a:pt x="673" y="379"/>
                  <a:pt x="673" y="379"/>
                  <a:pt x="673" y="379"/>
                </a:cubicBezTo>
                <a:cubicBezTo>
                  <a:pt x="126" y="379"/>
                  <a:pt x="126" y="379"/>
                  <a:pt x="126" y="379"/>
                </a:cubicBezTo>
                <a:lnTo>
                  <a:pt x="126" y="421"/>
                </a:lnTo>
                <a:close/>
                <a:moveTo>
                  <a:pt x="126" y="294"/>
                </a:moveTo>
                <a:cubicBezTo>
                  <a:pt x="673" y="294"/>
                  <a:pt x="673" y="294"/>
                  <a:pt x="673" y="294"/>
                </a:cubicBezTo>
                <a:cubicBezTo>
                  <a:pt x="673" y="252"/>
                  <a:pt x="673" y="252"/>
                  <a:pt x="673" y="252"/>
                </a:cubicBezTo>
                <a:cubicBezTo>
                  <a:pt x="126" y="252"/>
                  <a:pt x="126" y="252"/>
                  <a:pt x="126" y="252"/>
                </a:cubicBezTo>
                <a:lnTo>
                  <a:pt x="126" y="2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/>
            <a:endParaRPr lang="en-US" sz="3200">
              <a:solidFill>
                <a:srgbClr val="57565A"/>
              </a:solidFill>
              <a:latin typeface="Open Sans Light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-164855" y="3061400"/>
            <a:ext cx="2807859" cy="0"/>
          </a:xfrm>
          <a:prstGeom prst="line">
            <a:avLst/>
          </a:prstGeom>
          <a:noFill/>
          <a:ln w="19050" cap="flat" cmpd="sng" algn="ctr">
            <a:solidFill>
              <a:srgbClr val="2099D8"/>
            </a:solidFill>
            <a:prstDash val="solid"/>
            <a:headEnd type="none"/>
            <a:tailEnd type="none" w="lg" len="lg"/>
          </a:ln>
          <a:effectLst/>
        </p:spPr>
      </p:cxnSp>
    </p:spTree>
    <p:extLst>
      <p:ext uri="{BB962C8B-B14F-4D97-AF65-F5344CB8AC3E}">
        <p14:creationId xmlns:p14="http://schemas.microsoft.com/office/powerpoint/2010/main" val="410093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4" grpId="0" animBg="1"/>
      <p:bldP spid="16" grpId="0"/>
      <p:bldP spid="17" grpId="0"/>
      <p:bldP spid="18" grpId="0" animBg="1"/>
      <p:bldP spid="19" grpId="0"/>
      <p:bldP spid="20" grpId="0"/>
      <p:bldP spid="23" grpId="0" animBg="1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Projected Growth</a:t>
            </a:r>
            <a:endParaRPr lang="en-IN" sz="28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>
            <a:off x="1887985" y="5849013"/>
            <a:ext cx="497417" cy="876300"/>
          </a:xfrm>
          <a:custGeom>
            <a:avLst/>
            <a:gdLst>
              <a:gd name="T0" fmla="*/ 442 w 466"/>
              <a:gd name="T1" fmla="*/ 108 h 820"/>
              <a:gd name="T2" fmla="*/ 336 w 466"/>
              <a:gd name="T3" fmla="*/ 129 h 820"/>
              <a:gd name="T4" fmla="*/ 286 w 466"/>
              <a:gd name="T5" fmla="*/ 160 h 820"/>
              <a:gd name="T6" fmla="*/ 252 w 466"/>
              <a:gd name="T7" fmla="*/ 201 h 820"/>
              <a:gd name="T8" fmla="*/ 217 w 466"/>
              <a:gd name="T9" fmla="*/ 268 h 820"/>
              <a:gd name="T10" fmla="*/ 212 w 466"/>
              <a:gd name="T11" fmla="*/ 232 h 820"/>
              <a:gd name="T12" fmla="*/ 243 w 466"/>
              <a:gd name="T13" fmla="*/ 149 h 820"/>
              <a:gd name="T14" fmla="*/ 283 w 466"/>
              <a:gd name="T15" fmla="*/ 93 h 820"/>
              <a:gd name="T16" fmla="*/ 318 w 466"/>
              <a:gd name="T17" fmla="*/ 25 h 820"/>
              <a:gd name="T18" fmla="*/ 317 w 466"/>
              <a:gd name="T19" fmla="*/ 11 h 820"/>
              <a:gd name="T20" fmla="*/ 290 w 466"/>
              <a:gd name="T21" fmla="*/ 1 h 820"/>
              <a:gd name="T22" fmla="*/ 261 w 466"/>
              <a:gd name="T23" fmla="*/ 13 h 820"/>
              <a:gd name="T24" fmla="*/ 211 w 466"/>
              <a:gd name="T25" fmla="*/ 36 h 820"/>
              <a:gd name="T26" fmla="*/ 184 w 466"/>
              <a:gd name="T27" fmla="*/ 74 h 820"/>
              <a:gd name="T28" fmla="*/ 161 w 466"/>
              <a:gd name="T29" fmla="*/ 109 h 820"/>
              <a:gd name="T30" fmla="*/ 189 w 466"/>
              <a:gd name="T31" fmla="*/ 201 h 820"/>
              <a:gd name="T32" fmla="*/ 167 w 466"/>
              <a:gd name="T33" fmla="*/ 214 h 820"/>
              <a:gd name="T34" fmla="*/ 92 w 466"/>
              <a:gd name="T35" fmla="*/ 224 h 820"/>
              <a:gd name="T36" fmla="*/ 64 w 466"/>
              <a:gd name="T37" fmla="*/ 279 h 820"/>
              <a:gd name="T38" fmla="*/ 59 w 466"/>
              <a:gd name="T39" fmla="*/ 328 h 820"/>
              <a:gd name="T40" fmla="*/ 98 w 466"/>
              <a:gd name="T41" fmla="*/ 366 h 820"/>
              <a:gd name="T42" fmla="*/ 115 w 466"/>
              <a:gd name="T43" fmla="*/ 352 h 820"/>
              <a:gd name="T44" fmla="*/ 119 w 466"/>
              <a:gd name="T45" fmla="*/ 304 h 820"/>
              <a:gd name="T46" fmla="*/ 138 w 466"/>
              <a:gd name="T47" fmla="*/ 294 h 820"/>
              <a:gd name="T48" fmla="*/ 150 w 466"/>
              <a:gd name="T49" fmla="*/ 251 h 820"/>
              <a:gd name="T50" fmla="*/ 187 w 466"/>
              <a:gd name="T51" fmla="*/ 234 h 820"/>
              <a:gd name="T52" fmla="*/ 208 w 466"/>
              <a:gd name="T53" fmla="*/ 464 h 820"/>
              <a:gd name="T54" fmla="*/ 207 w 466"/>
              <a:gd name="T55" fmla="*/ 482 h 820"/>
              <a:gd name="T56" fmla="*/ 158 w 466"/>
              <a:gd name="T57" fmla="*/ 461 h 820"/>
              <a:gd name="T58" fmla="*/ 58 w 466"/>
              <a:gd name="T59" fmla="*/ 469 h 820"/>
              <a:gd name="T60" fmla="*/ 1 w 466"/>
              <a:gd name="T61" fmla="*/ 519 h 820"/>
              <a:gd name="T62" fmla="*/ 70 w 466"/>
              <a:gd name="T63" fmla="*/ 492 h 820"/>
              <a:gd name="T64" fmla="*/ 129 w 466"/>
              <a:gd name="T65" fmla="*/ 474 h 820"/>
              <a:gd name="T66" fmla="*/ 197 w 466"/>
              <a:gd name="T67" fmla="*/ 494 h 820"/>
              <a:gd name="T68" fmla="*/ 210 w 466"/>
              <a:gd name="T69" fmla="*/ 718 h 820"/>
              <a:gd name="T70" fmla="*/ 202 w 466"/>
              <a:gd name="T71" fmla="*/ 750 h 820"/>
              <a:gd name="T72" fmla="*/ 194 w 466"/>
              <a:gd name="T73" fmla="*/ 780 h 820"/>
              <a:gd name="T74" fmla="*/ 176 w 466"/>
              <a:gd name="T75" fmla="*/ 805 h 820"/>
              <a:gd name="T76" fmla="*/ 264 w 466"/>
              <a:gd name="T77" fmla="*/ 811 h 820"/>
              <a:gd name="T78" fmla="*/ 250 w 466"/>
              <a:gd name="T79" fmla="*/ 795 h 820"/>
              <a:gd name="T80" fmla="*/ 232 w 466"/>
              <a:gd name="T81" fmla="*/ 803 h 820"/>
              <a:gd name="T82" fmla="*/ 221 w 466"/>
              <a:gd name="T83" fmla="*/ 727 h 820"/>
              <a:gd name="T84" fmla="*/ 217 w 466"/>
              <a:gd name="T85" fmla="*/ 538 h 820"/>
              <a:gd name="T86" fmla="*/ 231 w 466"/>
              <a:gd name="T87" fmla="*/ 487 h 820"/>
              <a:gd name="T88" fmla="*/ 321 w 466"/>
              <a:gd name="T89" fmla="*/ 527 h 820"/>
              <a:gd name="T90" fmla="*/ 403 w 466"/>
              <a:gd name="T91" fmla="*/ 508 h 820"/>
              <a:gd name="T92" fmla="*/ 390 w 466"/>
              <a:gd name="T93" fmla="*/ 463 h 820"/>
              <a:gd name="T94" fmla="*/ 347 w 466"/>
              <a:gd name="T95" fmla="*/ 419 h 820"/>
              <a:gd name="T96" fmla="*/ 241 w 466"/>
              <a:gd name="T97" fmla="*/ 460 h 820"/>
              <a:gd name="T98" fmla="*/ 217 w 466"/>
              <a:gd name="T99" fmla="*/ 344 h 820"/>
              <a:gd name="T100" fmla="*/ 267 w 466"/>
              <a:gd name="T101" fmla="*/ 240 h 820"/>
              <a:gd name="T102" fmla="*/ 369 w 466"/>
              <a:gd name="T103" fmla="*/ 178 h 820"/>
              <a:gd name="T104" fmla="*/ 447 w 466"/>
              <a:gd name="T105" fmla="*/ 134 h 820"/>
              <a:gd name="T106" fmla="*/ 466 w 466"/>
              <a:gd name="T107" fmla="*/ 116 h 8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66" h="820">
                <a:moveTo>
                  <a:pt x="464" y="114"/>
                </a:moveTo>
                <a:cubicBezTo>
                  <a:pt x="460" y="113"/>
                  <a:pt x="456" y="111"/>
                  <a:pt x="451" y="111"/>
                </a:cubicBezTo>
                <a:cubicBezTo>
                  <a:pt x="450" y="111"/>
                  <a:pt x="448" y="112"/>
                  <a:pt x="449" y="109"/>
                </a:cubicBezTo>
                <a:cubicBezTo>
                  <a:pt x="449" y="107"/>
                  <a:pt x="448" y="107"/>
                  <a:pt x="446" y="107"/>
                </a:cubicBezTo>
                <a:cubicBezTo>
                  <a:pt x="445" y="108"/>
                  <a:pt x="443" y="108"/>
                  <a:pt x="442" y="108"/>
                </a:cubicBezTo>
                <a:cubicBezTo>
                  <a:pt x="425" y="111"/>
                  <a:pt x="409" y="113"/>
                  <a:pt x="392" y="113"/>
                </a:cubicBezTo>
                <a:cubicBezTo>
                  <a:pt x="388" y="113"/>
                  <a:pt x="384" y="114"/>
                  <a:pt x="380" y="116"/>
                </a:cubicBezTo>
                <a:cubicBezTo>
                  <a:pt x="375" y="118"/>
                  <a:pt x="371" y="119"/>
                  <a:pt x="366" y="120"/>
                </a:cubicBezTo>
                <a:cubicBezTo>
                  <a:pt x="357" y="121"/>
                  <a:pt x="349" y="123"/>
                  <a:pt x="342" y="129"/>
                </a:cubicBezTo>
                <a:cubicBezTo>
                  <a:pt x="340" y="130"/>
                  <a:pt x="338" y="130"/>
                  <a:pt x="336" y="129"/>
                </a:cubicBezTo>
                <a:cubicBezTo>
                  <a:pt x="328" y="127"/>
                  <a:pt x="322" y="128"/>
                  <a:pt x="318" y="135"/>
                </a:cubicBezTo>
                <a:cubicBezTo>
                  <a:pt x="314" y="139"/>
                  <a:pt x="310" y="144"/>
                  <a:pt x="312" y="150"/>
                </a:cubicBezTo>
                <a:cubicBezTo>
                  <a:pt x="313" y="153"/>
                  <a:pt x="311" y="155"/>
                  <a:pt x="308" y="153"/>
                </a:cubicBezTo>
                <a:cubicBezTo>
                  <a:pt x="304" y="151"/>
                  <a:pt x="299" y="152"/>
                  <a:pt x="296" y="154"/>
                </a:cubicBezTo>
                <a:cubicBezTo>
                  <a:pt x="293" y="157"/>
                  <a:pt x="290" y="159"/>
                  <a:pt x="286" y="160"/>
                </a:cubicBezTo>
                <a:cubicBezTo>
                  <a:pt x="283" y="162"/>
                  <a:pt x="281" y="164"/>
                  <a:pt x="280" y="168"/>
                </a:cubicBezTo>
                <a:cubicBezTo>
                  <a:pt x="279" y="173"/>
                  <a:pt x="277" y="176"/>
                  <a:pt x="272" y="177"/>
                </a:cubicBezTo>
                <a:cubicBezTo>
                  <a:pt x="271" y="177"/>
                  <a:pt x="270" y="179"/>
                  <a:pt x="270" y="179"/>
                </a:cubicBezTo>
                <a:cubicBezTo>
                  <a:pt x="267" y="183"/>
                  <a:pt x="264" y="186"/>
                  <a:pt x="261" y="189"/>
                </a:cubicBezTo>
                <a:cubicBezTo>
                  <a:pt x="257" y="193"/>
                  <a:pt x="254" y="196"/>
                  <a:pt x="252" y="201"/>
                </a:cubicBezTo>
                <a:cubicBezTo>
                  <a:pt x="250" y="205"/>
                  <a:pt x="249" y="210"/>
                  <a:pt x="248" y="216"/>
                </a:cubicBezTo>
                <a:cubicBezTo>
                  <a:pt x="247" y="219"/>
                  <a:pt x="245" y="223"/>
                  <a:pt x="241" y="225"/>
                </a:cubicBezTo>
                <a:cubicBezTo>
                  <a:pt x="238" y="226"/>
                  <a:pt x="236" y="229"/>
                  <a:pt x="235" y="232"/>
                </a:cubicBezTo>
                <a:cubicBezTo>
                  <a:pt x="232" y="237"/>
                  <a:pt x="228" y="243"/>
                  <a:pt x="225" y="248"/>
                </a:cubicBezTo>
                <a:cubicBezTo>
                  <a:pt x="222" y="255"/>
                  <a:pt x="220" y="262"/>
                  <a:pt x="217" y="268"/>
                </a:cubicBezTo>
                <a:cubicBezTo>
                  <a:pt x="217" y="270"/>
                  <a:pt x="217" y="271"/>
                  <a:pt x="215" y="271"/>
                </a:cubicBezTo>
                <a:cubicBezTo>
                  <a:pt x="214" y="271"/>
                  <a:pt x="214" y="269"/>
                  <a:pt x="214" y="268"/>
                </a:cubicBezTo>
                <a:cubicBezTo>
                  <a:pt x="214" y="262"/>
                  <a:pt x="214" y="255"/>
                  <a:pt x="211" y="249"/>
                </a:cubicBezTo>
                <a:cubicBezTo>
                  <a:pt x="211" y="248"/>
                  <a:pt x="211" y="248"/>
                  <a:pt x="211" y="247"/>
                </a:cubicBezTo>
                <a:cubicBezTo>
                  <a:pt x="213" y="242"/>
                  <a:pt x="213" y="237"/>
                  <a:pt x="212" y="232"/>
                </a:cubicBezTo>
                <a:cubicBezTo>
                  <a:pt x="212" y="230"/>
                  <a:pt x="213" y="227"/>
                  <a:pt x="214" y="225"/>
                </a:cubicBezTo>
                <a:cubicBezTo>
                  <a:pt x="216" y="223"/>
                  <a:pt x="217" y="221"/>
                  <a:pt x="217" y="218"/>
                </a:cubicBezTo>
                <a:cubicBezTo>
                  <a:pt x="218" y="214"/>
                  <a:pt x="220" y="210"/>
                  <a:pt x="221" y="206"/>
                </a:cubicBezTo>
                <a:cubicBezTo>
                  <a:pt x="225" y="195"/>
                  <a:pt x="227" y="183"/>
                  <a:pt x="228" y="172"/>
                </a:cubicBezTo>
                <a:cubicBezTo>
                  <a:pt x="229" y="161"/>
                  <a:pt x="234" y="154"/>
                  <a:pt x="243" y="149"/>
                </a:cubicBezTo>
                <a:cubicBezTo>
                  <a:pt x="251" y="146"/>
                  <a:pt x="258" y="142"/>
                  <a:pt x="263" y="134"/>
                </a:cubicBezTo>
                <a:cubicBezTo>
                  <a:pt x="266" y="129"/>
                  <a:pt x="269" y="123"/>
                  <a:pt x="273" y="118"/>
                </a:cubicBezTo>
                <a:cubicBezTo>
                  <a:pt x="278" y="114"/>
                  <a:pt x="282" y="109"/>
                  <a:pt x="285" y="103"/>
                </a:cubicBezTo>
                <a:cubicBezTo>
                  <a:pt x="285" y="101"/>
                  <a:pt x="287" y="100"/>
                  <a:pt x="284" y="98"/>
                </a:cubicBezTo>
                <a:cubicBezTo>
                  <a:pt x="283" y="97"/>
                  <a:pt x="283" y="95"/>
                  <a:pt x="283" y="93"/>
                </a:cubicBezTo>
                <a:cubicBezTo>
                  <a:pt x="287" y="87"/>
                  <a:pt x="289" y="80"/>
                  <a:pt x="295" y="75"/>
                </a:cubicBezTo>
                <a:cubicBezTo>
                  <a:pt x="297" y="73"/>
                  <a:pt x="300" y="71"/>
                  <a:pt x="303" y="69"/>
                </a:cubicBezTo>
                <a:cubicBezTo>
                  <a:pt x="321" y="59"/>
                  <a:pt x="328" y="41"/>
                  <a:pt x="333" y="23"/>
                </a:cubicBezTo>
                <a:cubicBezTo>
                  <a:pt x="334" y="21"/>
                  <a:pt x="333" y="20"/>
                  <a:pt x="331" y="20"/>
                </a:cubicBezTo>
                <a:cubicBezTo>
                  <a:pt x="326" y="21"/>
                  <a:pt x="322" y="23"/>
                  <a:pt x="318" y="25"/>
                </a:cubicBezTo>
                <a:cubicBezTo>
                  <a:pt x="317" y="26"/>
                  <a:pt x="315" y="27"/>
                  <a:pt x="314" y="25"/>
                </a:cubicBezTo>
                <a:cubicBezTo>
                  <a:pt x="313" y="24"/>
                  <a:pt x="314" y="23"/>
                  <a:pt x="315" y="22"/>
                </a:cubicBezTo>
                <a:cubicBezTo>
                  <a:pt x="317" y="19"/>
                  <a:pt x="319" y="17"/>
                  <a:pt x="321" y="14"/>
                </a:cubicBezTo>
                <a:cubicBezTo>
                  <a:pt x="322" y="13"/>
                  <a:pt x="325" y="11"/>
                  <a:pt x="323" y="10"/>
                </a:cubicBezTo>
                <a:cubicBezTo>
                  <a:pt x="322" y="8"/>
                  <a:pt x="319" y="10"/>
                  <a:pt x="317" y="11"/>
                </a:cubicBezTo>
                <a:cubicBezTo>
                  <a:pt x="317" y="12"/>
                  <a:pt x="317" y="12"/>
                  <a:pt x="316" y="13"/>
                </a:cubicBezTo>
                <a:cubicBezTo>
                  <a:pt x="314" y="14"/>
                  <a:pt x="312" y="16"/>
                  <a:pt x="309" y="18"/>
                </a:cubicBezTo>
                <a:cubicBezTo>
                  <a:pt x="310" y="10"/>
                  <a:pt x="310" y="10"/>
                  <a:pt x="302" y="11"/>
                </a:cubicBezTo>
                <a:cubicBezTo>
                  <a:pt x="301" y="11"/>
                  <a:pt x="300" y="12"/>
                  <a:pt x="299" y="10"/>
                </a:cubicBezTo>
                <a:cubicBezTo>
                  <a:pt x="297" y="6"/>
                  <a:pt x="293" y="4"/>
                  <a:pt x="290" y="1"/>
                </a:cubicBezTo>
                <a:cubicBezTo>
                  <a:pt x="290" y="0"/>
                  <a:pt x="289" y="1"/>
                  <a:pt x="288" y="1"/>
                </a:cubicBezTo>
                <a:cubicBezTo>
                  <a:pt x="284" y="4"/>
                  <a:pt x="280" y="7"/>
                  <a:pt x="277" y="11"/>
                </a:cubicBezTo>
                <a:cubicBezTo>
                  <a:pt x="274" y="14"/>
                  <a:pt x="272" y="14"/>
                  <a:pt x="269" y="13"/>
                </a:cubicBezTo>
                <a:cubicBezTo>
                  <a:pt x="267" y="13"/>
                  <a:pt x="266" y="13"/>
                  <a:pt x="265" y="12"/>
                </a:cubicBezTo>
                <a:cubicBezTo>
                  <a:pt x="263" y="11"/>
                  <a:pt x="262" y="12"/>
                  <a:pt x="261" y="13"/>
                </a:cubicBezTo>
                <a:cubicBezTo>
                  <a:pt x="257" y="15"/>
                  <a:pt x="255" y="19"/>
                  <a:pt x="252" y="22"/>
                </a:cubicBezTo>
                <a:cubicBezTo>
                  <a:pt x="250" y="25"/>
                  <a:pt x="248" y="25"/>
                  <a:pt x="245" y="24"/>
                </a:cubicBezTo>
                <a:cubicBezTo>
                  <a:pt x="243" y="24"/>
                  <a:pt x="242" y="23"/>
                  <a:pt x="241" y="23"/>
                </a:cubicBezTo>
                <a:cubicBezTo>
                  <a:pt x="231" y="19"/>
                  <a:pt x="222" y="23"/>
                  <a:pt x="220" y="31"/>
                </a:cubicBezTo>
                <a:cubicBezTo>
                  <a:pt x="218" y="39"/>
                  <a:pt x="218" y="39"/>
                  <a:pt x="211" y="36"/>
                </a:cubicBezTo>
                <a:cubicBezTo>
                  <a:pt x="210" y="35"/>
                  <a:pt x="209" y="35"/>
                  <a:pt x="208" y="34"/>
                </a:cubicBezTo>
                <a:cubicBezTo>
                  <a:pt x="203" y="33"/>
                  <a:pt x="198" y="31"/>
                  <a:pt x="195" y="37"/>
                </a:cubicBezTo>
                <a:cubicBezTo>
                  <a:pt x="194" y="38"/>
                  <a:pt x="194" y="38"/>
                  <a:pt x="193" y="39"/>
                </a:cubicBezTo>
                <a:cubicBezTo>
                  <a:pt x="189" y="42"/>
                  <a:pt x="186" y="47"/>
                  <a:pt x="186" y="51"/>
                </a:cubicBezTo>
                <a:cubicBezTo>
                  <a:pt x="185" y="59"/>
                  <a:pt x="184" y="66"/>
                  <a:pt x="184" y="74"/>
                </a:cubicBezTo>
                <a:cubicBezTo>
                  <a:pt x="184" y="81"/>
                  <a:pt x="182" y="83"/>
                  <a:pt x="175" y="82"/>
                </a:cubicBezTo>
                <a:cubicBezTo>
                  <a:pt x="171" y="80"/>
                  <a:pt x="167" y="83"/>
                  <a:pt x="163" y="83"/>
                </a:cubicBezTo>
                <a:cubicBezTo>
                  <a:pt x="162" y="83"/>
                  <a:pt x="162" y="83"/>
                  <a:pt x="162" y="84"/>
                </a:cubicBezTo>
                <a:cubicBezTo>
                  <a:pt x="163" y="87"/>
                  <a:pt x="161" y="89"/>
                  <a:pt x="160" y="91"/>
                </a:cubicBezTo>
                <a:cubicBezTo>
                  <a:pt x="159" y="97"/>
                  <a:pt x="158" y="103"/>
                  <a:pt x="161" y="109"/>
                </a:cubicBezTo>
                <a:cubicBezTo>
                  <a:pt x="164" y="113"/>
                  <a:pt x="166" y="117"/>
                  <a:pt x="168" y="122"/>
                </a:cubicBezTo>
                <a:cubicBezTo>
                  <a:pt x="171" y="129"/>
                  <a:pt x="174" y="136"/>
                  <a:pt x="174" y="144"/>
                </a:cubicBezTo>
                <a:cubicBezTo>
                  <a:pt x="174" y="146"/>
                  <a:pt x="173" y="148"/>
                  <a:pt x="173" y="150"/>
                </a:cubicBezTo>
                <a:cubicBezTo>
                  <a:pt x="173" y="157"/>
                  <a:pt x="176" y="162"/>
                  <a:pt x="178" y="168"/>
                </a:cubicBezTo>
                <a:cubicBezTo>
                  <a:pt x="181" y="179"/>
                  <a:pt x="185" y="190"/>
                  <a:pt x="189" y="201"/>
                </a:cubicBezTo>
                <a:cubicBezTo>
                  <a:pt x="192" y="207"/>
                  <a:pt x="192" y="207"/>
                  <a:pt x="186" y="210"/>
                </a:cubicBezTo>
                <a:cubicBezTo>
                  <a:pt x="185" y="210"/>
                  <a:pt x="184" y="211"/>
                  <a:pt x="182" y="211"/>
                </a:cubicBezTo>
                <a:cubicBezTo>
                  <a:pt x="180" y="212"/>
                  <a:pt x="178" y="213"/>
                  <a:pt x="176" y="211"/>
                </a:cubicBezTo>
                <a:cubicBezTo>
                  <a:pt x="175" y="210"/>
                  <a:pt x="173" y="211"/>
                  <a:pt x="172" y="212"/>
                </a:cubicBezTo>
                <a:cubicBezTo>
                  <a:pt x="171" y="214"/>
                  <a:pt x="169" y="214"/>
                  <a:pt x="167" y="214"/>
                </a:cubicBezTo>
                <a:cubicBezTo>
                  <a:pt x="162" y="216"/>
                  <a:pt x="158" y="214"/>
                  <a:pt x="153" y="215"/>
                </a:cubicBezTo>
                <a:cubicBezTo>
                  <a:pt x="150" y="216"/>
                  <a:pt x="148" y="215"/>
                  <a:pt x="145" y="214"/>
                </a:cubicBezTo>
                <a:cubicBezTo>
                  <a:pt x="138" y="211"/>
                  <a:pt x="132" y="210"/>
                  <a:pt x="124" y="211"/>
                </a:cubicBezTo>
                <a:cubicBezTo>
                  <a:pt x="120" y="212"/>
                  <a:pt x="116" y="214"/>
                  <a:pt x="112" y="215"/>
                </a:cubicBezTo>
                <a:cubicBezTo>
                  <a:pt x="105" y="217"/>
                  <a:pt x="98" y="219"/>
                  <a:pt x="92" y="224"/>
                </a:cubicBezTo>
                <a:cubicBezTo>
                  <a:pt x="90" y="226"/>
                  <a:pt x="89" y="229"/>
                  <a:pt x="86" y="229"/>
                </a:cubicBezTo>
                <a:cubicBezTo>
                  <a:pt x="81" y="231"/>
                  <a:pt x="78" y="234"/>
                  <a:pt x="76" y="238"/>
                </a:cubicBezTo>
                <a:cubicBezTo>
                  <a:pt x="72" y="246"/>
                  <a:pt x="68" y="255"/>
                  <a:pt x="64" y="263"/>
                </a:cubicBezTo>
                <a:cubicBezTo>
                  <a:pt x="62" y="267"/>
                  <a:pt x="61" y="271"/>
                  <a:pt x="64" y="275"/>
                </a:cubicBezTo>
                <a:cubicBezTo>
                  <a:pt x="65" y="277"/>
                  <a:pt x="65" y="278"/>
                  <a:pt x="64" y="279"/>
                </a:cubicBezTo>
                <a:cubicBezTo>
                  <a:pt x="60" y="283"/>
                  <a:pt x="56" y="287"/>
                  <a:pt x="51" y="288"/>
                </a:cubicBezTo>
                <a:cubicBezTo>
                  <a:pt x="47" y="289"/>
                  <a:pt x="46" y="291"/>
                  <a:pt x="45" y="295"/>
                </a:cubicBezTo>
                <a:cubicBezTo>
                  <a:pt x="42" y="303"/>
                  <a:pt x="42" y="312"/>
                  <a:pt x="48" y="320"/>
                </a:cubicBezTo>
                <a:cubicBezTo>
                  <a:pt x="49" y="321"/>
                  <a:pt x="50" y="323"/>
                  <a:pt x="51" y="324"/>
                </a:cubicBezTo>
                <a:cubicBezTo>
                  <a:pt x="52" y="328"/>
                  <a:pt x="55" y="329"/>
                  <a:pt x="59" y="328"/>
                </a:cubicBezTo>
                <a:cubicBezTo>
                  <a:pt x="63" y="327"/>
                  <a:pt x="66" y="329"/>
                  <a:pt x="68" y="333"/>
                </a:cubicBezTo>
                <a:cubicBezTo>
                  <a:pt x="69" y="338"/>
                  <a:pt x="71" y="342"/>
                  <a:pt x="73" y="346"/>
                </a:cubicBezTo>
                <a:cubicBezTo>
                  <a:pt x="74" y="348"/>
                  <a:pt x="75" y="349"/>
                  <a:pt x="77" y="348"/>
                </a:cubicBezTo>
                <a:cubicBezTo>
                  <a:pt x="78" y="348"/>
                  <a:pt x="80" y="348"/>
                  <a:pt x="82" y="350"/>
                </a:cubicBezTo>
                <a:cubicBezTo>
                  <a:pt x="86" y="357"/>
                  <a:pt x="92" y="361"/>
                  <a:pt x="98" y="366"/>
                </a:cubicBezTo>
                <a:cubicBezTo>
                  <a:pt x="101" y="369"/>
                  <a:pt x="103" y="368"/>
                  <a:pt x="105" y="365"/>
                </a:cubicBezTo>
                <a:cubicBezTo>
                  <a:pt x="106" y="362"/>
                  <a:pt x="106" y="359"/>
                  <a:pt x="105" y="357"/>
                </a:cubicBezTo>
                <a:cubicBezTo>
                  <a:pt x="104" y="353"/>
                  <a:pt x="106" y="351"/>
                  <a:pt x="110" y="352"/>
                </a:cubicBezTo>
                <a:cubicBezTo>
                  <a:pt x="112" y="352"/>
                  <a:pt x="113" y="353"/>
                  <a:pt x="114" y="354"/>
                </a:cubicBezTo>
                <a:cubicBezTo>
                  <a:pt x="115" y="353"/>
                  <a:pt x="115" y="353"/>
                  <a:pt x="115" y="352"/>
                </a:cubicBezTo>
                <a:cubicBezTo>
                  <a:pt x="114" y="347"/>
                  <a:pt x="112" y="342"/>
                  <a:pt x="111" y="337"/>
                </a:cubicBezTo>
                <a:cubicBezTo>
                  <a:pt x="110" y="333"/>
                  <a:pt x="112" y="331"/>
                  <a:pt x="116" y="332"/>
                </a:cubicBezTo>
                <a:cubicBezTo>
                  <a:pt x="118" y="333"/>
                  <a:pt x="121" y="334"/>
                  <a:pt x="124" y="334"/>
                </a:cubicBezTo>
                <a:cubicBezTo>
                  <a:pt x="124" y="330"/>
                  <a:pt x="124" y="326"/>
                  <a:pt x="123" y="322"/>
                </a:cubicBezTo>
                <a:cubicBezTo>
                  <a:pt x="122" y="316"/>
                  <a:pt x="119" y="311"/>
                  <a:pt x="119" y="304"/>
                </a:cubicBezTo>
                <a:cubicBezTo>
                  <a:pt x="119" y="302"/>
                  <a:pt x="118" y="298"/>
                  <a:pt x="120" y="296"/>
                </a:cubicBezTo>
                <a:cubicBezTo>
                  <a:pt x="123" y="294"/>
                  <a:pt x="125" y="298"/>
                  <a:pt x="128" y="298"/>
                </a:cubicBezTo>
                <a:cubicBezTo>
                  <a:pt x="130" y="299"/>
                  <a:pt x="131" y="303"/>
                  <a:pt x="134" y="301"/>
                </a:cubicBezTo>
                <a:cubicBezTo>
                  <a:pt x="136" y="300"/>
                  <a:pt x="137" y="297"/>
                  <a:pt x="138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42" y="280"/>
                  <a:pt x="145" y="267"/>
                  <a:pt x="142" y="253"/>
                </a:cubicBezTo>
                <a:cubicBezTo>
                  <a:pt x="141" y="252"/>
                  <a:pt x="142" y="249"/>
                  <a:pt x="142" y="247"/>
                </a:cubicBezTo>
                <a:cubicBezTo>
                  <a:pt x="142" y="245"/>
                  <a:pt x="143" y="244"/>
                  <a:pt x="145" y="244"/>
                </a:cubicBezTo>
                <a:cubicBezTo>
                  <a:pt x="147" y="243"/>
                  <a:pt x="147" y="245"/>
                  <a:pt x="147" y="246"/>
                </a:cubicBezTo>
                <a:cubicBezTo>
                  <a:pt x="148" y="247"/>
                  <a:pt x="149" y="249"/>
                  <a:pt x="150" y="251"/>
                </a:cubicBezTo>
                <a:cubicBezTo>
                  <a:pt x="151" y="252"/>
                  <a:pt x="152" y="252"/>
                  <a:pt x="154" y="251"/>
                </a:cubicBezTo>
                <a:cubicBezTo>
                  <a:pt x="160" y="248"/>
                  <a:pt x="164" y="244"/>
                  <a:pt x="164" y="236"/>
                </a:cubicBezTo>
                <a:cubicBezTo>
                  <a:pt x="164" y="233"/>
                  <a:pt x="163" y="230"/>
                  <a:pt x="165" y="227"/>
                </a:cubicBezTo>
                <a:cubicBezTo>
                  <a:pt x="165" y="225"/>
                  <a:pt x="166" y="224"/>
                  <a:pt x="168" y="224"/>
                </a:cubicBezTo>
                <a:cubicBezTo>
                  <a:pt x="175" y="227"/>
                  <a:pt x="181" y="229"/>
                  <a:pt x="187" y="234"/>
                </a:cubicBezTo>
                <a:cubicBezTo>
                  <a:pt x="193" y="239"/>
                  <a:pt x="199" y="243"/>
                  <a:pt x="202" y="251"/>
                </a:cubicBezTo>
                <a:cubicBezTo>
                  <a:pt x="206" y="265"/>
                  <a:pt x="207" y="280"/>
                  <a:pt x="208" y="294"/>
                </a:cubicBezTo>
                <a:cubicBezTo>
                  <a:pt x="208" y="310"/>
                  <a:pt x="209" y="326"/>
                  <a:pt x="209" y="341"/>
                </a:cubicBezTo>
                <a:cubicBezTo>
                  <a:pt x="208" y="350"/>
                  <a:pt x="208" y="359"/>
                  <a:pt x="209" y="368"/>
                </a:cubicBezTo>
                <a:cubicBezTo>
                  <a:pt x="209" y="400"/>
                  <a:pt x="208" y="432"/>
                  <a:pt x="208" y="464"/>
                </a:cubicBezTo>
                <a:cubicBezTo>
                  <a:pt x="208" y="465"/>
                  <a:pt x="208" y="466"/>
                  <a:pt x="207" y="468"/>
                </a:cubicBezTo>
                <a:cubicBezTo>
                  <a:pt x="207" y="469"/>
                  <a:pt x="207" y="470"/>
                  <a:pt x="205" y="470"/>
                </a:cubicBezTo>
                <a:cubicBezTo>
                  <a:pt x="203" y="470"/>
                  <a:pt x="201" y="471"/>
                  <a:pt x="202" y="472"/>
                </a:cubicBezTo>
                <a:cubicBezTo>
                  <a:pt x="203" y="475"/>
                  <a:pt x="200" y="479"/>
                  <a:pt x="205" y="480"/>
                </a:cubicBezTo>
                <a:cubicBezTo>
                  <a:pt x="206" y="480"/>
                  <a:pt x="207" y="480"/>
                  <a:pt x="207" y="482"/>
                </a:cubicBezTo>
                <a:cubicBezTo>
                  <a:pt x="207" y="485"/>
                  <a:pt x="207" y="489"/>
                  <a:pt x="207" y="492"/>
                </a:cubicBezTo>
                <a:cubicBezTo>
                  <a:pt x="207" y="493"/>
                  <a:pt x="207" y="494"/>
                  <a:pt x="206" y="494"/>
                </a:cubicBezTo>
                <a:cubicBezTo>
                  <a:pt x="200" y="490"/>
                  <a:pt x="195" y="487"/>
                  <a:pt x="190" y="484"/>
                </a:cubicBezTo>
                <a:cubicBezTo>
                  <a:pt x="187" y="481"/>
                  <a:pt x="185" y="478"/>
                  <a:pt x="182" y="475"/>
                </a:cubicBezTo>
                <a:cubicBezTo>
                  <a:pt x="176" y="468"/>
                  <a:pt x="168" y="463"/>
                  <a:pt x="158" y="461"/>
                </a:cubicBezTo>
                <a:cubicBezTo>
                  <a:pt x="152" y="460"/>
                  <a:pt x="147" y="458"/>
                  <a:pt x="141" y="457"/>
                </a:cubicBezTo>
                <a:cubicBezTo>
                  <a:pt x="135" y="455"/>
                  <a:pt x="129" y="453"/>
                  <a:pt x="123" y="453"/>
                </a:cubicBezTo>
                <a:cubicBezTo>
                  <a:pt x="119" y="453"/>
                  <a:pt x="116" y="454"/>
                  <a:pt x="113" y="454"/>
                </a:cubicBezTo>
                <a:cubicBezTo>
                  <a:pt x="100" y="455"/>
                  <a:pt x="87" y="458"/>
                  <a:pt x="75" y="463"/>
                </a:cubicBezTo>
                <a:cubicBezTo>
                  <a:pt x="69" y="465"/>
                  <a:pt x="64" y="468"/>
                  <a:pt x="58" y="469"/>
                </a:cubicBezTo>
                <a:cubicBezTo>
                  <a:pt x="53" y="470"/>
                  <a:pt x="49" y="473"/>
                  <a:pt x="45" y="475"/>
                </a:cubicBezTo>
                <a:cubicBezTo>
                  <a:pt x="37" y="482"/>
                  <a:pt x="29" y="489"/>
                  <a:pt x="21" y="494"/>
                </a:cubicBezTo>
                <a:cubicBezTo>
                  <a:pt x="19" y="495"/>
                  <a:pt x="18" y="496"/>
                  <a:pt x="17" y="497"/>
                </a:cubicBezTo>
                <a:cubicBezTo>
                  <a:pt x="11" y="502"/>
                  <a:pt x="8" y="509"/>
                  <a:pt x="2" y="514"/>
                </a:cubicBezTo>
                <a:cubicBezTo>
                  <a:pt x="1" y="515"/>
                  <a:pt x="0" y="517"/>
                  <a:pt x="1" y="519"/>
                </a:cubicBezTo>
                <a:cubicBezTo>
                  <a:pt x="8" y="517"/>
                  <a:pt x="14" y="513"/>
                  <a:pt x="20" y="509"/>
                </a:cubicBezTo>
                <a:cubicBezTo>
                  <a:pt x="21" y="507"/>
                  <a:pt x="24" y="505"/>
                  <a:pt x="26" y="506"/>
                </a:cubicBezTo>
                <a:cubicBezTo>
                  <a:pt x="27" y="507"/>
                  <a:pt x="28" y="507"/>
                  <a:pt x="30" y="506"/>
                </a:cubicBezTo>
                <a:cubicBezTo>
                  <a:pt x="41" y="501"/>
                  <a:pt x="52" y="496"/>
                  <a:pt x="64" y="492"/>
                </a:cubicBezTo>
                <a:cubicBezTo>
                  <a:pt x="66" y="491"/>
                  <a:pt x="68" y="490"/>
                  <a:pt x="70" y="492"/>
                </a:cubicBezTo>
                <a:cubicBezTo>
                  <a:pt x="71" y="493"/>
                  <a:pt x="72" y="493"/>
                  <a:pt x="74" y="493"/>
                </a:cubicBezTo>
                <a:cubicBezTo>
                  <a:pt x="76" y="491"/>
                  <a:pt x="79" y="491"/>
                  <a:pt x="82" y="490"/>
                </a:cubicBezTo>
                <a:cubicBezTo>
                  <a:pt x="88" y="487"/>
                  <a:pt x="95" y="485"/>
                  <a:pt x="102" y="486"/>
                </a:cubicBezTo>
                <a:cubicBezTo>
                  <a:pt x="107" y="486"/>
                  <a:pt x="111" y="484"/>
                  <a:pt x="115" y="482"/>
                </a:cubicBezTo>
                <a:cubicBezTo>
                  <a:pt x="119" y="479"/>
                  <a:pt x="124" y="477"/>
                  <a:pt x="129" y="474"/>
                </a:cubicBezTo>
                <a:cubicBezTo>
                  <a:pt x="133" y="472"/>
                  <a:pt x="137" y="471"/>
                  <a:pt x="142" y="473"/>
                </a:cubicBezTo>
                <a:cubicBezTo>
                  <a:pt x="147" y="475"/>
                  <a:pt x="153" y="476"/>
                  <a:pt x="158" y="475"/>
                </a:cubicBezTo>
                <a:cubicBezTo>
                  <a:pt x="163" y="474"/>
                  <a:pt x="167" y="476"/>
                  <a:pt x="172" y="477"/>
                </a:cubicBezTo>
                <a:cubicBezTo>
                  <a:pt x="174" y="478"/>
                  <a:pt x="176" y="480"/>
                  <a:pt x="178" y="481"/>
                </a:cubicBezTo>
                <a:cubicBezTo>
                  <a:pt x="184" y="485"/>
                  <a:pt x="191" y="489"/>
                  <a:pt x="197" y="494"/>
                </a:cubicBezTo>
                <a:cubicBezTo>
                  <a:pt x="204" y="502"/>
                  <a:pt x="206" y="512"/>
                  <a:pt x="206" y="523"/>
                </a:cubicBezTo>
                <a:cubicBezTo>
                  <a:pt x="207" y="550"/>
                  <a:pt x="206" y="578"/>
                  <a:pt x="207" y="606"/>
                </a:cubicBezTo>
                <a:cubicBezTo>
                  <a:pt x="208" y="624"/>
                  <a:pt x="207" y="643"/>
                  <a:pt x="208" y="661"/>
                </a:cubicBezTo>
                <a:cubicBezTo>
                  <a:pt x="208" y="670"/>
                  <a:pt x="208" y="679"/>
                  <a:pt x="208" y="688"/>
                </a:cubicBezTo>
                <a:cubicBezTo>
                  <a:pt x="209" y="698"/>
                  <a:pt x="209" y="708"/>
                  <a:pt x="210" y="718"/>
                </a:cubicBezTo>
                <a:cubicBezTo>
                  <a:pt x="211" y="727"/>
                  <a:pt x="211" y="736"/>
                  <a:pt x="211" y="745"/>
                </a:cubicBezTo>
                <a:cubicBezTo>
                  <a:pt x="211" y="746"/>
                  <a:pt x="212" y="748"/>
                  <a:pt x="210" y="749"/>
                </a:cubicBezTo>
                <a:cubicBezTo>
                  <a:pt x="208" y="749"/>
                  <a:pt x="207" y="750"/>
                  <a:pt x="205" y="748"/>
                </a:cubicBezTo>
                <a:cubicBezTo>
                  <a:pt x="205" y="747"/>
                  <a:pt x="204" y="747"/>
                  <a:pt x="203" y="747"/>
                </a:cubicBezTo>
                <a:cubicBezTo>
                  <a:pt x="202" y="747"/>
                  <a:pt x="201" y="749"/>
                  <a:pt x="202" y="750"/>
                </a:cubicBezTo>
                <a:cubicBezTo>
                  <a:pt x="203" y="753"/>
                  <a:pt x="200" y="755"/>
                  <a:pt x="199" y="757"/>
                </a:cubicBezTo>
                <a:cubicBezTo>
                  <a:pt x="199" y="759"/>
                  <a:pt x="198" y="760"/>
                  <a:pt x="198" y="761"/>
                </a:cubicBezTo>
                <a:cubicBezTo>
                  <a:pt x="199" y="765"/>
                  <a:pt x="197" y="769"/>
                  <a:pt x="197" y="773"/>
                </a:cubicBezTo>
                <a:cubicBezTo>
                  <a:pt x="198" y="775"/>
                  <a:pt x="196" y="777"/>
                  <a:pt x="195" y="777"/>
                </a:cubicBezTo>
                <a:cubicBezTo>
                  <a:pt x="193" y="778"/>
                  <a:pt x="193" y="779"/>
                  <a:pt x="194" y="780"/>
                </a:cubicBezTo>
                <a:cubicBezTo>
                  <a:pt x="197" y="786"/>
                  <a:pt x="197" y="793"/>
                  <a:pt x="197" y="800"/>
                </a:cubicBezTo>
                <a:cubicBezTo>
                  <a:pt x="197" y="803"/>
                  <a:pt x="196" y="804"/>
                  <a:pt x="193" y="805"/>
                </a:cubicBezTo>
                <a:cubicBezTo>
                  <a:pt x="194" y="802"/>
                  <a:pt x="194" y="802"/>
                  <a:pt x="191" y="802"/>
                </a:cubicBezTo>
                <a:cubicBezTo>
                  <a:pt x="188" y="802"/>
                  <a:pt x="187" y="803"/>
                  <a:pt x="185" y="804"/>
                </a:cubicBezTo>
                <a:cubicBezTo>
                  <a:pt x="182" y="806"/>
                  <a:pt x="179" y="807"/>
                  <a:pt x="176" y="805"/>
                </a:cubicBezTo>
                <a:cubicBezTo>
                  <a:pt x="175" y="805"/>
                  <a:pt x="173" y="806"/>
                  <a:pt x="172" y="807"/>
                </a:cubicBezTo>
                <a:cubicBezTo>
                  <a:pt x="171" y="808"/>
                  <a:pt x="173" y="808"/>
                  <a:pt x="173" y="809"/>
                </a:cubicBezTo>
                <a:cubicBezTo>
                  <a:pt x="174" y="811"/>
                  <a:pt x="163" y="818"/>
                  <a:pt x="154" y="820"/>
                </a:cubicBezTo>
                <a:cubicBezTo>
                  <a:pt x="291" y="820"/>
                  <a:pt x="291" y="820"/>
                  <a:pt x="291" y="820"/>
                </a:cubicBezTo>
                <a:cubicBezTo>
                  <a:pt x="278" y="818"/>
                  <a:pt x="266" y="808"/>
                  <a:pt x="264" y="811"/>
                </a:cubicBezTo>
                <a:cubicBezTo>
                  <a:pt x="263" y="812"/>
                  <a:pt x="261" y="813"/>
                  <a:pt x="259" y="811"/>
                </a:cubicBezTo>
                <a:cubicBezTo>
                  <a:pt x="258" y="809"/>
                  <a:pt x="255" y="809"/>
                  <a:pt x="254" y="810"/>
                </a:cubicBezTo>
                <a:cubicBezTo>
                  <a:pt x="252" y="811"/>
                  <a:pt x="250" y="812"/>
                  <a:pt x="249" y="811"/>
                </a:cubicBezTo>
                <a:cubicBezTo>
                  <a:pt x="247" y="810"/>
                  <a:pt x="248" y="807"/>
                  <a:pt x="248" y="806"/>
                </a:cubicBezTo>
                <a:cubicBezTo>
                  <a:pt x="249" y="802"/>
                  <a:pt x="250" y="799"/>
                  <a:pt x="250" y="795"/>
                </a:cubicBezTo>
                <a:cubicBezTo>
                  <a:pt x="250" y="792"/>
                  <a:pt x="250" y="790"/>
                  <a:pt x="246" y="790"/>
                </a:cubicBezTo>
                <a:cubicBezTo>
                  <a:pt x="245" y="790"/>
                  <a:pt x="244" y="789"/>
                  <a:pt x="243" y="788"/>
                </a:cubicBezTo>
                <a:cubicBezTo>
                  <a:pt x="241" y="786"/>
                  <a:pt x="239" y="787"/>
                  <a:pt x="237" y="787"/>
                </a:cubicBezTo>
                <a:cubicBezTo>
                  <a:pt x="235" y="788"/>
                  <a:pt x="233" y="790"/>
                  <a:pt x="234" y="792"/>
                </a:cubicBezTo>
                <a:cubicBezTo>
                  <a:pt x="235" y="796"/>
                  <a:pt x="233" y="799"/>
                  <a:pt x="232" y="803"/>
                </a:cubicBezTo>
                <a:cubicBezTo>
                  <a:pt x="232" y="804"/>
                  <a:pt x="232" y="806"/>
                  <a:pt x="231" y="806"/>
                </a:cubicBezTo>
                <a:cubicBezTo>
                  <a:pt x="230" y="805"/>
                  <a:pt x="229" y="805"/>
                  <a:pt x="229" y="803"/>
                </a:cubicBezTo>
                <a:cubicBezTo>
                  <a:pt x="229" y="801"/>
                  <a:pt x="228" y="799"/>
                  <a:pt x="228" y="796"/>
                </a:cubicBezTo>
                <a:cubicBezTo>
                  <a:pt x="226" y="786"/>
                  <a:pt x="224" y="777"/>
                  <a:pt x="223" y="767"/>
                </a:cubicBezTo>
                <a:cubicBezTo>
                  <a:pt x="222" y="754"/>
                  <a:pt x="222" y="741"/>
                  <a:pt x="221" y="727"/>
                </a:cubicBezTo>
                <a:cubicBezTo>
                  <a:pt x="219" y="715"/>
                  <a:pt x="219" y="702"/>
                  <a:pt x="218" y="690"/>
                </a:cubicBezTo>
                <a:cubicBezTo>
                  <a:pt x="218" y="676"/>
                  <a:pt x="217" y="662"/>
                  <a:pt x="217" y="648"/>
                </a:cubicBezTo>
                <a:cubicBezTo>
                  <a:pt x="217" y="639"/>
                  <a:pt x="217" y="630"/>
                  <a:pt x="217" y="620"/>
                </a:cubicBezTo>
                <a:cubicBezTo>
                  <a:pt x="216" y="612"/>
                  <a:pt x="217" y="604"/>
                  <a:pt x="217" y="596"/>
                </a:cubicBezTo>
                <a:cubicBezTo>
                  <a:pt x="217" y="577"/>
                  <a:pt x="216" y="558"/>
                  <a:pt x="217" y="538"/>
                </a:cubicBezTo>
                <a:cubicBezTo>
                  <a:pt x="218" y="529"/>
                  <a:pt x="217" y="519"/>
                  <a:pt x="220" y="509"/>
                </a:cubicBezTo>
                <a:cubicBezTo>
                  <a:pt x="221" y="505"/>
                  <a:pt x="219" y="502"/>
                  <a:pt x="220" y="498"/>
                </a:cubicBezTo>
                <a:cubicBezTo>
                  <a:pt x="221" y="493"/>
                  <a:pt x="224" y="489"/>
                  <a:pt x="226" y="485"/>
                </a:cubicBezTo>
                <a:cubicBezTo>
                  <a:pt x="228" y="482"/>
                  <a:pt x="229" y="482"/>
                  <a:pt x="230" y="484"/>
                </a:cubicBezTo>
                <a:cubicBezTo>
                  <a:pt x="231" y="485"/>
                  <a:pt x="231" y="486"/>
                  <a:pt x="231" y="487"/>
                </a:cubicBezTo>
                <a:cubicBezTo>
                  <a:pt x="234" y="495"/>
                  <a:pt x="240" y="500"/>
                  <a:pt x="246" y="506"/>
                </a:cubicBezTo>
                <a:cubicBezTo>
                  <a:pt x="255" y="515"/>
                  <a:pt x="267" y="514"/>
                  <a:pt x="278" y="517"/>
                </a:cubicBezTo>
                <a:cubicBezTo>
                  <a:pt x="283" y="518"/>
                  <a:pt x="287" y="515"/>
                  <a:pt x="292" y="513"/>
                </a:cubicBezTo>
                <a:cubicBezTo>
                  <a:pt x="297" y="511"/>
                  <a:pt x="302" y="511"/>
                  <a:pt x="305" y="516"/>
                </a:cubicBezTo>
                <a:cubicBezTo>
                  <a:pt x="309" y="522"/>
                  <a:pt x="314" y="525"/>
                  <a:pt x="321" y="527"/>
                </a:cubicBezTo>
                <a:cubicBezTo>
                  <a:pt x="326" y="529"/>
                  <a:pt x="331" y="529"/>
                  <a:pt x="335" y="526"/>
                </a:cubicBezTo>
                <a:cubicBezTo>
                  <a:pt x="342" y="522"/>
                  <a:pt x="348" y="522"/>
                  <a:pt x="354" y="527"/>
                </a:cubicBezTo>
                <a:cubicBezTo>
                  <a:pt x="359" y="531"/>
                  <a:pt x="364" y="533"/>
                  <a:pt x="370" y="535"/>
                </a:cubicBezTo>
                <a:cubicBezTo>
                  <a:pt x="381" y="537"/>
                  <a:pt x="390" y="533"/>
                  <a:pt x="398" y="526"/>
                </a:cubicBezTo>
                <a:cubicBezTo>
                  <a:pt x="403" y="521"/>
                  <a:pt x="406" y="515"/>
                  <a:pt x="403" y="508"/>
                </a:cubicBezTo>
                <a:cubicBezTo>
                  <a:pt x="402" y="502"/>
                  <a:pt x="402" y="498"/>
                  <a:pt x="405" y="493"/>
                </a:cubicBezTo>
                <a:cubicBezTo>
                  <a:pt x="406" y="492"/>
                  <a:pt x="406" y="490"/>
                  <a:pt x="406" y="489"/>
                </a:cubicBezTo>
                <a:cubicBezTo>
                  <a:pt x="404" y="485"/>
                  <a:pt x="402" y="481"/>
                  <a:pt x="398" y="478"/>
                </a:cubicBezTo>
                <a:cubicBezTo>
                  <a:pt x="396" y="476"/>
                  <a:pt x="393" y="474"/>
                  <a:pt x="391" y="472"/>
                </a:cubicBezTo>
                <a:cubicBezTo>
                  <a:pt x="387" y="468"/>
                  <a:pt x="387" y="467"/>
                  <a:pt x="390" y="463"/>
                </a:cubicBezTo>
                <a:cubicBezTo>
                  <a:pt x="395" y="457"/>
                  <a:pt x="394" y="453"/>
                  <a:pt x="388" y="447"/>
                </a:cubicBezTo>
                <a:cubicBezTo>
                  <a:pt x="382" y="443"/>
                  <a:pt x="375" y="440"/>
                  <a:pt x="369" y="438"/>
                </a:cubicBezTo>
                <a:cubicBezTo>
                  <a:pt x="362" y="436"/>
                  <a:pt x="356" y="435"/>
                  <a:pt x="349" y="433"/>
                </a:cubicBezTo>
                <a:cubicBezTo>
                  <a:pt x="347" y="432"/>
                  <a:pt x="346" y="431"/>
                  <a:pt x="348" y="429"/>
                </a:cubicBezTo>
                <a:cubicBezTo>
                  <a:pt x="352" y="425"/>
                  <a:pt x="351" y="422"/>
                  <a:pt x="347" y="419"/>
                </a:cubicBezTo>
                <a:cubicBezTo>
                  <a:pt x="346" y="418"/>
                  <a:pt x="345" y="418"/>
                  <a:pt x="343" y="418"/>
                </a:cubicBezTo>
                <a:cubicBezTo>
                  <a:pt x="336" y="416"/>
                  <a:pt x="329" y="417"/>
                  <a:pt x="322" y="418"/>
                </a:cubicBezTo>
                <a:cubicBezTo>
                  <a:pt x="310" y="419"/>
                  <a:pt x="298" y="423"/>
                  <a:pt x="287" y="427"/>
                </a:cubicBezTo>
                <a:cubicBezTo>
                  <a:pt x="281" y="430"/>
                  <a:pt x="275" y="435"/>
                  <a:pt x="269" y="437"/>
                </a:cubicBezTo>
                <a:cubicBezTo>
                  <a:pt x="257" y="441"/>
                  <a:pt x="248" y="449"/>
                  <a:pt x="241" y="460"/>
                </a:cubicBezTo>
                <a:cubicBezTo>
                  <a:pt x="240" y="461"/>
                  <a:pt x="240" y="462"/>
                  <a:pt x="239" y="462"/>
                </a:cubicBezTo>
                <a:cubicBezTo>
                  <a:pt x="233" y="467"/>
                  <a:pt x="227" y="468"/>
                  <a:pt x="220" y="469"/>
                </a:cubicBezTo>
                <a:cubicBezTo>
                  <a:pt x="216" y="469"/>
                  <a:pt x="216" y="468"/>
                  <a:pt x="216" y="465"/>
                </a:cubicBezTo>
                <a:cubicBezTo>
                  <a:pt x="216" y="441"/>
                  <a:pt x="217" y="418"/>
                  <a:pt x="217" y="394"/>
                </a:cubicBezTo>
                <a:cubicBezTo>
                  <a:pt x="217" y="378"/>
                  <a:pt x="217" y="361"/>
                  <a:pt x="217" y="344"/>
                </a:cubicBezTo>
                <a:cubicBezTo>
                  <a:pt x="217" y="329"/>
                  <a:pt x="216" y="314"/>
                  <a:pt x="217" y="299"/>
                </a:cubicBezTo>
                <a:cubicBezTo>
                  <a:pt x="217" y="286"/>
                  <a:pt x="219" y="274"/>
                  <a:pt x="227" y="264"/>
                </a:cubicBezTo>
                <a:cubicBezTo>
                  <a:pt x="232" y="257"/>
                  <a:pt x="238" y="252"/>
                  <a:pt x="244" y="246"/>
                </a:cubicBezTo>
                <a:cubicBezTo>
                  <a:pt x="247" y="244"/>
                  <a:pt x="249" y="242"/>
                  <a:pt x="253" y="244"/>
                </a:cubicBezTo>
                <a:cubicBezTo>
                  <a:pt x="258" y="246"/>
                  <a:pt x="263" y="245"/>
                  <a:pt x="267" y="240"/>
                </a:cubicBezTo>
                <a:cubicBezTo>
                  <a:pt x="274" y="231"/>
                  <a:pt x="283" y="228"/>
                  <a:pt x="294" y="228"/>
                </a:cubicBezTo>
                <a:cubicBezTo>
                  <a:pt x="298" y="228"/>
                  <a:pt x="302" y="228"/>
                  <a:pt x="307" y="227"/>
                </a:cubicBezTo>
                <a:cubicBezTo>
                  <a:pt x="314" y="226"/>
                  <a:pt x="319" y="221"/>
                  <a:pt x="324" y="217"/>
                </a:cubicBezTo>
                <a:cubicBezTo>
                  <a:pt x="334" y="209"/>
                  <a:pt x="343" y="199"/>
                  <a:pt x="353" y="191"/>
                </a:cubicBezTo>
                <a:cubicBezTo>
                  <a:pt x="359" y="187"/>
                  <a:pt x="364" y="182"/>
                  <a:pt x="369" y="178"/>
                </a:cubicBezTo>
                <a:cubicBezTo>
                  <a:pt x="372" y="176"/>
                  <a:pt x="376" y="173"/>
                  <a:pt x="377" y="170"/>
                </a:cubicBezTo>
                <a:cubicBezTo>
                  <a:pt x="378" y="165"/>
                  <a:pt x="381" y="165"/>
                  <a:pt x="384" y="165"/>
                </a:cubicBezTo>
                <a:cubicBezTo>
                  <a:pt x="387" y="164"/>
                  <a:pt x="390" y="163"/>
                  <a:pt x="393" y="162"/>
                </a:cubicBezTo>
                <a:cubicBezTo>
                  <a:pt x="406" y="156"/>
                  <a:pt x="420" y="153"/>
                  <a:pt x="433" y="146"/>
                </a:cubicBezTo>
                <a:cubicBezTo>
                  <a:pt x="438" y="143"/>
                  <a:pt x="443" y="139"/>
                  <a:pt x="447" y="134"/>
                </a:cubicBezTo>
                <a:cubicBezTo>
                  <a:pt x="448" y="133"/>
                  <a:pt x="448" y="131"/>
                  <a:pt x="445" y="130"/>
                </a:cubicBezTo>
                <a:cubicBezTo>
                  <a:pt x="443" y="129"/>
                  <a:pt x="441" y="128"/>
                  <a:pt x="439" y="127"/>
                </a:cubicBezTo>
                <a:cubicBezTo>
                  <a:pt x="443" y="126"/>
                  <a:pt x="446" y="124"/>
                  <a:pt x="449" y="122"/>
                </a:cubicBezTo>
                <a:cubicBezTo>
                  <a:pt x="454" y="119"/>
                  <a:pt x="459" y="120"/>
                  <a:pt x="464" y="118"/>
                </a:cubicBezTo>
                <a:cubicBezTo>
                  <a:pt x="465" y="118"/>
                  <a:pt x="466" y="117"/>
                  <a:pt x="466" y="116"/>
                </a:cubicBezTo>
                <a:cubicBezTo>
                  <a:pt x="466" y="115"/>
                  <a:pt x="465" y="114"/>
                  <a:pt x="464" y="114"/>
                </a:cubicBezTo>
                <a:close/>
              </a:path>
            </a:pathLst>
          </a:custGeom>
          <a:gradFill>
            <a:gsLst>
              <a:gs pos="0">
                <a:srgbClr val="25B7AB"/>
              </a:gs>
              <a:gs pos="100000">
                <a:srgbClr val="2099D8"/>
              </a:gs>
            </a:gsLst>
            <a:lin ang="16200000" scaled="1"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34" name="Freeform 6"/>
          <p:cNvSpPr>
            <a:spLocks noEditPoints="1"/>
          </p:cNvSpPr>
          <p:nvPr/>
        </p:nvSpPr>
        <p:spPr bwMode="auto">
          <a:xfrm>
            <a:off x="5379211" y="0"/>
            <a:ext cx="6320672" cy="6725312"/>
          </a:xfrm>
          <a:custGeom>
            <a:avLst/>
            <a:gdLst>
              <a:gd name="T0" fmla="*/ 1460 w 6034"/>
              <a:gd name="T1" fmla="*/ 5112 h 6420"/>
              <a:gd name="T2" fmla="*/ 5676 w 6034"/>
              <a:gd name="T3" fmla="*/ 2123 h 6420"/>
              <a:gd name="T4" fmla="*/ 5697 w 6034"/>
              <a:gd name="T5" fmla="*/ 1655 h 6420"/>
              <a:gd name="T6" fmla="*/ 5487 w 6034"/>
              <a:gd name="T7" fmla="*/ 1086 h 6420"/>
              <a:gd name="T8" fmla="*/ 5071 w 6034"/>
              <a:gd name="T9" fmla="*/ 751 h 6420"/>
              <a:gd name="T10" fmla="*/ 4663 w 6034"/>
              <a:gd name="T11" fmla="*/ 884 h 6420"/>
              <a:gd name="T12" fmla="*/ 4284 w 6034"/>
              <a:gd name="T13" fmla="*/ 465 h 6420"/>
              <a:gd name="T14" fmla="*/ 4151 w 6034"/>
              <a:gd name="T15" fmla="*/ 715 h 6420"/>
              <a:gd name="T16" fmla="*/ 3564 w 6034"/>
              <a:gd name="T17" fmla="*/ 699 h 6420"/>
              <a:gd name="T18" fmla="*/ 3218 w 6034"/>
              <a:gd name="T19" fmla="*/ 398 h 6420"/>
              <a:gd name="T20" fmla="*/ 2700 w 6034"/>
              <a:gd name="T21" fmla="*/ 177 h 6420"/>
              <a:gd name="T22" fmla="*/ 2329 w 6034"/>
              <a:gd name="T23" fmla="*/ 70 h 6420"/>
              <a:gd name="T24" fmla="*/ 2024 w 6034"/>
              <a:gd name="T25" fmla="*/ 315 h 6420"/>
              <a:gd name="T26" fmla="*/ 1647 w 6034"/>
              <a:gd name="T27" fmla="*/ 744 h 6420"/>
              <a:gd name="T28" fmla="*/ 1365 w 6034"/>
              <a:gd name="T29" fmla="*/ 1143 h 6420"/>
              <a:gd name="T30" fmla="*/ 1077 w 6034"/>
              <a:gd name="T31" fmla="*/ 1163 h 6420"/>
              <a:gd name="T32" fmla="*/ 851 w 6034"/>
              <a:gd name="T33" fmla="*/ 1332 h 6420"/>
              <a:gd name="T34" fmla="*/ 813 w 6034"/>
              <a:gd name="T35" fmla="*/ 1709 h 6420"/>
              <a:gd name="T36" fmla="*/ 655 w 6034"/>
              <a:gd name="T37" fmla="*/ 2096 h 6420"/>
              <a:gd name="T38" fmla="*/ 144 w 6034"/>
              <a:gd name="T39" fmla="*/ 2438 h 6420"/>
              <a:gd name="T40" fmla="*/ 35 w 6034"/>
              <a:gd name="T41" fmla="*/ 2830 h 6420"/>
              <a:gd name="T42" fmla="*/ 134 w 6034"/>
              <a:gd name="T43" fmla="*/ 3368 h 6420"/>
              <a:gd name="T44" fmla="*/ 335 w 6034"/>
              <a:gd name="T45" fmla="*/ 3645 h 6420"/>
              <a:gd name="T46" fmla="*/ 183 w 6034"/>
              <a:gd name="T47" fmla="*/ 3901 h 6420"/>
              <a:gd name="T48" fmla="*/ 73 w 6034"/>
              <a:gd name="T49" fmla="*/ 4371 h 6420"/>
              <a:gd name="T50" fmla="*/ 228 w 6034"/>
              <a:gd name="T51" fmla="*/ 4867 h 6420"/>
              <a:gd name="T52" fmla="*/ 865 w 6034"/>
              <a:gd name="T53" fmla="*/ 4677 h 6420"/>
              <a:gd name="T54" fmla="*/ 1237 w 6034"/>
              <a:gd name="T55" fmla="*/ 4597 h 6420"/>
              <a:gd name="T56" fmla="*/ 1493 w 6034"/>
              <a:gd name="T57" fmla="*/ 4481 h 6420"/>
              <a:gd name="T58" fmla="*/ 1599 w 6034"/>
              <a:gd name="T59" fmla="*/ 4860 h 6420"/>
              <a:gd name="T60" fmla="*/ 1649 w 6034"/>
              <a:gd name="T61" fmla="*/ 5268 h 6420"/>
              <a:gd name="T62" fmla="*/ 1937 w 6034"/>
              <a:gd name="T63" fmla="*/ 5279 h 6420"/>
              <a:gd name="T64" fmla="*/ 2313 w 6034"/>
              <a:gd name="T65" fmla="*/ 5205 h 6420"/>
              <a:gd name="T66" fmla="*/ 2689 w 6034"/>
              <a:gd name="T67" fmla="*/ 5201 h 6420"/>
              <a:gd name="T68" fmla="*/ 2999 w 6034"/>
              <a:gd name="T69" fmla="*/ 5539 h 6420"/>
              <a:gd name="T70" fmla="*/ 3555 w 6034"/>
              <a:gd name="T71" fmla="*/ 5102 h 6420"/>
              <a:gd name="T72" fmla="*/ 3904 w 6034"/>
              <a:gd name="T73" fmla="*/ 5310 h 6420"/>
              <a:gd name="T74" fmla="*/ 4068 w 6034"/>
              <a:gd name="T75" fmla="*/ 5037 h 6420"/>
              <a:gd name="T76" fmla="*/ 3995 w 6034"/>
              <a:gd name="T77" fmla="*/ 4435 h 6420"/>
              <a:gd name="T78" fmla="*/ 4065 w 6034"/>
              <a:gd name="T79" fmla="*/ 4338 h 6420"/>
              <a:gd name="T80" fmla="*/ 4257 w 6034"/>
              <a:gd name="T81" fmla="*/ 4360 h 6420"/>
              <a:gd name="T82" fmla="*/ 4474 w 6034"/>
              <a:gd name="T83" fmla="*/ 4564 h 6420"/>
              <a:gd name="T84" fmla="*/ 4670 w 6034"/>
              <a:gd name="T85" fmla="*/ 4635 h 6420"/>
              <a:gd name="T86" fmla="*/ 5072 w 6034"/>
              <a:gd name="T87" fmla="*/ 4629 h 6420"/>
              <a:gd name="T88" fmla="*/ 5281 w 6034"/>
              <a:gd name="T89" fmla="*/ 4467 h 6420"/>
              <a:gd name="T90" fmla="*/ 5586 w 6034"/>
              <a:gd name="T91" fmla="*/ 4433 h 6420"/>
              <a:gd name="T92" fmla="*/ 5628 w 6034"/>
              <a:gd name="T93" fmla="*/ 4195 h 6420"/>
              <a:gd name="T94" fmla="*/ 5484 w 6034"/>
              <a:gd name="T95" fmla="*/ 3906 h 6420"/>
              <a:gd name="T96" fmla="*/ 5798 w 6034"/>
              <a:gd name="T97" fmla="*/ 3818 h 6420"/>
              <a:gd name="T98" fmla="*/ 5700 w 6034"/>
              <a:gd name="T99" fmla="*/ 3222 h 6420"/>
              <a:gd name="T100" fmla="*/ 5824 w 6034"/>
              <a:gd name="T101" fmla="*/ 2923 h 6420"/>
              <a:gd name="T102" fmla="*/ 6015 w 6034"/>
              <a:gd name="T103" fmla="*/ 2524 h 6420"/>
              <a:gd name="T104" fmla="*/ 389 w 6034"/>
              <a:gd name="T105" fmla="*/ 2634 h 6420"/>
              <a:gd name="T106" fmla="*/ 446 w 6034"/>
              <a:gd name="T107" fmla="*/ 3926 h 6420"/>
              <a:gd name="T108" fmla="*/ 1745 w 6034"/>
              <a:gd name="T109" fmla="*/ 4893 h 6420"/>
              <a:gd name="T110" fmla="*/ 2087 w 6034"/>
              <a:gd name="T111" fmla="*/ 442 h 6420"/>
              <a:gd name="T112" fmla="*/ 2917 w 6034"/>
              <a:gd name="T113" fmla="*/ 4634 h 6420"/>
              <a:gd name="T114" fmla="*/ 3826 w 6034"/>
              <a:gd name="T115" fmla="*/ 783 h 6420"/>
              <a:gd name="T116" fmla="*/ 3925 w 6034"/>
              <a:gd name="T117" fmla="*/ 742 h 6420"/>
              <a:gd name="T118" fmla="*/ 4075 w 6034"/>
              <a:gd name="T119" fmla="*/ 4179 h 6420"/>
              <a:gd name="T120" fmla="*/ 4700 w 6034"/>
              <a:gd name="T121" fmla="*/ 4143 h 6420"/>
              <a:gd name="T122" fmla="*/ 5358 w 6034"/>
              <a:gd name="T123" fmla="*/ 4240 h 64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034" h="6420">
                <a:moveTo>
                  <a:pt x="1424" y="4936"/>
                </a:moveTo>
                <a:cubicBezTo>
                  <a:pt x="1438" y="4937"/>
                  <a:pt x="1442" y="4960"/>
                  <a:pt x="1457" y="4949"/>
                </a:cubicBezTo>
                <a:cubicBezTo>
                  <a:pt x="1486" y="4926"/>
                  <a:pt x="1509" y="4895"/>
                  <a:pt x="1550" y="4889"/>
                </a:cubicBezTo>
                <a:cubicBezTo>
                  <a:pt x="1550" y="4889"/>
                  <a:pt x="1550" y="4886"/>
                  <a:pt x="1550" y="4885"/>
                </a:cubicBezTo>
                <a:cubicBezTo>
                  <a:pt x="1545" y="4878"/>
                  <a:pt x="1538" y="4886"/>
                  <a:pt x="1532" y="4883"/>
                </a:cubicBezTo>
                <a:cubicBezTo>
                  <a:pt x="1541" y="4850"/>
                  <a:pt x="1539" y="4847"/>
                  <a:pt x="1505" y="4828"/>
                </a:cubicBezTo>
                <a:cubicBezTo>
                  <a:pt x="1493" y="4821"/>
                  <a:pt x="1483" y="4820"/>
                  <a:pt x="1472" y="4828"/>
                </a:cubicBezTo>
                <a:cubicBezTo>
                  <a:pt x="1461" y="4835"/>
                  <a:pt x="1462" y="4845"/>
                  <a:pt x="1467" y="4856"/>
                </a:cubicBezTo>
                <a:cubicBezTo>
                  <a:pt x="1471" y="4866"/>
                  <a:pt x="1474" y="4876"/>
                  <a:pt x="1455" y="4872"/>
                </a:cubicBezTo>
                <a:cubicBezTo>
                  <a:pt x="1449" y="4870"/>
                  <a:pt x="1441" y="4874"/>
                  <a:pt x="1431" y="4875"/>
                </a:cubicBezTo>
                <a:cubicBezTo>
                  <a:pt x="1434" y="4867"/>
                  <a:pt x="1436" y="4861"/>
                  <a:pt x="1439" y="4855"/>
                </a:cubicBezTo>
                <a:cubicBezTo>
                  <a:pt x="1442" y="4850"/>
                  <a:pt x="1448" y="4845"/>
                  <a:pt x="1441" y="4840"/>
                </a:cubicBezTo>
                <a:cubicBezTo>
                  <a:pt x="1433" y="4834"/>
                  <a:pt x="1427" y="4842"/>
                  <a:pt x="1425" y="4847"/>
                </a:cubicBezTo>
                <a:cubicBezTo>
                  <a:pt x="1412" y="4878"/>
                  <a:pt x="1380" y="4887"/>
                  <a:pt x="1356" y="4906"/>
                </a:cubicBezTo>
                <a:cubicBezTo>
                  <a:pt x="1343" y="4917"/>
                  <a:pt x="1340" y="4971"/>
                  <a:pt x="1347" y="4967"/>
                </a:cubicBezTo>
                <a:cubicBezTo>
                  <a:pt x="1368" y="4955"/>
                  <a:pt x="1389" y="4960"/>
                  <a:pt x="1411" y="4961"/>
                </a:cubicBezTo>
                <a:cubicBezTo>
                  <a:pt x="1415" y="4961"/>
                  <a:pt x="1420" y="4944"/>
                  <a:pt x="1424" y="4936"/>
                </a:cubicBezTo>
                <a:close/>
                <a:moveTo>
                  <a:pt x="1506" y="5070"/>
                </a:moveTo>
                <a:cubicBezTo>
                  <a:pt x="1493" y="5064"/>
                  <a:pt x="1475" y="5051"/>
                  <a:pt x="1467" y="5056"/>
                </a:cubicBezTo>
                <a:cubicBezTo>
                  <a:pt x="1452" y="5064"/>
                  <a:pt x="1440" y="5063"/>
                  <a:pt x="1427" y="5058"/>
                </a:cubicBezTo>
                <a:cubicBezTo>
                  <a:pt x="1414" y="5055"/>
                  <a:pt x="1403" y="5061"/>
                  <a:pt x="1401" y="5072"/>
                </a:cubicBezTo>
                <a:cubicBezTo>
                  <a:pt x="1398" y="5089"/>
                  <a:pt x="1413" y="5078"/>
                  <a:pt x="1419" y="5080"/>
                </a:cubicBezTo>
                <a:cubicBezTo>
                  <a:pt x="1425" y="5082"/>
                  <a:pt x="1430" y="5086"/>
                  <a:pt x="1430" y="5092"/>
                </a:cubicBezTo>
                <a:cubicBezTo>
                  <a:pt x="1431" y="5113"/>
                  <a:pt x="1445" y="5112"/>
                  <a:pt x="1460" y="5112"/>
                </a:cubicBezTo>
                <a:cubicBezTo>
                  <a:pt x="1471" y="5112"/>
                  <a:pt x="1484" y="5104"/>
                  <a:pt x="1491" y="5123"/>
                </a:cubicBezTo>
                <a:cubicBezTo>
                  <a:pt x="1494" y="5131"/>
                  <a:pt x="1509" y="5135"/>
                  <a:pt x="1518" y="5123"/>
                </a:cubicBezTo>
                <a:cubicBezTo>
                  <a:pt x="1526" y="5112"/>
                  <a:pt x="1527" y="5097"/>
                  <a:pt x="1531" y="5084"/>
                </a:cubicBezTo>
                <a:cubicBezTo>
                  <a:pt x="1534" y="5074"/>
                  <a:pt x="1515" y="5075"/>
                  <a:pt x="1506" y="5070"/>
                </a:cubicBezTo>
                <a:close/>
                <a:moveTo>
                  <a:pt x="6015" y="2524"/>
                </a:moveTo>
                <a:cubicBezTo>
                  <a:pt x="6005" y="2506"/>
                  <a:pt x="6005" y="2481"/>
                  <a:pt x="5980" y="2474"/>
                </a:cubicBezTo>
                <a:cubicBezTo>
                  <a:pt x="5979" y="2474"/>
                  <a:pt x="5979" y="2472"/>
                  <a:pt x="5979" y="2471"/>
                </a:cubicBezTo>
                <a:cubicBezTo>
                  <a:pt x="5994" y="2453"/>
                  <a:pt x="5977" y="2440"/>
                  <a:pt x="5973" y="2424"/>
                </a:cubicBezTo>
                <a:cubicBezTo>
                  <a:pt x="5965" y="2394"/>
                  <a:pt x="5954" y="2366"/>
                  <a:pt x="5922" y="2352"/>
                </a:cubicBezTo>
                <a:cubicBezTo>
                  <a:pt x="5913" y="2349"/>
                  <a:pt x="5901" y="2344"/>
                  <a:pt x="5898" y="2336"/>
                </a:cubicBezTo>
                <a:cubicBezTo>
                  <a:pt x="5886" y="2304"/>
                  <a:pt x="5862" y="2293"/>
                  <a:pt x="5830" y="2297"/>
                </a:cubicBezTo>
                <a:cubicBezTo>
                  <a:pt x="5806" y="2299"/>
                  <a:pt x="5788" y="2279"/>
                  <a:pt x="5763" y="2280"/>
                </a:cubicBezTo>
                <a:cubicBezTo>
                  <a:pt x="5756" y="2281"/>
                  <a:pt x="5740" y="2265"/>
                  <a:pt x="5755" y="2259"/>
                </a:cubicBezTo>
                <a:cubicBezTo>
                  <a:pt x="5781" y="2247"/>
                  <a:pt x="5765" y="2239"/>
                  <a:pt x="5757" y="2230"/>
                </a:cubicBezTo>
                <a:cubicBezTo>
                  <a:pt x="5750" y="2222"/>
                  <a:pt x="5745" y="2215"/>
                  <a:pt x="5742" y="2205"/>
                </a:cubicBezTo>
                <a:cubicBezTo>
                  <a:pt x="5740" y="2195"/>
                  <a:pt x="5733" y="2189"/>
                  <a:pt x="5723" y="2193"/>
                </a:cubicBezTo>
                <a:cubicBezTo>
                  <a:pt x="5710" y="2198"/>
                  <a:pt x="5708" y="2193"/>
                  <a:pt x="5706" y="2183"/>
                </a:cubicBezTo>
                <a:cubicBezTo>
                  <a:pt x="5704" y="2176"/>
                  <a:pt x="5701" y="2166"/>
                  <a:pt x="5691" y="2167"/>
                </a:cubicBezTo>
                <a:cubicBezTo>
                  <a:pt x="5683" y="2169"/>
                  <a:pt x="5686" y="2178"/>
                  <a:pt x="5686" y="2185"/>
                </a:cubicBezTo>
                <a:cubicBezTo>
                  <a:pt x="5686" y="2191"/>
                  <a:pt x="5652" y="2215"/>
                  <a:pt x="5646" y="2214"/>
                </a:cubicBezTo>
                <a:cubicBezTo>
                  <a:pt x="5635" y="2210"/>
                  <a:pt x="5638" y="2204"/>
                  <a:pt x="5643" y="2198"/>
                </a:cubicBezTo>
                <a:cubicBezTo>
                  <a:pt x="5651" y="2189"/>
                  <a:pt x="5650" y="2178"/>
                  <a:pt x="5646" y="2168"/>
                </a:cubicBezTo>
                <a:cubicBezTo>
                  <a:pt x="5641" y="2157"/>
                  <a:pt x="5642" y="2153"/>
                  <a:pt x="5656" y="2148"/>
                </a:cubicBezTo>
                <a:cubicBezTo>
                  <a:pt x="5664" y="2146"/>
                  <a:pt x="5685" y="2141"/>
                  <a:pt x="5676" y="2123"/>
                </a:cubicBezTo>
                <a:cubicBezTo>
                  <a:pt x="5664" y="2099"/>
                  <a:pt x="5659" y="2065"/>
                  <a:pt x="5620" y="2067"/>
                </a:cubicBezTo>
                <a:cubicBezTo>
                  <a:pt x="5629" y="2056"/>
                  <a:pt x="5644" y="2079"/>
                  <a:pt x="5647" y="2061"/>
                </a:cubicBezTo>
                <a:cubicBezTo>
                  <a:pt x="5650" y="2046"/>
                  <a:pt x="5634" y="2042"/>
                  <a:pt x="5623" y="2043"/>
                </a:cubicBezTo>
                <a:cubicBezTo>
                  <a:pt x="5604" y="2044"/>
                  <a:pt x="5593" y="2006"/>
                  <a:pt x="5570" y="2034"/>
                </a:cubicBezTo>
                <a:cubicBezTo>
                  <a:pt x="5568" y="2031"/>
                  <a:pt x="5567" y="2029"/>
                  <a:pt x="5565" y="2027"/>
                </a:cubicBezTo>
                <a:cubicBezTo>
                  <a:pt x="5558" y="2018"/>
                  <a:pt x="5551" y="2011"/>
                  <a:pt x="5541" y="2006"/>
                </a:cubicBezTo>
                <a:cubicBezTo>
                  <a:pt x="5525" y="1998"/>
                  <a:pt x="5521" y="1987"/>
                  <a:pt x="5531" y="1971"/>
                </a:cubicBezTo>
                <a:cubicBezTo>
                  <a:pt x="5543" y="1951"/>
                  <a:pt x="5565" y="1929"/>
                  <a:pt x="5562" y="1911"/>
                </a:cubicBezTo>
                <a:cubicBezTo>
                  <a:pt x="5559" y="1888"/>
                  <a:pt x="5566" y="1877"/>
                  <a:pt x="5583" y="1867"/>
                </a:cubicBezTo>
                <a:cubicBezTo>
                  <a:pt x="5580" y="1865"/>
                  <a:pt x="5579" y="1863"/>
                  <a:pt x="5577" y="1862"/>
                </a:cubicBezTo>
                <a:cubicBezTo>
                  <a:pt x="5542" y="1851"/>
                  <a:pt x="5489" y="1865"/>
                  <a:pt x="5487" y="1803"/>
                </a:cubicBezTo>
                <a:cubicBezTo>
                  <a:pt x="5487" y="1798"/>
                  <a:pt x="5478" y="1794"/>
                  <a:pt x="5473" y="1789"/>
                </a:cubicBezTo>
                <a:cubicBezTo>
                  <a:pt x="5469" y="1784"/>
                  <a:pt x="5454" y="1786"/>
                  <a:pt x="5461" y="1774"/>
                </a:cubicBezTo>
                <a:cubicBezTo>
                  <a:pt x="5467" y="1765"/>
                  <a:pt x="5477" y="1762"/>
                  <a:pt x="5486" y="1772"/>
                </a:cubicBezTo>
                <a:cubicBezTo>
                  <a:pt x="5492" y="1778"/>
                  <a:pt x="5497" y="1783"/>
                  <a:pt x="5506" y="1777"/>
                </a:cubicBezTo>
                <a:cubicBezTo>
                  <a:pt x="5527" y="1761"/>
                  <a:pt x="5524" y="1776"/>
                  <a:pt x="5523" y="1791"/>
                </a:cubicBezTo>
                <a:cubicBezTo>
                  <a:pt x="5522" y="1807"/>
                  <a:pt x="5528" y="1813"/>
                  <a:pt x="5533" y="1807"/>
                </a:cubicBezTo>
                <a:cubicBezTo>
                  <a:pt x="5541" y="1796"/>
                  <a:pt x="5561" y="1798"/>
                  <a:pt x="5558" y="1779"/>
                </a:cubicBezTo>
                <a:cubicBezTo>
                  <a:pt x="5569" y="1784"/>
                  <a:pt x="5561" y="1814"/>
                  <a:pt x="5576" y="1799"/>
                </a:cubicBezTo>
                <a:cubicBezTo>
                  <a:pt x="5590" y="1783"/>
                  <a:pt x="5605" y="1765"/>
                  <a:pt x="5620" y="1749"/>
                </a:cubicBezTo>
                <a:cubicBezTo>
                  <a:pt x="5635" y="1733"/>
                  <a:pt x="5646" y="1698"/>
                  <a:pt x="5679" y="1727"/>
                </a:cubicBezTo>
                <a:cubicBezTo>
                  <a:pt x="5683" y="1731"/>
                  <a:pt x="5687" y="1726"/>
                  <a:pt x="5691" y="1723"/>
                </a:cubicBezTo>
                <a:cubicBezTo>
                  <a:pt x="5712" y="1710"/>
                  <a:pt x="5713" y="1698"/>
                  <a:pt x="5692" y="1676"/>
                </a:cubicBezTo>
                <a:cubicBezTo>
                  <a:pt x="5680" y="1664"/>
                  <a:pt x="5682" y="1659"/>
                  <a:pt x="5697" y="1655"/>
                </a:cubicBezTo>
                <a:cubicBezTo>
                  <a:pt x="5718" y="1649"/>
                  <a:pt x="5720" y="1637"/>
                  <a:pt x="5715" y="1617"/>
                </a:cubicBezTo>
                <a:cubicBezTo>
                  <a:pt x="5711" y="1601"/>
                  <a:pt x="5705" y="1585"/>
                  <a:pt x="5716" y="1566"/>
                </a:cubicBezTo>
                <a:cubicBezTo>
                  <a:pt x="5733" y="1535"/>
                  <a:pt x="5728" y="1497"/>
                  <a:pt x="5726" y="1465"/>
                </a:cubicBezTo>
                <a:cubicBezTo>
                  <a:pt x="5724" y="1444"/>
                  <a:pt x="5703" y="1422"/>
                  <a:pt x="5695" y="1395"/>
                </a:cubicBezTo>
                <a:cubicBezTo>
                  <a:pt x="5686" y="1360"/>
                  <a:pt x="5650" y="1352"/>
                  <a:pt x="5616" y="1359"/>
                </a:cubicBezTo>
                <a:cubicBezTo>
                  <a:pt x="5588" y="1366"/>
                  <a:pt x="5588" y="1346"/>
                  <a:pt x="5585" y="1329"/>
                </a:cubicBezTo>
                <a:cubicBezTo>
                  <a:pt x="5581" y="1307"/>
                  <a:pt x="5601" y="1300"/>
                  <a:pt x="5616" y="1286"/>
                </a:cubicBezTo>
                <a:cubicBezTo>
                  <a:pt x="5597" y="1279"/>
                  <a:pt x="5580" y="1272"/>
                  <a:pt x="5565" y="1268"/>
                </a:cubicBezTo>
                <a:cubicBezTo>
                  <a:pt x="5537" y="1260"/>
                  <a:pt x="5550" y="1299"/>
                  <a:pt x="5531" y="1307"/>
                </a:cubicBezTo>
                <a:cubicBezTo>
                  <a:pt x="5527" y="1309"/>
                  <a:pt x="5525" y="1316"/>
                  <a:pt x="5519" y="1319"/>
                </a:cubicBezTo>
                <a:cubicBezTo>
                  <a:pt x="5503" y="1327"/>
                  <a:pt x="5489" y="1328"/>
                  <a:pt x="5482" y="1308"/>
                </a:cubicBezTo>
                <a:cubicBezTo>
                  <a:pt x="5476" y="1291"/>
                  <a:pt x="5464" y="1284"/>
                  <a:pt x="5447" y="1281"/>
                </a:cubicBezTo>
                <a:cubicBezTo>
                  <a:pt x="5437" y="1279"/>
                  <a:pt x="5421" y="1276"/>
                  <a:pt x="5423" y="1265"/>
                </a:cubicBezTo>
                <a:cubicBezTo>
                  <a:pt x="5428" y="1226"/>
                  <a:pt x="5403" y="1237"/>
                  <a:pt x="5383" y="1237"/>
                </a:cubicBezTo>
                <a:cubicBezTo>
                  <a:pt x="5375" y="1238"/>
                  <a:pt x="5367" y="1238"/>
                  <a:pt x="5360" y="1236"/>
                </a:cubicBezTo>
                <a:cubicBezTo>
                  <a:pt x="5346" y="1234"/>
                  <a:pt x="5344" y="1223"/>
                  <a:pt x="5346" y="1212"/>
                </a:cubicBezTo>
                <a:cubicBezTo>
                  <a:pt x="5348" y="1200"/>
                  <a:pt x="5352" y="1194"/>
                  <a:pt x="5366" y="1198"/>
                </a:cubicBezTo>
                <a:cubicBezTo>
                  <a:pt x="5376" y="1201"/>
                  <a:pt x="5387" y="1199"/>
                  <a:pt x="5398" y="1199"/>
                </a:cubicBezTo>
                <a:cubicBezTo>
                  <a:pt x="5403" y="1199"/>
                  <a:pt x="5412" y="1199"/>
                  <a:pt x="5409" y="1191"/>
                </a:cubicBezTo>
                <a:cubicBezTo>
                  <a:pt x="5401" y="1169"/>
                  <a:pt x="5423" y="1159"/>
                  <a:pt x="5424" y="1142"/>
                </a:cubicBezTo>
                <a:cubicBezTo>
                  <a:pt x="5435" y="1147"/>
                  <a:pt x="5431" y="1165"/>
                  <a:pt x="5444" y="1161"/>
                </a:cubicBezTo>
                <a:cubicBezTo>
                  <a:pt x="5454" y="1159"/>
                  <a:pt x="5448" y="1146"/>
                  <a:pt x="5453" y="1136"/>
                </a:cubicBezTo>
                <a:cubicBezTo>
                  <a:pt x="5460" y="1162"/>
                  <a:pt x="5481" y="1148"/>
                  <a:pt x="5488" y="1144"/>
                </a:cubicBezTo>
                <a:cubicBezTo>
                  <a:pt x="5515" y="1128"/>
                  <a:pt x="5479" y="1108"/>
                  <a:pt x="5487" y="1086"/>
                </a:cubicBezTo>
                <a:cubicBezTo>
                  <a:pt x="5496" y="1097"/>
                  <a:pt x="5503" y="1106"/>
                  <a:pt x="5510" y="1114"/>
                </a:cubicBezTo>
                <a:cubicBezTo>
                  <a:pt x="5516" y="1121"/>
                  <a:pt x="5523" y="1130"/>
                  <a:pt x="5532" y="1125"/>
                </a:cubicBezTo>
                <a:cubicBezTo>
                  <a:pt x="5543" y="1118"/>
                  <a:pt x="5536" y="1107"/>
                  <a:pt x="5532" y="1099"/>
                </a:cubicBezTo>
                <a:cubicBezTo>
                  <a:pt x="5530" y="1094"/>
                  <a:pt x="5527" y="1090"/>
                  <a:pt x="5524" y="1086"/>
                </a:cubicBezTo>
                <a:cubicBezTo>
                  <a:pt x="5513" y="1073"/>
                  <a:pt x="5509" y="1061"/>
                  <a:pt x="5528" y="1056"/>
                </a:cubicBezTo>
                <a:cubicBezTo>
                  <a:pt x="5504" y="1025"/>
                  <a:pt x="5472" y="1000"/>
                  <a:pt x="5460" y="961"/>
                </a:cubicBezTo>
                <a:cubicBezTo>
                  <a:pt x="5452" y="937"/>
                  <a:pt x="5432" y="934"/>
                  <a:pt x="5413" y="937"/>
                </a:cubicBezTo>
                <a:cubicBezTo>
                  <a:pt x="5399" y="939"/>
                  <a:pt x="5389" y="952"/>
                  <a:pt x="5393" y="972"/>
                </a:cubicBezTo>
                <a:cubicBezTo>
                  <a:pt x="5397" y="989"/>
                  <a:pt x="5358" y="1034"/>
                  <a:pt x="5335" y="1042"/>
                </a:cubicBezTo>
                <a:cubicBezTo>
                  <a:pt x="5343" y="1033"/>
                  <a:pt x="5350" y="1025"/>
                  <a:pt x="5357" y="1017"/>
                </a:cubicBezTo>
                <a:cubicBezTo>
                  <a:pt x="5361" y="1013"/>
                  <a:pt x="5367" y="1010"/>
                  <a:pt x="5363" y="1003"/>
                </a:cubicBezTo>
                <a:cubicBezTo>
                  <a:pt x="5359" y="997"/>
                  <a:pt x="5353" y="996"/>
                  <a:pt x="5348" y="1000"/>
                </a:cubicBezTo>
                <a:cubicBezTo>
                  <a:pt x="5335" y="1008"/>
                  <a:pt x="5324" y="1015"/>
                  <a:pt x="5316" y="995"/>
                </a:cubicBezTo>
                <a:cubicBezTo>
                  <a:pt x="5314" y="990"/>
                  <a:pt x="5305" y="990"/>
                  <a:pt x="5300" y="992"/>
                </a:cubicBezTo>
                <a:cubicBezTo>
                  <a:pt x="5288" y="997"/>
                  <a:pt x="5283" y="992"/>
                  <a:pt x="5279" y="980"/>
                </a:cubicBezTo>
                <a:cubicBezTo>
                  <a:pt x="5274" y="960"/>
                  <a:pt x="5260" y="956"/>
                  <a:pt x="5244" y="970"/>
                </a:cubicBezTo>
                <a:cubicBezTo>
                  <a:pt x="5224" y="988"/>
                  <a:pt x="5216" y="977"/>
                  <a:pt x="5211" y="958"/>
                </a:cubicBezTo>
                <a:cubicBezTo>
                  <a:pt x="5209" y="950"/>
                  <a:pt x="5210" y="942"/>
                  <a:pt x="5210" y="936"/>
                </a:cubicBezTo>
                <a:cubicBezTo>
                  <a:pt x="5208" y="920"/>
                  <a:pt x="5226" y="895"/>
                  <a:pt x="5193" y="889"/>
                </a:cubicBezTo>
                <a:cubicBezTo>
                  <a:pt x="5189" y="888"/>
                  <a:pt x="5185" y="883"/>
                  <a:pt x="5189" y="878"/>
                </a:cubicBezTo>
                <a:cubicBezTo>
                  <a:pt x="5195" y="870"/>
                  <a:pt x="5200" y="862"/>
                  <a:pt x="5191" y="855"/>
                </a:cubicBezTo>
                <a:cubicBezTo>
                  <a:pt x="5182" y="848"/>
                  <a:pt x="5173" y="851"/>
                  <a:pt x="5164" y="856"/>
                </a:cubicBezTo>
                <a:cubicBezTo>
                  <a:pt x="5152" y="863"/>
                  <a:pt x="5105" y="849"/>
                  <a:pt x="5104" y="838"/>
                </a:cubicBezTo>
                <a:cubicBezTo>
                  <a:pt x="5099" y="806"/>
                  <a:pt x="5087" y="778"/>
                  <a:pt x="5071" y="751"/>
                </a:cubicBezTo>
                <a:cubicBezTo>
                  <a:pt x="5071" y="751"/>
                  <a:pt x="5073" y="748"/>
                  <a:pt x="5075" y="746"/>
                </a:cubicBezTo>
                <a:cubicBezTo>
                  <a:pt x="5087" y="750"/>
                  <a:pt x="5110" y="783"/>
                  <a:pt x="5107" y="736"/>
                </a:cubicBezTo>
                <a:cubicBezTo>
                  <a:pt x="5106" y="730"/>
                  <a:pt x="5116" y="732"/>
                  <a:pt x="5122" y="733"/>
                </a:cubicBezTo>
                <a:cubicBezTo>
                  <a:pt x="5127" y="733"/>
                  <a:pt x="5134" y="738"/>
                  <a:pt x="5136" y="730"/>
                </a:cubicBezTo>
                <a:cubicBezTo>
                  <a:pt x="5138" y="724"/>
                  <a:pt x="5133" y="719"/>
                  <a:pt x="5129" y="715"/>
                </a:cubicBezTo>
                <a:cubicBezTo>
                  <a:pt x="5118" y="703"/>
                  <a:pt x="5102" y="699"/>
                  <a:pt x="5085" y="696"/>
                </a:cubicBezTo>
                <a:cubicBezTo>
                  <a:pt x="5106" y="663"/>
                  <a:pt x="5105" y="663"/>
                  <a:pt x="5068" y="649"/>
                </a:cubicBezTo>
                <a:cubicBezTo>
                  <a:pt x="5050" y="642"/>
                  <a:pt x="5038" y="644"/>
                  <a:pt x="5030" y="662"/>
                </a:cubicBezTo>
                <a:cubicBezTo>
                  <a:pt x="5021" y="684"/>
                  <a:pt x="5051" y="666"/>
                  <a:pt x="5049" y="684"/>
                </a:cubicBezTo>
                <a:cubicBezTo>
                  <a:pt x="5033" y="695"/>
                  <a:pt x="5019" y="687"/>
                  <a:pt x="5004" y="677"/>
                </a:cubicBezTo>
                <a:cubicBezTo>
                  <a:pt x="4978" y="661"/>
                  <a:pt x="4964" y="668"/>
                  <a:pt x="4961" y="697"/>
                </a:cubicBezTo>
                <a:cubicBezTo>
                  <a:pt x="4960" y="704"/>
                  <a:pt x="4957" y="711"/>
                  <a:pt x="4956" y="717"/>
                </a:cubicBezTo>
                <a:cubicBezTo>
                  <a:pt x="4953" y="737"/>
                  <a:pt x="4929" y="762"/>
                  <a:pt x="4968" y="774"/>
                </a:cubicBezTo>
                <a:cubicBezTo>
                  <a:pt x="4974" y="776"/>
                  <a:pt x="4986" y="785"/>
                  <a:pt x="4979" y="794"/>
                </a:cubicBezTo>
                <a:cubicBezTo>
                  <a:pt x="4974" y="802"/>
                  <a:pt x="4962" y="802"/>
                  <a:pt x="4952" y="802"/>
                </a:cubicBezTo>
                <a:cubicBezTo>
                  <a:pt x="4944" y="803"/>
                  <a:pt x="4936" y="800"/>
                  <a:pt x="4932" y="790"/>
                </a:cubicBezTo>
                <a:cubicBezTo>
                  <a:pt x="4915" y="756"/>
                  <a:pt x="4868" y="749"/>
                  <a:pt x="4839" y="775"/>
                </a:cubicBezTo>
                <a:cubicBezTo>
                  <a:pt x="4829" y="784"/>
                  <a:pt x="4819" y="793"/>
                  <a:pt x="4803" y="789"/>
                </a:cubicBezTo>
                <a:cubicBezTo>
                  <a:pt x="4788" y="785"/>
                  <a:pt x="4772" y="781"/>
                  <a:pt x="4783" y="808"/>
                </a:cubicBezTo>
                <a:cubicBezTo>
                  <a:pt x="4786" y="816"/>
                  <a:pt x="4776" y="818"/>
                  <a:pt x="4766" y="818"/>
                </a:cubicBezTo>
                <a:cubicBezTo>
                  <a:pt x="4747" y="816"/>
                  <a:pt x="4722" y="820"/>
                  <a:pt x="4719" y="837"/>
                </a:cubicBezTo>
                <a:cubicBezTo>
                  <a:pt x="4712" y="871"/>
                  <a:pt x="4700" y="862"/>
                  <a:pt x="4681" y="850"/>
                </a:cubicBezTo>
                <a:cubicBezTo>
                  <a:pt x="4669" y="843"/>
                  <a:pt x="4655" y="847"/>
                  <a:pt x="4648" y="860"/>
                </a:cubicBezTo>
                <a:cubicBezTo>
                  <a:pt x="4641" y="874"/>
                  <a:pt x="4655" y="878"/>
                  <a:pt x="4663" y="884"/>
                </a:cubicBezTo>
                <a:cubicBezTo>
                  <a:pt x="4675" y="892"/>
                  <a:pt x="4688" y="899"/>
                  <a:pt x="4704" y="894"/>
                </a:cubicBezTo>
                <a:cubicBezTo>
                  <a:pt x="4714" y="892"/>
                  <a:pt x="4725" y="893"/>
                  <a:pt x="4728" y="908"/>
                </a:cubicBezTo>
                <a:cubicBezTo>
                  <a:pt x="4701" y="898"/>
                  <a:pt x="4676" y="896"/>
                  <a:pt x="4653" y="910"/>
                </a:cubicBezTo>
                <a:cubicBezTo>
                  <a:pt x="4626" y="926"/>
                  <a:pt x="4615" y="912"/>
                  <a:pt x="4604" y="891"/>
                </a:cubicBezTo>
                <a:cubicBezTo>
                  <a:pt x="4615" y="885"/>
                  <a:pt x="4629" y="903"/>
                  <a:pt x="4634" y="888"/>
                </a:cubicBezTo>
                <a:cubicBezTo>
                  <a:pt x="4638" y="876"/>
                  <a:pt x="4626" y="865"/>
                  <a:pt x="4616" y="857"/>
                </a:cubicBezTo>
                <a:cubicBezTo>
                  <a:pt x="4607" y="851"/>
                  <a:pt x="4594" y="849"/>
                  <a:pt x="4588" y="837"/>
                </a:cubicBezTo>
                <a:cubicBezTo>
                  <a:pt x="4591" y="829"/>
                  <a:pt x="4609" y="829"/>
                  <a:pt x="4604" y="817"/>
                </a:cubicBezTo>
                <a:cubicBezTo>
                  <a:pt x="4600" y="805"/>
                  <a:pt x="4588" y="809"/>
                  <a:pt x="4579" y="810"/>
                </a:cubicBezTo>
                <a:cubicBezTo>
                  <a:pt x="4570" y="811"/>
                  <a:pt x="4566" y="810"/>
                  <a:pt x="4561" y="801"/>
                </a:cubicBezTo>
                <a:cubicBezTo>
                  <a:pt x="4553" y="789"/>
                  <a:pt x="4541" y="776"/>
                  <a:pt x="4535" y="804"/>
                </a:cubicBezTo>
                <a:cubicBezTo>
                  <a:pt x="4534" y="813"/>
                  <a:pt x="4531" y="817"/>
                  <a:pt x="4523" y="810"/>
                </a:cubicBezTo>
                <a:cubicBezTo>
                  <a:pt x="4515" y="802"/>
                  <a:pt x="4504" y="805"/>
                  <a:pt x="4494" y="800"/>
                </a:cubicBezTo>
                <a:cubicBezTo>
                  <a:pt x="4463" y="785"/>
                  <a:pt x="4442" y="795"/>
                  <a:pt x="4435" y="824"/>
                </a:cubicBezTo>
                <a:cubicBezTo>
                  <a:pt x="4428" y="820"/>
                  <a:pt x="4431" y="811"/>
                  <a:pt x="4428" y="806"/>
                </a:cubicBezTo>
                <a:cubicBezTo>
                  <a:pt x="4412" y="786"/>
                  <a:pt x="4430" y="750"/>
                  <a:pt x="4399" y="737"/>
                </a:cubicBezTo>
                <a:cubicBezTo>
                  <a:pt x="4379" y="730"/>
                  <a:pt x="4378" y="714"/>
                  <a:pt x="4384" y="700"/>
                </a:cubicBezTo>
                <a:cubicBezTo>
                  <a:pt x="4393" y="682"/>
                  <a:pt x="4381" y="676"/>
                  <a:pt x="4371" y="676"/>
                </a:cubicBezTo>
                <a:cubicBezTo>
                  <a:pt x="4344" y="677"/>
                  <a:pt x="4342" y="657"/>
                  <a:pt x="4345" y="642"/>
                </a:cubicBezTo>
                <a:cubicBezTo>
                  <a:pt x="4348" y="622"/>
                  <a:pt x="4341" y="608"/>
                  <a:pt x="4331" y="592"/>
                </a:cubicBezTo>
                <a:cubicBezTo>
                  <a:pt x="4342" y="591"/>
                  <a:pt x="4357" y="607"/>
                  <a:pt x="4361" y="590"/>
                </a:cubicBezTo>
                <a:cubicBezTo>
                  <a:pt x="4364" y="578"/>
                  <a:pt x="4352" y="570"/>
                  <a:pt x="4341" y="565"/>
                </a:cubicBezTo>
                <a:cubicBezTo>
                  <a:pt x="4328" y="559"/>
                  <a:pt x="4316" y="558"/>
                  <a:pt x="4301" y="569"/>
                </a:cubicBezTo>
                <a:cubicBezTo>
                  <a:pt x="4323" y="526"/>
                  <a:pt x="4314" y="480"/>
                  <a:pt x="4284" y="465"/>
                </a:cubicBezTo>
                <a:cubicBezTo>
                  <a:pt x="4270" y="457"/>
                  <a:pt x="4254" y="453"/>
                  <a:pt x="4244" y="472"/>
                </a:cubicBezTo>
                <a:cubicBezTo>
                  <a:pt x="4237" y="487"/>
                  <a:pt x="4231" y="489"/>
                  <a:pt x="4225" y="475"/>
                </a:cubicBezTo>
                <a:cubicBezTo>
                  <a:pt x="4218" y="458"/>
                  <a:pt x="4196" y="456"/>
                  <a:pt x="4193" y="434"/>
                </a:cubicBezTo>
                <a:cubicBezTo>
                  <a:pt x="4193" y="427"/>
                  <a:pt x="4173" y="417"/>
                  <a:pt x="4163" y="434"/>
                </a:cubicBezTo>
                <a:cubicBezTo>
                  <a:pt x="4158" y="443"/>
                  <a:pt x="4149" y="446"/>
                  <a:pt x="4141" y="450"/>
                </a:cubicBezTo>
                <a:cubicBezTo>
                  <a:pt x="4124" y="458"/>
                  <a:pt x="4113" y="475"/>
                  <a:pt x="4123" y="490"/>
                </a:cubicBezTo>
                <a:cubicBezTo>
                  <a:pt x="4134" y="507"/>
                  <a:pt x="4145" y="487"/>
                  <a:pt x="4155" y="481"/>
                </a:cubicBezTo>
                <a:cubicBezTo>
                  <a:pt x="4159" y="478"/>
                  <a:pt x="4161" y="472"/>
                  <a:pt x="4167" y="476"/>
                </a:cubicBezTo>
                <a:cubicBezTo>
                  <a:pt x="4172" y="481"/>
                  <a:pt x="4174" y="487"/>
                  <a:pt x="4169" y="492"/>
                </a:cubicBezTo>
                <a:cubicBezTo>
                  <a:pt x="4159" y="502"/>
                  <a:pt x="4155" y="515"/>
                  <a:pt x="4152" y="529"/>
                </a:cubicBezTo>
                <a:cubicBezTo>
                  <a:pt x="4149" y="541"/>
                  <a:pt x="4144" y="559"/>
                  <a:pt x="4157" y="562"/>
                </a:cubicBezTo>
                <a:cubicBezTo>
                  <a:pt x="4171" y="566"/>
                  <a:pt x="4170" y="547"/>
                  <a:pt x="4172" y="537"/>
                </a:cubicBezTo>
                <a:cubicBezTo>
                  <a:pt x="4175" y="518"/>
                  <a:pt x="4191" y="518"/>
                  <a:pt x="4203" y="520"/>
                </a:cubicBezTo>
                <a:cubicBezTo>
                  <a:pt x="4217" y="522"/>
                  <a:pt x="4215" y="538"/>
                  <a:pt x="4212" y="547"/>
                </a:cubicBezTo>
                <a:cubicBezTo>
                  <a:pt x="4207" y="561"/>
                  <a:pt x="4203" y="580"/>
                  <a:pt x="4188" y="585"/>
                </a:cubicBezTo>
                <a:cubicBezTo>
                  <a:pt x="4159" y="593"/>
                  <a:pt x="4161" y="615"/>
                  <a:pt x="4162" y="636"/>
                </a:cubicBezTo>
                <a:cubicBezTo>
                  <a:pt x="4162" y="642"/>
                  <a:pt x="4160" y="651"/>
                  <a:pt x="4169" y="652"/>
                </a:cubicBezTo>
                <a:cubicBezTo>
                  <a:pt x="4177" y="653"/>
                  <a:pt x="4187" y="650"/>
                  <a:pt x="4188" y="642"/>
                </a:cubicBezTo>
                <a:cubicBezTo>
                  <a:pt x="4190" y="630"/>
                  <a:pt x="4192" y="620"/>
                  <a:pt x="4206" y="620"/>
                </a:cubicBezTo>
                <a:cubicBezTo>
                  <a:pt x="4222" y="620"/>
                  <a:pt x="4216" y="635"/>
                  <a:pt x="4220" y="644"/>
                </a:cubicBezTo>
                <a:cubicBezTo>
                  <a:pt x="4222" y="647"/>
                  <a:pt x="4229" y="650"/>
                  <a:pt x="4225" y="656"/>
                </a:cubicBezTo>
                <a:cubicBezTo>
                  <a:pt x="4188" y="657"/>
                  <a:pt x="4174" y="669"/>
                  <a:pt x="4169" y="713"/>
                </a:cubicBezTo>
                <a:cubicBezTo>
                  <a:pt x="4168" y="723"/>
                  <a:pt x="4166" y="721"/>
                  <a:pt x="4162" y="720"/>
                </a:cubicBezTo>
                <a:cubicBezTo>
                  <a:pt x="4159" y="718"/>
                  <a:pt x="4152" y="728"/>
                  <a:pt x="4151" y="715"/>
                </a:cubicBezTo>
                <a:cubicBezTo>
                  <a:pt x="4149" y="687"/>
                  <a:pt x="4131" y="666"/>
                  <a:pt x="4119" y="642"/>
                </a:cubicBezTo>
                <a:cubicBezTo>
                  <a:pt x="4108" y="620"/>
                  <a:pt x="4087" y="613"/>
                  <a:pt x="4065" y="620"/>
                </a:cubicBezTo>
                <a:cubicBezTo>
                  <a:pt x="4042" y="626"/>
                  <a:pt x="4030" y="631"/>
                  <a:pt x="4013" y="603"/>
                </a:cubicBezTo>
                <a:cubicBezTo>
                  <a:pt x="4000" y="581"/>
                  <a:pt x="4001" y="579"/>
                  <a:pt x="4026" y="573"/>
                </a:cubicBezTo>
                <a:cubicBezTo>
                  <a:pt x="3999" y="566"/>
                  <a:pt x="3979" y="554"/>
                  <a:pt x="3963" y="536"/>
                </a:cubicBezTo>
                <a:cubicBezTo>
                  <a:pt x="3962" y="535"/>
                  <a:pt x="3959" y="535"/>
                  <a:pt x="3957" y="534"/>
                </a:cubicBezTo>
                <a:cubicBezTo>
                  <a:pt x="3951" y="531"/>
                  <a:pt x="3943" y="530"/>
                  <a:pt x="3939" y="537"/>
                </a:cubicBezTo>
                <a:cubicBezTo>
                  <a:pt x="3935" y="544"/>
                  <a:pt x="3941" y="547"/>
                  <a:pt x="3946" y="550"/>
                </a:cubicBezTo>
                <a:cubicBezTo>
                  <a:pt x="3951" y="553"/>
                  <a:pt x="3952" y="556"/>
                  <a:pt x="3950" y="562"/>
                </a:cubicBezTo>
                <a:cubicBezTo>
                  <a:pt x="3948" y="569"/>
                  <a:pt x="3942" y="569"/>
                  <a:pt x="3936" y="569"/>
                </a:cubicBezTo>
                <a:cubicBezTo>
                  <a:pt x="3912" y="568"/>
                  <a:pt x="3926" y="552"/>
                  <a:pt x="3926" y="542"/>
                </a:cubicBezTo>
                <a:cubicBezTo>
                  <a:pt x="3927" y="534"/>
                  <a:pt x="3938" y="519"/>
                  <a:pt x="3925" y="520"/>
                </a:cubicBezTo>
                <a:cubicBezTo>
                  <a:pt x="3909" y="521"/>
                  <a:pt x="3893" y="514"/>
                  <a:pt x="3879" y="522"/>
                </a:cubicBezTo>
                <a:cubicBezTo>
                  <a:pt x="3853" y="537"/>
                  <a:pt x="3824" y="509"/>
                  <a:pt x="3799" y="530"/>
                </a:cubicBezTo>
                <a:cubicBezTo>
                  <a:pt x="3798" y="531"/>
                  <a:pt x="3790" y="526"/>
                  <a:pt x="3788" y="522"/>
                </a:cubicBezTo>
                <a:cubicBezTo>
                  <a:pt x="3772" y="499"/>
                  <a:pt x="3758" y="504"/>
                  <a:pt x="3746" y="525"/>
                </a:cubicBezTo>
                <a:cubicBezTo>
                  <a:pt x="3739" y="539"/>
                  <a:pt x="3713" y="545"/>
                  <a:pt x="3728" y="569"/>
                </a:cubicBezTo>
                <a:cubicBezTo>
                  <a:pt x="3731" y="573"/>
                  <a:pt x="3726" y="576"/>
                  <a:pt x="3722" y="577"/>
                </a:cubicBezTo>
                <a:cubicBezTo>
                  <a:pt x="3695" y="584"/>
                  <a:pt x="3699" y="607"/>
                  <a:pt x="3697" y="628"/>
                </a:cubicBezTo>
                <a:cubicBezTo>
                  <a:pt x="3696" y="637"/>
                  <a:pt x="3698" y="652"/>
                  <a:pt x="3688" y="652"/>
                </a:cubicBezTo>
                <a:cubicBezTo>
                  <a:pt x="3678" y="652"/>
                  <a:pt x="3667" y="666"/>
                  <a:pt x="3655" y="650"/>
                </a:cubicBezTo>
                <a:cubicBezTo>
                  <a:pt x="3646" y="638"/>
                  <a:pt x="3631" y="635"/>
                  <a:pt x="3627" y="658"/>
                </a:cubicBezTo>
                <a:cubicBezTo>
                  <a:pt x="3626" y="666"/>
                  <a:pt x="3623" y="676"/>
                  <a:pt x="3613" y="674"/>
                </a:cubicBezTo>
                <a:cubicBezTo>
                  <a:pt x="3590" y="669"/>
                  <a:pt x="3577" y="688"/>
                  <a:pt x="3564" y="699"/>
                </a:cubicBezTo>
                <a:cubicBezTo>
                  <a:pt x="3534" y="725"/>
                  <a:pt x="3534" y="755"/>
                  <a:pt x="3562" y="766"/>
                </a:cubicBezTo>
                <a:cubicBezTo>
                  <a:pt x="3558" y="771"/>
                  <a:pt x="3553" y="770"/>
                  <a:pt x="3549" y="768"/>
                </a:cubicBezTo>
                <a:cubicBezTo>
                  <a:pt x="3514" y="755"/>
                  <a:pt x="3480" y="745"/>
                  <a:pt x="3442" y="749"/>
                </a:cubicBezTo>
                <a:cubicBezTo>
                  <a:pt x="3429" y="750"/>
                  <a:pt x="3408" y="751"/>
                  <a:pt x="3401" y="738"/>
                </a:cubicBezTo>
                <a:cubicBezTo>
                  <a:pt x="3382" y="700"/>
                  <a:pt x="3355" y="719"/>
                  <a:pt x="3333" y="729"/>
                </a:cubicBezTo>
                <a:cubicBezTo>
                  <a:pt x="3319" y="736"/>
                  <a:pt x="3295" y="743"/>
                  <a:pt x="3298" y="766"/>
                </a:cubicBezTo>
                <a:cubicBezTo>
                  <a:pt x="3300" y="785"/>
                  <a:pt x="3301" y="797"/>
                  <a:pt x="3279" y="804"/>
                </a:cubicBezTo>
                <a:cubicBezTo>
                  <a:pt x="3272" y="807"/>
                  <a:pt x="3267" y="818"/>
                  <a:pt x="3257" y="811"/>
                </a:cubicBezTo>
                <a:cubicBezTo>
                  <a:pt x="3240" y="798"/>
                  <a:pt x="3257" y="778"/>
                  <a:pt x="3249" y="762"/>
                </a:cubicBezTo>
                <a:cubicBezTo>
                  <a:pt x="3245" y="754"/>
                  <a:pt x="3259" y="757"/>
                  <a:pt x="3264" y="755"/>
                </a:cubicBezTo>
                <a:cubicBezTo>
                  <a:pt x="3271" y="753"/>
                  <a:pt x="3282" y="758"/>
                  <a:pt x="3282" y="746"/>
                </a:cubicBezTo>
                <a:cubicBezTo>
                  <a:pt x="3282" y="722"/>
                  <a:pt x="3254" y="702"/>
                  <a:pt x="3227" y="703"/>
                </a:cubicBezTo>
                <a:cubicBezTo>
                  <a:pt x="3245" y="701"/>
                  <a:pt x="3248" y="687"/>
                  <a:pt x="3246" y="675"/>
                </a:cubicBezTo>
                <a:cubicBezTo>
                  <a:pt x="3242" y="649"/>
                  <a:pt x="3266" y="629"/>
                  <a:pt x="3259" y="604"/>
                </a:cubicBezTo>
                <a:cubicBezTo>
                  <a:pt x="3258" y="599"/>
                  <a:pt x="3262" y="595"/>
                  <a:pt x="3267" y="592"/>
                </a:cubicBezTo>
                <a:cubicBezTo>
                  <a:pt x="3287" y="579"/>
                  <a:pt x="3286" y="566"/>
                  <a:pt x="3265" y="551"/>
                </a:cubicBezTo>
                <a:cubicBezTo>
                  <a:pt x="3257" y="547"/>
                  <a:pt x="3242" y="547"/>
                  <a:pt x="3243" y="539"/>
                </a:cubicBezTo>
                <a:cubicBezTo>
                  <a:pt x="3246" y="510"/>
                  <a:pt x="3225" y="513"/>
                  <a:pt x="3208" y="509"/>
                </a:cubicBezTo>
                <a:cubicBezTo>
                  <a:pt x="3191" y="504"/>
                  <a:pt x="3182" y="494"/>
                  <a:pt x="3195" y="477"/>
                </a:cubicBezTo>
                <a:cubicBezTo>
                  <a:pt x="3200" y="471"/>
                  <a:pt x="3202" y="466"/>
                  <a:pt x="3202" y="459"/>
                </a:cubicBezTo>
                <a:cubicBezTo>
                  <a:pt x="3202" y="452"/>
                  <a:pt x="3204" y="450"/>
                  <a:pt x="3210" y="455"/>
                </a:cubicBezTo>
                <a:cubicBezTo>
                  <a:pt x="3215" y="460"/>
                  <a:pt x="3220" y="466"/>
                  <a:pt x="3227" y="459"/>
                </a:cubicBezTo>
                <a:cubicBezTo>
                  <a:pt x="3233" y="453"/>
                  <a:pt x="3231" y="444"/>
                  <a:pt x="3229" y="437"/>
                </a:cubicBezTo>
                <a:cubicBezTo>
                  <a:pt x="3223" y="424"/>
                  <a:pt x="3214" y="412"/>
                  <a:pt x="3218" y="398"/>
                </a:cubicBezTo>
                <a:cubicBezTo>
                  <a:pt x="3227" y="364"/>
                  <a:pt x="3198" y="360"/>
                  <a:pt x="3179" y="352"/>
                </a:cubicBezTo>
                <a:cubicBezTo>
                  <a:pt x="3159" y="343"/>
                  <a:pt x="3139" y="343"/>
                  <a:pt x="3126" y="365"/>
                </a:cubicBezTo>
                <a:cubicBezTo>
                  <a:pt x="3123" y="369"/>
                  <a:pt x="3122" y="376"/>
                  <a:pt x="3114" y="377"/>
                </a:cubicBezTo>
                <a:cubicBezTo>
                  <a:pt x="3094" y="378"/>
                  <a:pt x="3057" y="335"/>
                  <a:pt x="3057" y="313"/>
                </a:cubicBezTo>
                <a:cubicBezTo>
                  <a:pt x="3058" y="277"/>
                  <a:pt x="3081" y="231"/>
                  <a:pt x="3021" y="218"/>
                </a:cubicBezTo>
                <a:cubicBezTo>
                  <a:pt x="3017" y="217"/>
                  <a:pt x="3014" y="211"/>
                  <a:pt x="3010" y="208"/>
                </a:cubicBezTo>
                <a:cubicBezTo>
                  <a:pt x="3005" y="205"/>
                  <a:pt x="2999" y="201"/>
                  <a:pt x="2994" y="206"/>
                </a:cubicBezTo>
                <a:cubicBezTo>
                  <a:pt x="2977" y="221"/>
                  <a:pt x="2968" y="204"/>
                  <a:pt x="2959" y="196"/>
                </a:cubicBezTo>
                <a:cubicBezTo>
                  <a:pt x="2954" y="191"/>
                  <a:pt x="2952" y="184"/>
                  <a:pt x="2943" y="186"/>
                </a:cubicBezTo>
                <a:cubicBezTo>
                  <a:pt x="2939" y="187"/>
                  <a:pt x="2936" y="189"/>
                  <a:pt x="2932" y="189"/>
                </a:cubicBezTo>
                <a:cubicBezTo>
                  <a:pt x="2923" y="189"/>
                  <a:pt x="2910" y="188"/>
                  <a:pt x="2917" y="177"/>
                </a:cubicBezTo>
                <a:cubicBezTo>
                  <a:pt x="2923" y="166"/>
                  <a:pt x="2936" y="177"/>
                  <a:pt x="2946" y="179"/>
                </a:cubicBezTo>
                <a:cubicBezTo>
                  <a:pt x="2948" y="179"/>
                  <a:pt x="2949" y="181"/>
                  <a:pt x="2951" y="181"/>
                </a:cubicBezTo>
                <a:cubicBezTo>
                  <a:pt x="2960" y="181"/>
                  <a:pt x="2972" y="193"/>
                  <a:pt x="2977" y="180"/>
                </a:cubicBezTo>
                <a:cubicBezTo>
                  <a:pt x="2980" y="170"/>
                  <a:pt x="2970" y="160"/>
                  <a:pt x="2960" y="156"/>
                </a:cubicBezTo>
                <a:cubicBezTo>
                  <a:pt x="2947" y="150"/>
                  <a:pt x="2934" y="144"/>
                  <a:pt x="2919" y="141"/>
                </a:cubicBezTo>
                <a:cubicBezTo>
                  <a:pt x="2905" y="139"/>
                  <a:pt x="2896" y="132"/>
                  <a:pt x="2890" y="120"/>
                </a:cubicBezTo>
                <a:cubicBezTo>
                  <a:pt x="2881" y="101"/>
                  <a:pt x="2862" y="98"/>
                  <a:pt x="2844" y="96"/>
                </a:cubicBezTo>
                <a:cubicBezTo>
                  <a:pt x="2824" y="94"/>
                  <a:pt x="2821" y="109"/>
                  <a:pt x="2816" y="124"/>
                </a:cubicBezTo>
                <a:cubicBezTo>
                  <a:pt x="2813" y="133"/>
                  <a:pt x="2808" y="136"/>
                  <a:pt x="2800" y="124"/>
                </a:cubicBezTo>
                <a:cubicBezTo>
                  <a:pt x="2790" y="108"/>
                  <a:pt x="2777" y="114"/>
                  <a:pt x="2767" y="125"/>
                </a:cubicBezTo>
                <a:cubicBezTo>
                  <a:pt x="2763" y="129"/>
                  <a:pt x="2766" y="144"/>
                  <a:pt x="2755" y="133"/>
                </a:cubicBezTo>
                <a:cubicBezTo>
                  <a:pt x="2732" y="112"/>
                  <a:pt x="2719" y="132"/>
                  <a:pt x="2702" y="142"/>
                </a:cubicBezTo>
                <a:cubicBezTo>
                  <a:pt x="2683" y="154"/>
                  <a:pt x="2699" y="165"/>
                  <a:pt x="2700" y="177"/>
                </a:cubicBezTo>
                <a:cubicBezTo>
                  <a:pt x="2701" y="184"/>
                  <a:pt x="2701" y="190"/>
                  <a:pt x="2702" y="202"/>
                </a:cubicBezTo>
                <a:cubicBezTo>
                  <a:pt x="2686" y="183"/>
                  <a:pt x="2671" y="189"/>
                  <a:pt x="2661" y="202"/>
                </a:cubicBezTo>
                <a:cubicBezTo>
                  <a:pt x="2645" y="224"/>
                  <a:pt x="2621" y="239"/>
                  <a:pt x="2604" y="260"/>
                </a:cubicBezTo>
                <a:cubicBezTo>
                  <a:pt x="2598" y="266"/>
                  <a:pt x="2596" y="277"/>
                  <a:pt x="2585" y="274"/>
                </a:cubicBezTo>
                <a:cubicBezTo>
                  <a:pt x="2575" y="271"/>
                  <a:pt x="2577" y="262"/>
                  <a:pt x="2575" y="254"/>
                </a:cubicBezTo>
                <a:cubicBezTo>
                  <a:pt x="2573" y="245"/>
                  <a:pt x="2570" y="236"/>
                  <a:pt x="2559" y="238"/>
                </a:cubicBezTo>
                <a:cubicBezTo>
                  <a:pt x="2549" y="240"/>
                  <a:pt x="2546" y="249"/>
                  <a:pt x="2548" y="259"/>
                </a:cubicBezTo>
                <a:cubicBezTo>
                  <a:pt x="2549" y="265"/>
                  <a:pt x="2550" y="271"/>
                  <a:pt x="2552" y="277"/>
                </a:cubicBezTo>
                <a:cubicBezTo>
                  <a:pt x="2538" y="255"/>
                  <a:pt x="2508" y="248"/>
                  <a:pt x="2503" y="218"/>
                </a:cubicBezTo>
                <a:cubicBezTo>
                  <a:pt x="2502" y="211"/>
                  <a:pt x="2483" y="176"/>
                  <a:pt x="2469" y="217"/>
                </a:cubicBezTo>
                <a:cubicBezTo>
                  <a:pt x="2466" y="228"/>
                  <a:pt x="2451" y="221"/>
                  <a:pt x="2447" y="217"/>
                </a:cubicBezTo>
                <a:cubicBezTo>
                  <a:pt x="2430" y="203"/>
                  <a:pt x="2412" y="191"/>
                  <a:pt x="2389" y="185"/>
                </a:cubicBezTo>
                <a:cubicBezTo>
                  <a:pt x="2407" y="167"/>
                  <a:pt x="2420" y="167"/>
                  <a:pt x="2433" y="185"/>
                </a:cubicBezTo>
                <a:cubicBezTo>
                  <a:pt x="2438" y="192"/>
                  <a:pt x="2446" y="197"/>
                  <a:pt x="2454" y="201"/>
                </a:cubicBezTo>
                <a:cubicBezTo>
                  <a:pt x="2460" y="205"/>
                  <a:pt x="2468" y="201"/>
                  <a:pt x="2467" y="196"/>
                </a:cubicBezTo>
                <a:cubicBezTo>
                  <a:pt x="2459" y="170"/>
                  <a:pt x="2479" y="150"/>
                  <a:pt x="2477" y="125"/>
                </a:cubicBezTo>
                <a:cubicBezTo>
                  <a:pt x="2474" y="101"/>
                  <a:pt x="2453" y="81"/>
                  <a:pt x="2440" y="93"/>
                </a:cubicBezTo>
                <a:cubicBezTo>
                  <a:pt x="2428" y="104"/>
                  <a:pt x="2427" y="102"/>
                  <a:pt x="2421" y="90"/>
                </a:cubicBezTo>
                <a:cubicBezTo>
                  <a:pt x="2414" y="77"/>
                  <a:pt x="2418" y="72"/>
                  <a:pt x="2430" y="68"/>
                </a:cubicBezTo>
                <a:cubicBezTo>
                  <a:pt x="2440" y="65"/>
                  <a:pt x="2446" y="59"/>
                  <a:pt x="2439" y="50"/>
                </a:cubicBezTo>
                <a:cubicBezTo>
                  <a:pt x="2427" y="34"/>
                  <a:pt x="2414" y="20"/>
                  <a:pt x="2401" y="7"/>
                </a:cubicBezTo>
                <a:cubicBezTo>
                  <a:pt x="2394" y="0"/>
                  <a:pt x="2383" y="4"/>
                  <a:pt x="2379" y="9"/>
                </a:cubicBezTo>
                <a:cubicBezTo>
                  <a:pt x="2367" y="26"/>
                  <a:pt x="2351" y="38"/>
                  <a:pt x="2333" y="47"/>
                </a:cubicBezTo>
                <a:cubicBezTo>
                  <a:pt x="2323" y="51"/>
                  <a:pt x="2326" y="62"/>
                  <a:pt x="2329" y="70"/>
                </a:cubicBezTo>
                <a:cubicBezTo>
                  <a:pt x="2332" y="79"/>
                  <a:pt x="2340" y="84"/>
                  <a:pt x="2349" y="84"/>
                </a:cubicBezTo>
                <a:cubicBezTo>
                  <a:pt x="2355" y="83"/>
                  <a:pt x="2360" y="76"/>
                  <a:pt x="2358" y="71"/>
                </a:cubicBezTo>
                <a:cubicBezTo>
                  <a:pt x="2348" y="47"/>
                  <a:pt x="2372" y="57"/>
                  <a:pt x="2378" y="51"/>
                </a:cubicBezTo>
                <a:cubicBezTo>
                  <a:pt x="2384" y="45"/>
                  <a:pt x="2385" y="53"/>
                  <a:pt x="2383" y="58"/>
                </a:cubicBezTo>
                <a:cubicBezTo>
                  <a:pt x="2380" y="66"/>
                  <a:pt x="2405" y="77"/>
                  <a:pt x="2378" y="85"/>
                </a:cubicBezTo>
                <a:cubicBezTo>
                  <a:pt x="2363" y="90"/>
                  <a:pt x="2356" y="112"/>
                  <a:pt x="2332" y="104"/>
                </a:cubicBezTo>
                <a:cubicBezTo>
                  <a:pt x="2326" y="102"/>
                  <a:pt x="2310" y="116"/>
                  <a:pt x="2312" y="132"/>
                </a:cubicBezTo>
                <a:cubicBezTo>
                  <a:pt x="2315" y="148"/>
                  <a:pt x="2309" y="152"/>
                  <a:pt x="2295" y="142"/>
                </a:cubicBezTo>
                <a:cubicBezTo>
                  <a:pt x="2288" y="137"/>
                  <a:pt x="2281" y="136"/>
                  <a:pt x="2274" y="143"/>
                </a:cubicBezTo>
                <a:cubicBezTo>
                  <a:pt x="2268" y="150"/>
                  <a:pt x="2270" y="160"/>
                  <a:pt x="2271" y="168"/>
                </a:cubicBezTo>
                <a:cubicBezTo>
                  <a:pt x="2274" y="180"/>
                  <a:pt x="2285" y="165"/>
                  <a:pt x="2291" y="171"/>
                </a:cubicBezTo>
                <a:cubicBezTo>
                  <a:pt x="2277" y="185"/>
                  <a:pt x="2264" y="202"/>
                  <a:pt x="2258" y="166"/>
                </a:cubicBezTo>
                <a:cubicBezTo>
                  <a:pt x="2255" y="152"/>
                  <a:pt x="2243" y="155"/>
                  <a:pt x="2234" y="160"/>
                </a:cubicBezTo>
                <a:cubicBezTo>
                  <a:pt x="2227" y="163"/>
                  <a:pt x="2215" y="170"/>
                  <a:pt x="2213" y="167"/>
                </a:cubicBezTo>
                <a:cubicBezTo>
                  <a:pt x="2203" y="129"/>
                  <a:pt x="2185" y="151"/>
                  <a:pt x="2169" y="160"/>
                </a:cubicBezTo>
                <a:cubicBezTo>
                  <a:pt x="2167" y="161"/>
                  <a:pt x="2163" y="160"/>
                  <a:pt x="2161" y="159"/>
                </a:cubicBezTo>
                <a:cubicBezTo>
                  <a:pt x="2150" y="154"/>
                  <a:pt x="2145" y="158"/>
                  <a:pt x="2137" y="167"/>
                </a:cubicBezTo>
                <a:cubicBezTo>
                  <a:pt x="2127" y="177"/>
                  <a:pt x="2112" y="183"/>
                  <a:pt x="2095" y="180"/>
                </a:cubicBezTo>
                <a:cubicBezTo>
                  <a:pt x="2080" y="178"/>
                  <a:pt x="2059" y="177"/>
                  <a:pt x="2076" y="204"/>
                </a:cubicBezTo>
                <a:cubicBezTo>
                  <a:pt x="2083" y="214"/>
                  <a:pt x="2077" y="222"/>
                  <a:pt x="2065" y="218"/>
                </a:cubicBezTo>
                <a:cubicBezTo>
                  <a:pt x="2041" y="211"/>
                  <a:pt x="2048" y="224"/>
                  <a:pt x="2054" y="235"/>
                </a:cubicBezTo>
                <a:cubicBezTo>
                  <a:pt x="2067" y="260"/>
                  <a:pt x="2083" y="282"/>
                  <a:pt x="2083" y="312"/>
                </a:cubicBezTo>
                <a:cubicBezTo>
                  <a:pt x="2067" y="303"/>
                  <a:pt x="2051" y="295"/>
                  <a:pt x="2036" y="314"/>
                </a:cubicBezTo>
                <a:cubicBezTo>
                  <a:pt x="2033" y="318"/>
                  <a:pt x="2029" y="319"/>
                  <a:pt x="2024" y="315"/>
                </a:cubicBezTo>
                <a:cubicBezTo>
                  <a:pt x="2009" y="304"/>
                  <a:pt x="1999" y="315"/>
                  <a:pt x="1989" y="325"/>
                </a:cubicBezTo>
                <a:cubicBezTo>
                  <a:pt x="1976" y="338"/>
                  <a:pt x="1964" y="355"/>
                  <a:pt x="1944" y="359"/>
                </a:cubicBezTo>
                <a:cubicBezTo>
                  <a:pt x="1929" y="362"/>
                  <a:pt x="1923" y="366"/>
                  <a:pt x="1935" y="381"/>
                </a:cubicBezTo>
                <a:cubicBezTo>
                  <a:pt x="1944" y="393"/>
                  <a:pt x="1949" y="407"/>
                  <a:pt x="1923" y="410"/>
                </a:cubicBezTo>
                <a:cubicBezTo>
                  <a:pt x="1903" y="413"/>
                  <a:pt x="1900" y="432"/>
                  <a:pt x="1899" y="449"/>
                </a:cubicBezTo>
                <a:cubicBezTo>
                  <a:pt x="1897" y="469"/>
                  <a:pt x="1911" y="464"/>
                  <a:pt x="1923" y="466"/>
                </a:cubicBezTo>
                <a:cubicBezTo>
                  <a:pt x="1936" y="468"/>
                  <a:pt x="1943" y="480"/>
                  <a:pt x="1934" y="493"/>
                </a:cubicBezTo>
                <a:cubicBezTo>
                  <a:pt x="1923" y="487"/>
                  <a:pt x="1910" y="475"/>
                  <a:pt x="1900" y="486"/>
                </a:cubicBezTo>
                <a:cubicBezTo>
                  <a:pt x="1888" y="498"/>
                  <a:pt x="1915" y="498"/>
                  <a:pt x="1912" y="512"/>
                </a:cubicBezTo>
                <a:cubicBezTo>
                  <a:pt x="1896" y="507"/>
                  <a:pt x="1893" y="518"/>
                  <a:pt x="1891" y="534"/>
                </a:cubicBezTo>
                <a:cubicBezTo>
                  <a:pt x="1884" y="520"/>
                  <a:pt x="1873" y="500"/>
                  <a:pt x="1868" y="504"/>
                </a:cubicBezTo>
                <a:cubicBezTo>
                  <a:pt x="1845" y="518"/>
                  <a:pt x="1814" y="510"/>
                  <a:pt x="1800" y="523"/>
                </a:cubicBezTo>
                <a:cubicBezTo>
                  <a:pt x="1786" y="536"/>
                  <a:pt x="1770" y="539"/>
                  <a:pt x="1757" y="549"/>
                </a:cubicBezTo>
                <a:cubicBezTo>
                  <a:pt x="1751" y="553"/>
                  <a:pt x="1744" y="553"/>
                  <a:pt x="1738" y="557"/>
                </a:cubicBezTo>
                <a:cubicBezTo>
                  <a:pt x="1731" y="560"/>
                  <a:pt x="1729" y="567"/>
                  <a:pt x="1732" y="575"/>
                </a:cubicBezTo>
                <a:cubicBezTo>
                  <a:pt x="1734" y="582"/>
                  <a:pt x="1741" y="580"/>
                  <a:pt x="1747" y="579"/>
                </a:cubicBezTo>
                <a:cubicBezTo>
                  <a:pt x="1772" y="571"/>
                  <a:pt x="1765" y="584"/>
                  <a:pt x="1759" y="597"/>
                </a:cubicBezTo>
                <a:cubicBezTo>
                  <a:pt x="1755" y="605"/>
                  <a:pt x="1752" y="613"/>
                  <a:pt x="1747" y="621"/>
                </a:cubicBezTo>
                <a:cubicBezTo>
                  <a:pt x="1735" y="642"/>
                  <a:pt x="1714" y="646"/>
                  <a:pt x="1694" y="632"/>
                </a:cubicBezTo>
                <a:cubicBezTo>
                  <a:pt x="1688" y="628"/>
                  <a:pt x="1679" y="621"/>
                  <a:pt x="1674" y="630"/>
                </a:cubicBezTo>
                <a:cubicBezTo>
                  <a:pt x="1668" y="644"/>
                  <a:pt x="1645" y="642"/>
                  <a:pt x="1647" y="661"/>
                </a:cubicBezTo>
                <a:cubicBezTo>
                  <a:pt x="1647" y="666"/>
                  <a:pt x="1650" y="670"/>
                  <a:pt x="1655" y="671"/>
                </a:cubicBezTo>
                <a:cubicBezTo>
                  <a:pt x="1671" y="676"/>
                  <a:pt x="1681" y="710"/>
                  <a:pt x="1671" y="722"/>
                </a:cubicBezTo>
                <a:cubicBezTo>
                  <a:pt x="1663" y="730"/>
                  <a:pt x="1656" y="738"/>
                  <a:pt x="1647" y="744"/>
                </a:cubicBezTo>
                <a:cubicBezTo>
                  <a:pt x="1636" y="753"/>
                  <a:pt x="1633" y="761"/>
                  <a:pt x="1642" y="773"/>
                </a:cubicBezTo>
                <a:cubicBezTo>
                  <a:pt x="1662" y="799"/>
                  <a:pt x="1626" y="786"/>
                  <a:pt x="1623" y="799"/>
                </a:cubicBezTo>
                <a:cubicBezTo>
                  <a:pt x="1620" y="811"/>
                  <a:pt x="1617" y="797"/>
                  <a:pt x="1615" y="795"/>
                </a:cubicBezTo>
                <a:cubicBezTo>
                  <a:pt x="1607" y="788"/>
                  <a:pt x="1599" y="790"/>
                  <a:pt x="1591" y="795"/>
                </a:cubicBezTo>
                <a:cubicBezTo>
                  <a:pt x="1587" y="798"/>
                  <a:pt x="1580" y="804"/>
                  <a:pt x="1587" y="808"/>
                </a:cubicBezTo>
                <a:cubicBezTo>
                  <a:pt x="1608" y="821"/>
                  <a:pt x="1584" y="816"/>
                  <a:pt x="1583" y="817"/>
                </a:cubicBezTo>
                <a:cubicBezTo>
                  <a:pt x="1575" y="826"/>
                  <a:pt x="1548" y="820"/>
                  <a:pt x="1561" y="843"/>
                </a:cubicBezTo>
                <a:cubicBezTo>
                  <a:pt x="1565" y="852"/>
                  <a:pt x="1570" y="862"/>
                  <a:pt x="1564" y="865"/>
                </a:cubicBezTo>
                <a:cubicBezTo>
                  <a:pt x="1554" y="870"/>
                  <a:pt x="1543" y="878"/>
                  <a:pt x="1529" y="875"/>
                </a:cubicBezTo>
                <a:cubicBezTo>
                  <a:pt x="1524" y="873"/>
                  <a:pt x="1522" y="859"/>
                  <a:pt x="1514" y="868"/>
                </a:cubicBezTo>
                <a:cubicBezTo>
                  <a:pt x="1506" y="877"/>
                  <a:pt x="1518" y="881"/>
                  <a:pt x="1522" y="887"/>
                </a:cubicBezTo>
                <a:cubicBezTo>
                  <a:pt x="1525" y="893"/>
                  <a:pt x="1528" y="899"/>
                  <a:pt x="1531" y="904"/>
                </a:cubicBezTo>
                <a:cubicBezTo>
                  <a:pt x="1515" y="910"/>
                  <a:pt x="1490" y="902"/>
                  <a:pt x="1490" y="925"/>
                </a:cubicBezTo>
                <a:cubicBezTo>
                  <a:pt x="1490" y="941"/>
                  <a:pt x="1509" y="950"/>
                  <a:pt x="1529" y="942"/>
                </a:cubicBezTo>
                <a:cubicBezTo>
                  <a:pt x="1528" y="952"/>
                  <a:pt x="1524" y="956"/>
                  <a:pt x="1519" y="959"/>
                </a:cubicBezTo>
                <a:cubicBezTo>
                  <a:pt x="1495" y="973"/>
                  <a:pt x="1481" y="1021"/>
                  <a:pt x="1501" y="1033"/>
                </a:cubicBezTo>
                <a:cubicBezTo>
                  <a:pt x="1524" y="1047"/>
                  <a:pt x="1526" y="1070"/>
                  <a:pt x="1541" y="1086"/>
                </a:cubicBezTo>
                <a:cubicBezTo>
                  <a:pt x="1552" y="1097"/>
                  <a:pt x="1551" y="1108"/>
                  <a:pt x="1540" y="1118"/>
                </a:cubicBezTo>
                <a:cubicBezTo>
                  <a:pt x="1527" y="1115"/>
                  <a:pt x="1534" y="1098"/>
                  <a:pt x="1525" y="1094"/>
                </a:cubicBezTo>
                <a:cubicBezTo>
                  <a:pt x="1514" y="1097"/>
                  <a:pt x="1518" y="1107"/>
                  <a:pt x="1512" y="1111"/>
                </a:cubicBezTo>
                <a:cubicBezTo>
                  <a:pt x="1496" y="1081"/>
                  <a:pt x="1486" y="1107"/>
                  <a:pt x="1476" y="1115"/>
                </a:cubicBezTo>
                <a:cubicBezTo>
                  <a:pt x="1465" y="1123"/>
                  <a:pt x="1458" y="1130"/>
                  <a:pt x="1448" y="1112"/>
                </a:cubicBezTo>
                <a:cubicBezTo>
                  <a:pt x="1439" y="1097"/>
                  <a:pt x="1423" y="1097"/>
                  <a:pt x="1408" y="1109"/>
                </a:cubicBezTo>
                <a:cubicBezTo>
                  <a:pt x="1394" y="1121"/>
                  <a:pt x="1379" y="1132"/>
                  <a:pt x="1365" y="1143"/>
                </a:cubicBezTo>
                <a:cubicBezTo>
                  <a:pt x="1360" y="1130"/>
                  <a:pt x="1379" y="1120"/>
                  <a:pt x="1365" y="1110"/>
                </a:cubicBezTo>
                <a:cubicBezTo>
                  <a:pt x="1357" y="1104"/>
                  <a:pt x="1346" y="1108"/>
                  <a:pt x="1342" y="1116"/>
                </a:cubicBezTo>
                <a:cubicBezTo>
                  <a:pt x="1331" y="1143"/>
                  <a:pt x="1320" y="1122"/>
                  <a:pt x="1306" y="1113"/>
                </a:cubicBezTo>
                <a:cubicBezTo>
                  <a:pt x="1308" y="1149"/>
                  <a:pt x="1281" y="1149"/>
                  <a:pt x="1261" y="1160"/>
                </a:cubicBezTo>
                <a:cubicBezTo>
                  <a:pt x="1278" y="1146"/>
                  <a:pt x="1255" y="1132"/>
                  <a:pt x="1254" y="1119"/>
                </a:cubicBezTo>
                <a:cubicBezTo>
                  <a:pt x="1253" y="1111"/>
                  <a:pt x="1245" y="1107"/>
                  <a:pt x="1236" y="1110"/>
                </a:cubicBezTo>
                <a:cubicBezTo>
                  <a:pt x="1220" y="1117"/>
                  <a:pt x="1222" y="1129"/>
                  <a:pt x="1226" y="1142"/>
                </a:cubicBezTo>
                <a:cubicBezTo>
                  <a:pt x="1228" y="1147"/>
                  <a:pt x="1226" y="1152"/>
                  <a:pt x="1220" y="1153"/>
                </a:cubicBezTo>
                <a:cubicBezTo>
                  <a:pt x="1214" y="1154"/>
                  <a:pt x="1212" y="1150"/>
                  <a:pt x="1212" y="1144"/>
                </a:cubicBezTo>
                <a:cubicBezTo>
                  <a:pt x="1212" y="1130"/>
                  <a:pt x="1201" y="1130"/>
                  <a:pt x="1191" y="1130"/>
                </a:cubicBezTo>
                <a:cubicBezTo>
                  <a:pt x="1191" y="1146"/>
                  <a:pt x="1165" y="1149"/>
                  <a:pt x="1171" y="1171"/>
                </a:cubicBezTo>
                <a:cubicBezTo>
                  <a:pt x="1173" y="1179"/>
                  <a:pt x="1181" y="1193"/>
                  <a:pt x="1161" y="1199"/>
                </a:cubicBezTo>
                <a:cubicBezTo>
                  <a:pt x="1149" y="1202"/>
                  <a:pt x="1150" y="1214"/>
                  <a:pt x="1163" y="1219"/>
                </a:cubicBezTo>
                <a:cubicBezTo>
                  <a:pt x="1169" y="1222"/>
                  <a:pt x="1177" y="1228"/>
                  <a:pt x="1184" y="1222"/>
                </a:cubicBezTo>
                <a:cubicBezTo>
                  <a:pt x="1195" y="1213"/>
                  <a:pt x="1200" y="1200"/>
                  <a:pt x="1202" y="1186"/>
                </a:cubicBezTo>
                <a:cubicBezTo>
                  <a:pt x="1201" y="1213"/>
                  <a:pt x="1197" y="1238"/>
                  <a:pt x="1193" y="1264"/>
                </a:cubicBezTo>
                <a:cubicBezTo>
                  <a:pt x="1191" y="1271"/>
                  <a:pt x="1183" y="1270"/>
                  <a:pt x="1178" y="1273"/>
                </a:cubicBezTo>
                <a:cubicBezTo>
                  <a:pt x="1173" y="1275"/>
                  <a:pt x="1164" y="1276"/>
                  <a:pt x="1163" y="1279"/>
                </a:cubicBezTo>
                <a:cubicBezTo>
                  <a:pt x="1161" y="1294"/>
                  <a:pt x="1155" y="1304"/>
                  <a:pt x="1139" y="1298"/>
                </a:cubicBezTo>
                <a:cubicBezTo>
                  <a:pt x="1126" y="1294"/>
                  <a:pt x="1113" y="1289"/>
                  <a:pt x="1102" y="1281"/>
                </a:cubicBezTo>
                <a:cubicBezTo>
                  <a:pt x="1093" y="1275"/>
                  <a:pt x="1089" y="1230"/>
                  <a:pt x="1096" y="1228"/>
                </a:cubicBezTo>
                <a:cubicBezTo>
                  <a:pt x="1130" y="1221"/>
                  <a:pt x="1117" y="1214"/>
                  <a:pt x="1098" y="1203"/>
                </a:cubicBezTo>
                <a:cubicBezTo>
                  <a:pt x="1091" y="1198"/>
                  <a:pt x="1094" y="1187"/>
                  <a:pt x="1096" y="1178"/>
                </a:cubicBezTo>
                <a:cubicBezTo>
                  <a:pt x="1099" y="1162"/>
                  <a:pt x="1096" y="1152"/>
                  <a:pt x="1077" y="1163"/>
                </a:cubicBezTo>
                <a:cubicBezTo>
                  <a:pt x="1069" y="1168"/>
                  <a:pt x="1060" y="1169"/>
                  <a:pt x="1056" y="1157"/>
                </a:cubicBezTo>
                <a:cubicBezTo>
                  <a:pt x="1053" y="1150"/>
                  <a:pt x="1074" y="1140"/>
                  <a:pt x="1055" y="1136"/>
                </a:cubicBezTo>
                <a:cubicBezTo>
                  <a:pt x="1043" y="1133"/>
                  <a:pt x="1030" y="1136"/>
                  <a:pt x="1023" y="1151"/>
                </a:cubicBezTo>
                <a:cubicBezTo>
                  <a:pt x="1020" y="1157"/>
                  <a:pt x="1009" y="1160"/>
                  <a:pt x="1002" y="1164"/>
                </a:cubicBezTo>
                <a:cubicBezTo>
                  <a:pt x="995" y="1168"/>
                  <a:pt x="980" y="1161"/>
                  <a:pt x="982" y="1175"/>
                </a:cubicBezTo>
                <a:cubicBezTo>
                  <a:pt x="984" y="1183"/>
                  <a:pt x="988" y="1196"/>
                  <a:pt x="1002" y="1197"/>
                </a:cubicBezTo>
                <a:cubicBezTo>
                  <a:pt x="1010" y="1197"/>
                  <a:pt x="1012" y="1202"/>
                  <a:pt x="1011" y="1208"/>
                </a:cubicBezTo>
                <a:cubicBezTo>
                  <a:pt x="1010" y="1216"/>
                  <a:pt x="1005" y="1218"/>
                  <a:pt x="999" y="1216"/>
                </a:cubicBezTo>
                <a:cubicBezTo>
                  <a:pt x="979" y="1210"/>
                  <a:pt x="968" y="1225"/>
                  <a:pt x="955" y="1234"/>
                </a:cubicBezTo>
                <a:cubicBezTo>
                  <a:pt x="946" y="1240"/>
                  <a:pt x="945" y="1251"/>
                  <a:pt x="949" y="1260"/>
                </a:cubicBezTo>
                <a:cubicBezTo>
                  <a:pt x="954" y="1272"/>
                  <a:pt x="964" y="1266"/>
                  <a:pt x="972" y="1263"/>
                </a:cubicBezTo>
                <a:cubicBezTo>
                  <a:pt x="984" y="1260"/>
                  <a:pt x="997" y="1249"/>
                  <a:pt x="1013" y="1268"/>
                </a:cubicBezTo>
                <a:cubicBezTo>
                  <a:pt x="991" y="1268"/>
                  <a:pt x="968" y="1262"/>
                  <a:pt x="959" y="1279"/>
                </a:cubicBezTo>
                <a:cubicBezTo>
                  <a:pt x="950" y="1294"/>
                  <a:pt x="977" y="1289"/>
                  <a:pt x="984" y="1310"/>
                </a:cubicBezTo>
                <a:cubicBezTo>
                  <a:pt x="945" y="1292"/>
                  <a:pt x="913" y="1277"/>
                  <a:pt x="880" y="1263"/>
                </a:cubicBezTo>
                <a:cubicBezTo>
                  <a:pt x="882" y="1255"/>
                  <a:pt x="897" y="1253"/>
                  <a:pt x="889" y="1241"/>
                </a:cubicBezTo>
                <a:cubicBezTo>
                  <a:pt x="884" y="1233"/>
                  <a:pt x="874" y="1236"/>
                  <a:pt x="867" y="1236"/>
                </a:cubicBezTo>
                <a:cubicBezTo>
                  <a:pt x="849" y="1235"/>
                  <a:pt x="868" y="1254"/>
                  <a:pt x="861" y="1253"/>
                </a:cubicBezTo>
                <a:cubicBezTo>
                  <a:pt x="835" y="1246"/>
                  <a:pt x="836" y="1275"/>
                  <a:pt x="820" y="1282"/>
                </a:cubicBezTo>
                <a:cubicBezTo>
                  <a:pt x="804" y="1289"/>
                  <a:pt x="800" y="1311"/>
                  <a:pt x="811" y="1322"/>
                </a:cubicBezTo>
                <a:cubicBezTo>
                  <a:pt x="824" y="1333"/>
                  <a:pt x="828" y="1312"/>
                  <a:pt x="835" y="1305"/>
                </a:cubicBezTo>
                <a:cubicBezTo>
                  <a:pt x="839" y="1300"/>
                  <a:pt x="842" y="1295"/>
                  <a:pt x="849" y="1298"/>
                </a:cubicBezTo>
                <a:cubicBezTo>
                  <a:pt x="857" y="1301"/>
                  <a:pt x="857" y="1307"/>
                  <a:pt x="855" y="1315"/>
                </a:cubicBezTo>
                <a:cubicBezTo>
                  <a:pt x="854" y="1320"/>
                  <a:pt x="853" y="1326"/>
                  <a:pt x="851" y="1332"/>
                </a:cubicBezTo>
                <a:cubicBezTo>
                  <a:pt x="848" y="1343"/>
                  <a:pt x="849" y="1356"/>
                  <a:pt x="859" y="1360"/>
                </a:cubicBezTo>
                <a:cubicBezTo>
                  <a:pt x="869" y="1364"/>
                  <a:pt x="884" y="1365"/>
                  <a:pt x="893" y="1352"/>
                </a:cubicBezTo>
                <a:cubicBezTo>
                  <a:pt x="896" y="1346"/>
                  <a:pt x="897" y="1339"/>
                  <a:pt x="906" y="1337"/>
                </a:cubicBezTo>
                <a:cubicBezTo>
                  <a:pt x="916" y="1344"/>
                  <a:pt x="912" y="1363"/>
                  <a:pt x="925" y="1364"/>
                </a:cubicBezTo>
                <a:cubicBezTo>
                  <a:pt x="943" y="1365"/>
                  <a:pt x="948" y="1385"/>
                  <a:pt x="965" y="1386"/>
                </a:cubicBezTo>
                <a:cubicBezTo>
                  <a:pt x="969" y="1386"/>
                  <a:pt x="975" y="1395"/>
                  <a:pt x="970" y="1401"/>
                </a:cubicBezTo>
                <a:cubicBezTo>
                  <a:pt x="939" y="1437"/>
                  <a:pt x="976" y="1421"/>
                  <a:pt x="988" y="1425"/>
                </a:cubicBezTo>
                <a:cubicBezTo>
                  <a:pt x="985" y="1439"/>
                  <a:pt x="975" y="1441"/>
                  <a:pt x="962" y="1442"/>
                </a:cubicBezTo>
                <a:cubicBezTo>
                  <a:pt x="949" y="1442"/>
                  <a:pt x="943" y="1454"/>
                  <a:pt x="942" y="1467"/>
                </a:cubicBezTo>
                <a:cubicBezTo>
                  <a:pt x="942" y="1476"/>
                  <a:pt x="939" y="1488"/>
                  <a:pt x="948" y="1494"/>
                </a:cubicBezTo>
                <a:cubicBezTo>
                  <a:pt x="961" y="1503"/>
                  <a:pt x="967" y="1489"/>
                  <a:pt x="976" y="1484"/>
                </a:cubicBezTo>
                <a:cubicBezTo>
                  <a:pt x="977" y="1484"/>
                  <a:pt x="979" y="1485"/>
                  <a:pt x="984" y="1486"/>
                </a:cubicBezTo>
                <a:cubicBezTo>
                  <a:pt x="979" y="1499"/>
                  <a:pt x="987" y="1512"/>
                  <a:pt x="977" y="1527"/>
                </a:cubicBezTo>
                <a:cubicBezTo>
                  <a:pt x="960" y="1552"/>
                  <a:pt x="939" y="1577"/>
                  <a:pt x="955" y="1614"/>
                </a:cubicBezTo>
                <a:cubicBezTo>
                  <a:pt x="939" y="1606"/>
                  <a:pt x="927" y="1603"/>
                  <a:pt x="913" y="1611"/>
                </a:cubicBezTo>
                <a:cubicBezTo>
                  <a:pt x="896" y="1620"/>
                  <a:pt x="912" y="1636"/>
                  <a:pt x="905" y="1646"/>
                </a:cubicBezTo>
                <a:cubicBezTo>
                  <a:pt x="894" y="1642"/>
                  <a:pt x="885" y="1640"/>
                  <a:pt x="874" y="1644"/>
                </a:cubicBezTo>
                <a:cubicBezTo>
                  <a:pt x="838" y="1659"/>
                  <a:pt x="823" y="1649"/>
                  <a:pt x="822" y="1610"/>
                </a:cubicBezTo>
                <a:cubicBezTo>
                  <a:pt x="822" y="1602"/>
                  <a:pt x="819" y="1597"/>
                  <a:pt x="813" y="1592"/>
                </a:cubicBezTo>
                <a:cubicBezTo>
                  <a:pt x="809" y="1589"/>
                  <a:pt x="803" y="1588"/>
                  <a:pt x="800" y="1593"/>
                </a:cubicBezTo>
                <a:cubicBezTo>
                  <a:pt x="792" y="1608"/>
                  <a:pt x="776" y="1623"/>
                  <a:pt x="780" y="1642"/>
                </a:cubicBezTo>
                <a:cubicBezTo>
                  <a:pt x="786" y="1666"/>
                  <a:pt x="782" y="1684"/>
                  <a:pt x="763" y="1700"/>
                </a:cubicBezTo>
                <a:cubicBezTo>
                  <a:pt x="747" y="1714"/>
                  <a:pt x="753" y="1724"/>
                  <a:pt x="773" y="1730"/>
                </a:cubicBezTo>
                <a:cubicBezTo>
                  <a:pt x="792" y="1736"/>
                  <a:pt x="800" y="1721"/>
                  <a:pt x="813" y="1709"/>
                </a:cubicBezTo>
                <a:cubicBezTo>
                  <a:pt x="807" y="1724"/>
                  <a:pt x="806" y="1735"/>
                  <a:pt x="811" y="1746"/>
                </a:cubicBezTo>
                <a:cubicBezTo>
                  <a:pt x="813" y="1753"/>
                  <a:pt x="819" y="1760"/>
                  <a:pt x="826" y="1752"/>
                </a:cubicBezTo>
                <a:cubicBezTo>
                  <a:pt x="838" y="1737"/>
                  <a:pt x="843" y="1747"/>
                  <a:pt x="850" y="1757"/>
                </a:cubicBezTo>
                <a:cubicBezTo>
                  <a:pt x="854" y="1764"/>
                  <a:pt x="861" y="1766"/>
                  <a:pt x="867" y="1762"/>
                </a:cubicBezTo>
                <a:cubicBezTo>
                  <a:pt x="890" y="1748"/>
                  <a:pt x="896" y="1764"/>
                  <a:pt x="897" y="1780"/>
                </a:cubicBezTo>
                <a:cubicBezTo>
                  <a:pt x="898" y="1800"/>
                  <a:pt x="903" y="1798"/>
                  <a:pt x="920" y="1795"/>
                </a:cubicBezTo>
                <a:cubicBezTo>
                  <a:pt x="938" y="1791"/>
                  <a:pt x="960" y="1796"/>
                  <a:pt x="977" y="1803"/>
                </a:cubicBezTo>
                <a:cubicBezTo>
                  <a:pt x="995" y="1811"/>
                  <a:pt x="994" y="1839"/>
                  <a:pt x="979" y="1853"/>
                </a:cubicBezTo>
                <a:cubicBezTo>
                  <a:pt x="975" y="1857"/>
                  <a:pt x="968" y="1861"/>
                  <a:pt x="967" y="1865"/>
                </a:cubicBezTo>
                <a:cubicBezTo>
                  <a:pt x="960" y="1911"/>
                  <a:pt x="931" y="1914"/>
                  <a:pt x="894" y="1908"/>
                </a:cubicBezTo>
                <a:cubicBezTo>
                  <a:pt x="877" y="1906"/>
                  <a:pt x="868" y="1909"/>
                  <a:pt x="875" y="1931"/>
                </a:cubicBezTo>
                <a:cubicBezTo>
                  <a:pt x="886" y="1964"/>
                  <a:pt x="868" y="1992"/>
                  <a:pt x="837" y="2001"/>
                </a:cubicBezTo>
                <a:cubicBezTo>
                  <a:pt x="824" y="2004"/>
                  <a:pt x="816" y="1997"/>
                  <a:pt x="807" y="1993"/>
                </a:cubicBezTo>
                <a:cubicBezTo>
                  <a:pt x="779" y="1978"/>
                  <a:pt x="750" y="1963"/>
                  <a:pt x="734" y="1932"/>
                </a:cubicBezTo>
                <a:cubicBezTo>
                  <a:pt x="732" y="1927"/>
                  <a:pt x="724" y="1927"/>
                  <a:pt x="721" y="1930"/>
                </a:cubicBezTo>
                <a:cubicBezTo>
                  <a:pt x="714" y="1937"/>
                  <a:pt x="683" y="1932"/>
                  <a:pt x="706" y="1959"/>
                </a:cubicBezTo>
                <a:cubicBezTo>
                  <a:pt x="708" y="1962"/>
                  <a:pt x="701" y="1995"/>
                  <a:pt x="688" y="2011"/>
                </a:cubicBezTo>
                <a:cubicBezTo>
                  <a:pt x="685" y="2016"/>
                  <a:pt x="683" y="2022"/>
                  <a:pt x="687" y="2027"/>
                </a:cubicBezTo>
                <a:cubicBezTo>
                  <a:pt x="691" y="2030"/>
                  <a:pt x="695" y="2029"/>
                  <a:pt x="698" y="2026"/>
                </a:cubicBezTo>
                <a:cubicBezTo>
                  <a:pt x="706" y="2021"/>
                  <a:pt x="715" y="2010"/>
                  <a:pt x="722" y="2023"/>
                </a:cubicBezTo>
                <a:cubicBezTo>
                  <a:pt x="729" y="2039"/>
                  <a:pt x="710" y="2033"/>
                  <a:pt x="704" y="2038"/>
                </a:cubicBezTo>
                <a:cubicBezTo>
                  <a:pt x="698" y="2043"/>
                  <a:pt x="688" y="2044"/>
                  <a:pt x="688" y="2054"/>
                </a:cubicBezTo>
                <a:cubicBezTo>
                  <a:pt x="689" y="2067"/>
                  <a:pt x="680" y="2065"/>
                  <a:pt x="673" y="2064"/>
                </a:cubicBezTo>
                <a:cubicBezTo>
                  <a:pt x="648" y="2064"/>
                  <a:pt x="641" y="2074"/>
                  <a:pt x="655" y="2096"/>
                </a:cubicBezTo>
                <a:cubicBezTo>
                  <a:pt x="643" y="2095"/>
                  <a:pt x="631" y="2094"/>
                  <a:pt x="618" y="2093"/>
                </a:cubicBezTo>
                <a:cubicBezTo>
                  <a:pt x="625" y="2087"/>
                  <a:pt x="638" y="2098"/>
                  <a:pt x="638" y="2085"/>
                </a:cubicBezTo>
                <a:cubicBezTo>
                  <a:pt x="638" y="2078"/>
                  <a:pt x="630" y="2074"/>
                  <a:pt x="622" y="2074"/>
                </a:cubicBezTo>
                <a:cubicBezTo>
                  <a:pt x="603" y="2075"/>
                  <a:pt x="579" y="2037"/>
                  <a:pt x="566" y="2082"/>
                </a:cubicBezTo>
                <a:cubicBezTo>
                  <a:pt x="565" y="2082"/>
                  <a:pt x="563" y="2083"/>
                  <a:pt x="563" y="2082"/>
                </a:cubicBezTo>
                <a:cubicBezTo>
                  <a:pt x="542" y="2065"/>
                  <a:pt x="528" y="2092"/>
                  <a:pt x="512" y="2091"/>
                </a:cubicBezTo>
                <a:cubicBezTo>
                  <a:pt x="469" y="2089"/>
                  <a:pt x="449" y="2121"/>
                  <a:pt x="421" y="2141"/>
                </a:cubicBezTo>
                <a:cubicBezTo>
                  <a:pt x="402" y="2154"/>
                  <a:pt x="408" y="2171"/>
                  <a:pt x="425" y="2181"/>
                </a:cubicBezTo>
                <a:cubicBezTo>
                  <a:pt x="432" y="2185"/>
                  <a:pt x="442" y="2186"/>
                  <a:pt x="448" y="2201"/>
                </a:cubicBezTo>
                <a:cubicBezTo>
                  <a:pt x="426" y="2190"/>
                  <a:pt x="405" y="2209"/>
                  <a:pt x="404" y="2215"/>
                </a:cubicBezTo>
                <a:cubicBezTo>
                  <a:pt x="401" y="2239"/>
                  <a:pt x="379" y="2233"/>
                  <a:pt x="368" y="2248"/>
                </a:cubicBezTo>
                <a:cubicBezTo>
                  <a:pt x="372" y="2221"/>
                  <a:pt x="336" y="2211"/>
                  <a:pt x="351" y="2186"/>
                </a:cubicBezTo>
                <a:cubicBezTo>
                  <a:pt x="347" y="2185"/>
                  <a:pt x="344" y="2183"/>
                  <a:pt x="340" y="2183"/>
                </a:cubicBezTo>
                <a:cubicBezTo>
                  <a:pt x="319" y="2180"/>
                  <a:pt x="298" y="2178"/>
                  <a:pt x="276" y="2177"/>
                </a:cubicBezTo>
                <a:cubicBezTo>
                  <a:pt x="259" y="2175"/>
                  <a:pt x="247" y="2177"/>
                  <a:pt x="256" y="2201"/>
                </a:cubicBezTo>
                <a:cubicBezTo>
                  <a:pt x="260" y="2212"/>
                  <a:pt x="271" y="2231"/>
                  <a:pt x="253" y="2240"/>
                </a:cubicBezTo>
                <a:cubicBezTo>
                  <a:pt x="230" y="2251"/>
                  <a:pt x="216" y="2263"/>
                  <a:pt x="229" y="2291"/>
                </a:cubicBezTo>
                <a:cubicBezTo>
                  <a:pt x="230" y="2295"/>
                  <a:pt x="225" y="2303"/>
                  <a:pt x="222" y="2309"/>
                </a:cubicBezTo>
                <a:cubicBezTo>
                  <a:pt x="217" y="2322"/>
                  <a:pt x="212" y="2339"/>
                  <a:pt x="223" y="2347"/>
                </a:cubicBezTo>
                <a:cubicBezTo>
                  <a:pt x="234" y="2355"/>
                  <a:pt x="236" y="2332"/>
                  <a:pt x="249" y="2329"/>
                </a:cubicBezTo>
                <a:cubicBezTo>
                  <a:pt x="256" y="2358"/>
                  <a:pt x="237" y="2367"/>
                  <a:pt x="217" y="2374"/>
                </a:cubicBezTo>
                <a:cubicBezTo>
                  <a:pt x="205" y="2378"/>
                  <a:pt x="198" y="2383"/>
                  <a:pt x="190" y="2394"/>
                </a:cubicBezTo>
                <a:cubicBezTo>
                  <a:pt x="177" y="2410"/>
                  <a:pt x="174" y="2438"/>
                  <a:pt x="147" y="2441"/>
                </a:cubicBezTo>
                <a:cubicBezTo>
                  <a:pt x="146" y="2441"/>
                  <a:pt x="145" y="2439"/>
                  <a:pt x="144" y="2438"/>
                </a:cubicBezTo>
                <a:cubicBezTo>
                  <a:pt x="147" y="2428"/>
                  <a:pt x="162" y="2436"/>
                  <a:pt x="164" y="2423"/>
                </a:cubicBezTo>
                <a:cubicBezTo>
                  <a:pt x="145" y="2407"/>
                  <a:pt x="118" y="2410"/>
                  <a:pt x="97" y="2400"/>
                </a:cubicBezTo>
                <a:cubicBezTo>
                  <a:pt x="94" y="2399"/>
                  <a:pt x="89" y="2400"/>
                  <a:pt x="89" y="2401"/>
                </a:cubicBezTo>
                <a:cubicBezTo>
                  <a:pt x="78" y="2430"/>
                  <a:pt x="40" y="2434"/>
                  <a:pt x="30" y="2468"/>
                </a:cubicBezTo>
                <a:cubicBezTo>
                  <a:pt x="23" y="2489"/>
                  <a:pt x="18" y="2495"/>
                  <a:pt x="41" y="2502"/>
                </a:cubicBezTo>
                <a:cubicBezTo>
                  <a:pt x="59" y="2506"/>
                  <a:pt x="78" y="2560"/>
                  <a:pt x="64" y="2567"/>
                </a:cubicBezTo>
                <a:cubicBezTo>
                  <a:pt x="37" y="2581"/>
                  <a:pt x="50" y="2589"/>
                  <a:pt x="65" y="2600"/>
                </a:cubicBezTo>
                <a:cubicBezTo>
                  <a:pt x="56" y="2610"/>
                  <a:pt x="33" y="2595"/>
                  <a:pt x="35" y="2619"/>
                </a:cubicBezTo>
                <a:cubicBezTo>
                  <a:pt x="37" y="2633"/>
                  <a:pt x="25" y="2644"/>
                  <a:pt x="26" y="2658"/>
                </a:cubicBezTo>
                <a:cubicBezTo>
                  <a:pt x="26" y="2663"/>
                  <a:pt x="29" y="2669"/>
                  <a:pt x="35" y="2668"/>
                </a:cubicBezTo>
                <a:cubicBezTo>
                  <a:pt x="67" y="2661"/>
                  <a:pt x="77" y="2689"/>
                  <a:pt x="94" y="2705"/>
                </a:cubicBezTo>
                <a:cubicBezTo>
                  <a:pt x="105" y="2716"/>
                  <a:pt x="117" y="2733"/>
                  <a:pt x="131" y="2716"/>
                </a:cubicBezTo>
                <a:cubicBezTo>
                  <a:pt x="141" y="2702"/>
                  <a:pt x="148" y="2689"/>
                  <a:pt x="165" y="2684"/>
                </a:cubicBezTo>
                <a:cubicBezTo>
                  <a:pt x="172" y="2682"/>
                  <a:pt x="179" y="2663"/>
                  <a:pt x="186" y="2675"/>
                </a:cubicBezTo>
                <a:cubicBezTo>
                  <a:pt x="194" y="2689"/>
                  <a:pt x="221" y="2691"/>
                  <a:pt x="212" y="2715"/>
                </a:cubicBezTo>
                <a:cubicBezTo>
                  <a:pt x="210" y="2720"/>
                  <a:pt x="210" y="2725"/>
                  <a:pt x="202" y="2727"/>
                </a:cubicBezTo>
                <a:cubicBezTo>
                  <a:pt x="173" y="2734"/>
                  <a:pt x="145" y="2770"/>
                  <a:pt x="142" y="2800"/>
                </a:cubicBezTo>
                <a:cubicBezTo>
                  <a:pt x="138" y="2781"/>
                  <a:pt x="126" y="2772"/>
                  <a:pt x="108" y="2763"/>
                </a:cubicBezTo>
                <a:cubicBezTo>
                  <a:pt x="76" y="2747"/>
                  <a:pt x="71" y="2783"/>
                  <a:pt x="51" y="2788"/>
                </a:cubicBezTo>
                <a:cubicBezTo>
                  <a:pt x="49" y="2778"/>
                  <a:pt x="68" y="2776"/>
                  <a:pt x="62" y="2764"/>
                </a:cubicBezTo>
                <a:cubicBezTo>
                  <a:pt x="59" y="2758"/>
                  <a:pt x="52" y="2759"/>
                  <a:pt x="46" y="2760"/>
                </a:cubicBezTo>
                <a:cubicBezTo>
                  <a:pt x="31" y="2765"/>
                  <a:pt x="22" y="2777"/>
                  <a:pt x="17" y="2791"/>
                </a:cubicBezTo>
                <a:cubicBezTo>
                  <a:pt x="14" y="2797"/>
                  <a:pt x="20" y="2804"/>
                  <a:pt x="25" y="2803"/>
                </a:cubicBezTo>
                <a:cubicBezTo>
                  <a:pt x="67" y="2797"/>
                  <a:pt x="36" y="2821"/>
                  <a:pt x="35" y="2830"/>
                </a:cubicBezTo>
                <a:cubicBezTo>
                  <a:pt x="35" y="2837"/>
                  <a:pt x="26" y="2844"/>
                  <a:pt x="33" y="2851"/>
                </a:cubicBezTo>
                <a:cubicBezTo>
                  <a:pt x="39" y="2858"/>
                  <a:pt x="45" y="2841"/>
                  <a:pt x="52" y="2847"/>
                </a:cubicBezTo>
                <a:cubicBezTo>
                  <a:pt x="55" y="2857"/>
                  <a:pt x="41" y="2871"/>
                  <a:pt x="55" y="2876"/>
                </a:cubicBezTo>
                <a:cubicBezTo>
                  <a:pt x="68" y="2881"/>
                  <a:pt x="69" y="2864"/>
                  <a:pt x="76" y="2857"/>
                </a:cubicBezTo>
                <a:cubicBezTo>
                  <a:pt x="82" y="2849"/>
                  <a:pt x="89" y="2842"/>
                  <a:pt x="96" y="2835"/>
                </a:cubicBezTo>
                <a:cubicBezTo>
                  <a:pt x="83" y="2862"/>
                  <a:pt x="109" y="2877"/>
                  <a:pt x="115" y="2898"/>
                </a:cubicBezTo>
                <a:cubicBezTo>
                  <a:pt x="124" y="2934"/>
                  <a:pt x="140" y="2936"/>
                  <a:pt x="167" y="2906"/>
                </a:cubicBezTo>
                <a:cubicBezTo>
                  <a:pt x="166" y="2923"/>
                  <a:pt x="190" y="2931"/>
                  <a:pt x="173" y="2949"/>
                </a:cubicBezTo>
                <a:cubicBezTo>
                  <a:pt x="144" y="2980"/>
                  <a:pt x="128" y="3023"/>
                  <a:pt x="90" y="3047"/>
                </a:cubicBezTo>
                <a:cubicBezTo>
                  <a:pt x="75" y="3056"/>
                  <a:pt x="78" y="3086"/>
                  <a:pt x="94" y="3101"/>
                </a:cubicBezTo>
                <a:cubicBezTo>
                  <a:pt x="111" y="3116"/>
                  <a:pt x="117" y="3100"/>
                  <a:pt x="126" y="3091"/>
                </a:cubicBezTo>
                <a:cubicBezTo>
                  <a:pt x="139" y="3078"/>
                  <a:pt x="176" y="3085"/>
                  <a:pt x="179" y="3102"/>
                </a:cubicBezTo>
                <a:cubicBezTo>
                  <a:pt x="181" y="3109"/>
                  <a:pt x="192" y="3131"/>
                  <a:pt x="165" y="3124"/>
                </a:cubicBezTo>
                <a:cubicBezTo>
                  <a:pt x="159" y="3123"/>
                  <a:pt x="150" y="3123"/>
                  <a:pt x="145" y="3131"/>
                </a:cubicBezTo>
                <a:cubicBezTo>
                  <a:pt x="168" y="3156"/>
                  <a:pt x="207" y="3149"/>
                  <a:pt x="230" y="3173"/>
                </a:cubicBezTo>
                <a:cubicBezTo>
                  <a:pt x="221" y="3182"/>
                  <a:pt x="203" y="3193"/>
                  <a:pt x="212" y="3205"/>
                </a:cubicBezTo>
                <a:cubicBezTo>
                  <a:pt x="225" y="3222"/>
                  <a:pt x="218" y="3230"/>
                  <a:pt x="208" y="3242"/>
                </a:cubicBezTo>
                <a:cubicBezTo>
                  <a:pt x="205" y="3246"/>
                  <a:pt x="203" y="3251"/>
                  <a:pt x="207" y="3255"/>
                </a:cubicBezTo>
                <a:cubicBezTo>
                  <a:pt x="211" y="3259"/>
                  <a:pt x="215" y="3257"/>
                  <a:pt x="217" y="3254"/>
                </a:cubicBezTo>
                <a:cubicBezTo>
                  <a:pt x="228" y="3234"/>
                  <a:pt x="238" y="3251"/>
                  <a:pt x="256" y="3254"/>
                </a:cubicBezTo>
                <a:cubicBezTo>
                  <a:pt x="228" y="3263"/>
                  <a:pt x="217" y="3292"/>
                  <a:pt x="194" y="3291"/>
                </a:cubicBezTo>
                <a:cubicBezTo>
                  <a:pt x="159" y="3288"/>
                  <a:pt x="165" y="3313"/>
                  <a:pt x="158" y="3331"/>
                </a:cubicBezTo>
                <a:cubicBezTo>
                  <a:pt x="158" y="3332"/>
                  <a:pt x="157" y="3332"/>
                  <a:pt x="156" y="3333"/>
                </a:cubicBezTo>
                <a:cubicBezTo>
                  <a:pt x="143" y="3341"/>
                  <a:pt x="125" y="3354"/>
                  <a:pt x="134" y="3368"/>
                </a:cubicBezTo>
                <a:cubicBezTo>
                  <a:pt x="145" y="3386"/>
                  <a:pt x="161" y="3364"/>
                  <a:pt x="175" y="3362"/>
                </a:cubicBezTo>
                <a:cubicBezTo>
                  <a:pt x="159" y="3381"/>
                  <a:pt x="159" y="3382"/>
                  <a:pt x="174" y="3393"/>
                </a:cubicBezTo>
                <a:cubicBezTo>
                  <a:pt x="182" y="3399"/>
                  <a:pt x="189" y="3401"/>
                  <a:pt x="190" y="3414"/>
                </a:cubicBezTo>
                <a:cubicBezTo>
                  <a:pt x="191" y="3427"/>
                  <a:pt x="210" y="3423"/>
                  <a:pt x="219" y="3431"/>
                </a:cubicBezTo>
                <a:cubicBezTo>
                  <a:pt x="222" y="3434"/>
                  <a:pt x="232" y="3423"/>
                  <a:pt x="232" y="3415"/>
                </a:cubicBezTo>
                <a:cubicBezTo>
                  <a:pt x="233" y="3408"/>
                  <a:pt x="237" y="3404"/>
                  <a:pt x="242" y="3399"/>
                </a:cubicBezTo>
                <a:cubicBezTo>
                  <a:pt x="260" y="3379"/>
                  <a:pt x="254" y="3357"/>
                  <a:pt x="228" y="3346"/>
                </a:cubicBezTo>
                <a:cubicBezTo>
                  <a:pt x="270" y="3348"/>
                  <a:pt x="246" y="3309"/>
                  <a:pt x="262" y="3294"/>
                </a:cubicBezTo>
                <a:cubicBezTo>
                  <a:pt x="284" y="3310"/>
                  <a:pt x="277" y="3332"/>
                  <a:pt x="274" y="3352"/>
                </a:cubicBezTo>
                <a:cubicBezTo>
                  <a:pt x="271" y="3366"/>
                  <a:pt x="264" y="3378"/>
                  <a:pt x="290" y="3376"/>
                </a:cubicBezTo>
                <a:cubicBezTo>
                  <a:pt x="312" y="3374"/>
                  <a:pt x="322" y="3413"/>
                  <a:pt x="351" y="3398"/>
                </a:cubicBezTo>
                <a:cubicBezTo>
                  <a:pt x="353" y="3421"/>
                  <a:pt x="379" y="3421"/>
                  <a:pt x="386" y="3438"/>
                </a:cubicBezTo>
                <a:cubicBezTo>
                  <a:pt x="391" y="3449"/>
                  <a:pt x="392" y="3463"/>
                  <a:pt x="411" y="3455"/>
                </a:cubicBezTo>
                <a:cubicBezTo>
                  <a:pt x="415" y="3453"/>
                  <a:pt x="416" y="3459"/>
                  <a:pt x="416" y="3463"/>
                </a:cubicBezTo>
                <a:cubicBezTo>
                  <a:pt x="417" y="3491"/>
                  <a:pt x="391" y="3503"/>
                  <a:pt x="381" y="3524"/>
                </a:cubicBezTo>
                <a:cubicBezTo>
                  <a:pt x="374" y="3536"/>
                  <a:pt x="362" y="3521"/>
                  <a:pt x="353" y="3518"/>
                </a:cubicBezTo>
                <a:cubicBezTo>
                  <a:pt x="328" y="3509"/>
                  <a:pt x="320" y="3514"/>
                  <a:pt x="324" y="3540"/>
                </a:cubicBezTo>
                <a:cubicBezTo>
                  <a:pt x="325" y="3550"/>
                  <a:pt x="320" y="3554"/>
                  <a:pt x="314" y="3559"/>
                </a:cubicBezTo>
                <a:cubicBezTo>
                  <a:pt x="308" y="3564"/>
                  <a:pt x="299" y="3566"/>
                  <a:pt x="295" y="3572"/>
                </a:cubicBezTo>
                <a:cubicBezTo>
                  <a:pt x="286" y="3582"/>
                  <a:pt x="282" y="3598"/>
                  <a:pt x="292" y="3606"/>
                </a:cubicBezTo>
                <a:cubicBezTo>
                  <a:pt x="302" y="3616"/>
                  <a:pt x="305" y="3597"/>
                  <a:pt x="312" y="3593"/>
                </a:cubicBezTo>
                <a:cubicBezTo>
                  <a:pt x="316" y="3591"/>
                  <a:pt x="319" y="3588"/>
                  <a:pt x="324" y="3592"/>
                </a:cubicBezTo>
                <a:cubicBezTo>
                  <a:pt x="323" y="3595"/>
                  <a:pt x="323" y="3599"/>
                  <a:pt x="321" y="3603"/>
                </a:cubicBezTo>
                <a:cubicBezTo>
                  <a:pt x="316" y="3620"/>
                  <a:pt x="319" y="3638"/>
                  <a:pt x="335" y="3645"/>
                </a:cubicBezTo>
                <a:cubicBezTo>
                  <a:pt x="354" y="3655"/>
                  <a:pt x="354" y="3632"/>
                  <a:pt x="362" y="3623"/>
                </a:cubicBezTo>
                <a:cubicBezTo>
                  <a:pt x="364" y="3621"/>
                  <a:pt x="365" y="3618"/>
                  <a:pt x="367" y="3616"/>
                </a:cubicBezTo>
                <a:cubicBezTo>
                  <a:pt x="371" y="3611"/>
                  <a:pt x="374" y="3605"/>
                  <a:pt x="380" y="3606"/>
                </a:cubicBezTo>
                <a:cubicBezTo>
                  <a:pt x="388" y="3607"/>
                  <a:pt x="387" y="3614"/>
                  <a:pt x="387" y="3620"/>
                </a:cubicBezTo>
                <a:cubicBezTo>
                  <a:pt x="388" y="3630"/>
                  <a:pt x="386" y="3640"/>
                  <a:pt x="398" y="3645"/>
                </a:cubicBezTo>
                <a:cubicBezTo>
                  <a:pt x="410" y="3649"/>
                  <a:pt x="413" y="3637"/>
                  <a:pt x="421" y="3632"/>
                </a:cubicBezTo>
                <a:cubicBezTo>
                  <a:pt x="420" y="3644"/>
                  <a:pt x="404" y="3663"/>
                  <a:pt x="429" y="3663"/>
                </a:cubicBezTo>
                <a:cubicBezTo>
                  <a:pt x="450" y="3662"/>
                  <a:pt x="446" y="3671"/>
                  <a:pt x="442" y="3682"/>
                </a:cubicBezTo>
                <a:cubicBezTo>
                  <a:pt x="430" y="3716"/>
                  <a:pt x="414" y="3750"/>
                  <a:pt x="425" y="3792"/>
                </a:cubicBezTo>
                <a:cubicBezTo>
                  <a:pt x="404" y="3780"/>
                  <a:pt x="387" y="3775"/>
                  <a:pt x="373" y="3791"/>
                </a:cubicBezTo>
                <a:cubicBezTo>
                  <a:pt x="369" y="3795"/>
                  <a:pt x="366" y="3796"/>
                  <a:pt x="360" y="3793"/>
                </a:cubicBezTo>
                <a:cubicBezTo>
                  <a:pt x="337" y="3782"/>
                  <a:pt x="325" y="3796"/>
                  <a:pt x="319" y="3816"/>
                </a:cubicBezTo>
                <a:cubicBezTo>
                  <a:pt x="314" y="3836"/>
                  <a:pt x="306" y="3838"/>
                  <a:pt x="293" y="3823"/>
                </a:cubicBezTo>
                <a:cubicBezTo>
                  <a:pt x="284" y="3814"/>
                  <a:pt x="275" y="3811"/>
                  <a:pt x="266" y="3822"/>
                </a:cubicBezTo>
                <a:cubicBezTo>
                  <a:pt x="257" y="3833"/>
                  <a:pt x="257" y="3843"/>
                  <a:pt x="271" y="3850"/>
                </a:cubicBezTo>
                <a:cubicBezTo>
                  <a:pt x="285" y="3858"/>
                  <a:pt x="285" y="3870"/>
                  <a:pt x="272" y="3877"/>
                </a:cubicBezTo>
                <a:cubicBezTo>
                  <a:pt x="254" y="3888"/>
                  <a:pt x="243" y="3901"/>
                  <a:pt x="243" y="3923"/>
                </a:cubicBezTo>
                <a:cubicBezTo>
                  <a:pt x="235" y="3905"/>
                  <a:pt x="204" y="3892"/>
                  <a:pt x="234" y="3868"/>
                </a:cubicBezTo>
                <a:cubicBezTo>
                  <a:pt x="239" y="3864"/>
                  <a:pt x="248" y="3861"/>
                  <a:pt x="243" y="3853"/>
                </a:cubicBezTo>
                <a:cubicBezTo>
                  <a:pt x="238" y="3845"/>
                  <a:pt x="228" y="3849"/>
                  <a:pt x="221" y="3849"/>
                </a:cubicBezTo>
                <a:cubicBezTo>
                  <a:pt x="214" y="3850"/>
                  <a:pt x="201" y="3853"/>
                  <a:pt x="205" y="3861"/>
                </a:cubicBezTo>
                <a:cubicBezTo>
                  <a:pt x="217" y="3889"/>
                  <a:pt x="205" y="3889"/>
                  <a:pt x="183" y="3884"/>
                </a:cubicBezTo>
                <a:cubicBezTo>
                  <a:pt x="176" y="3882"/>
                  <a:pt x="169" y="3886"/>
                  <a:pt x="168" y="3894"/>
                </a:cubicBezTo>
                <a:cubicBezTo>
                  <a:pt x="168" y="3904"/>
                  <a:pt x="176" y="3902"/>
                  <a:pt x="183" y="3901"/>
                </a:cubicBezTo>
                <a:cubicBezTo>
                  <a:pt x="194" y="3898"/>
                  <a:pt x="203" y="3903"/>
                  <a:pt x="215" y="3907"/>
                </a:cubicBezTo>
                <a:cubicBezTo>
                  <a:pt x="196" y="3924"/>
                  <a:pt x="190" y="3938"/>
                  <a:pt x="214" y="3954"/>
                </a:cubicBezTo>
                <a:cubicBezTo>
                  <a:pt x="223" y="3960"/>
                  <a:pt x="230" y="3972"/>
                  <a:pt x="223" y="3990"/>
                </a:cubicBezTo>
                <a:cubicBezTo>
                  <a:pt x="217" y="4007"/>
                  <a:pt x="218" y="4030"/>
                  <a:pt x="234" y="4050"/>
                </a:cubicBezTo>
                <a:cubicBezTo>
                  <a:pt x="219" y="4043"/>
                  <a:pt x="214" y="4053"/>
                  <a:pt x="207" y="4060"/>
                </a:cubicBezTo>
                <a:cubicBezTo>
                  <a:pt x="201" y="4067"/>
                  <a:pt x="191" y="4074"/>
                  <a:pt x="197" y="4085"/>
                </a:cubicBezTo>
                <a:cubicBezTo>
                  <a:pt x="204" y="4094"/>
                  <a:pt x="214" y="4091"/>
                  <a:pt x="223" y="4084"/>
                </a:cubicBezTo>
                <a:cubicBezTo>
                  <a:pt x="234" y="4075"/>
                  <a:pt x="234" y="4088"/>
                  <a:pt x="241" y="4094"/>
                </a:cubicBezTo>
                <a:cubicBezTo>
                  <a:pt x="211" y="4094"/>
                  <a:pt x="198" y="4122"/>
                  <a:pt x="173" y="4131"/>
                </a:cubicBezTo>
                <a:cubicBezTo>
                  <a:pt x="160" y="4135"/>
                  <a:pt x="155" y="4137"/>
                  <a:pt x="159" y="4122"/>
                </a:cubicBezTo>
                <a:cubicBezTo>
                  <a:pt x="161" y="4112"/>
                  <a:pt x="159" y="4106"/>
                  <a:pt x="151" y="4102"/>
                </a:cubicBezTo>
                <a:cubicBezTo>
                  <a:pt x="143" y="4099"/>
                  <a:pt x="139" y="4106"/>
                  <a:pt x="134" y="4110"/>
                </a:cubicBezTo>
                <a:cubicBezTo>
                  <a:pt x="125" y="4116"/>
                  <a:pt x="123" y="4130"/>
                  <a:pt x="109" y="4128"/>
                </a:cubicBezTo>
                <a:cubicBezTo>
                  <a:pt x="98" y="4127"/>
                  <a:pt x="86" y="4127"/>
                  <a:pt x="86" y="4143"/>
                </a:cubicBezTo>
                <a:cubicBezTo>
                  <a:pt x="87" y="4155"/>
                  <a:pt x="89" y="4168"/>
                  <a:pt x="107" y="4168"/>
                </a:cubicBezTo>
                <a:cubicBezTo>
                  <a:pt x="122" y="4168"/>
                  <a:pt x="119" y="4173"/>
                  <a:pt x="112" y="4185"/>
                </a:cubicBezTo>
                <a:cubicBezTo>
                  <a:pt x="106" y="4195"/>
                  <a:pt x="87" y="4219"/>
                  <a:pt x="121" y="4227"/>
                </a:cubicBezTo>
                <a:cubicBezTo>
                  <a:pt x="108" y="4235"/>
                  <a:pt x="100" y="4246"/>
                  <a:pt x="87" y="4254"/>
                </a:cubicBezTo>
                <a:cubicBezTo>
                  <a:pt x="76" y="4261"/>
                  <a:pt x="75" y="4276"/>
                  <a:pt x="78" y="4289"/>
                </a:cubicBezTo>
                <a:cubicBezTo>
                  <a:pt x="81" y="4304"/>
                  <a:pt x="92" y="4296"/>
                  <a:pt x="101" y="4294"/>
                </a:cubicBezTo>
                <a:cubicBezTo>
                  <a:pt x="107" y="4293"/>
                  <a:pt x="115" y="4294"/>
                  <a:pt x="115" y="4301"/>
                </a:cubicBezTo>
                <a:cubicBezTo>
                  <a:pt x="114" y="4318"/>
                  <a:pt x="113" y="4336"/>
                  <a:pt x="108" y="4352"/>
                </a:cubicBezTo>
                <a:cubicBezTo>
                  <a:pt x="106" y="4361"/>
                  <a:pt x="94" y="4360"/>
                  <a:pt x="85" y="4361"/>
                </a:cubicBezTo>
                <a:cubicBezTo>
                  <a:pt x="79" y="4361"/>
                  <a:pt x="71" y="4364"/>
                  <a:pt x="73" y="4371"/>
                </a:cubicBezTo>
                <a:cubicBezTo>
                  <a:pt x="79" y="4400"/>
                  <a:pt x="60" y="4408"/>
                  <a:pt x="39" y="4414"/>
                </a:cubicBezTo>
                <a:cubicBezTo>
                  <a:pt x="33" y="4416"/>
                  <a:pt x="29" y="4420"/>
                  <a:pt x="28" y="4426"/>
                </a:cubicBezTo>
                <a:cubicBezTo>
                  <a:pt x="27" y="4437"/>
                  <a:pt x="36" y="4434"/>
                  <a:pt x="41" y="4437"/>
                </a:cubicBezTo>
                <a:cubicBezTo>
                  <a:pt x="64" y="4451"/>
                  <a:pt x="83" y="4437"/>
                  <a:pt x="98" y="4426"/>
                </a:cubicBezTo>
                <a:cubicBezTo>
                  <a:pt x="111" y="4415"/>
                  <a:pt x="112" y="4421"/>
                  <a:pt x="122" y="4429"/>
                </a:cubicBezTo>
                <a:cubicBezTo>
                  <a:pt x="144" y="4448"/>
                  <a:pt x="126" y="4467"/>
                  <a:pt x="125" y="4485"/>
                </a:cubicBezTo>
                <a:cubicBezTo>
                  <a:pt x="123" y="4506"/>
                  <a:pt x="116" y="4524"/>
                  <a:pt x="85" y="4520"/>
                </a:cubicBezTo>
                <a:cubicBezTo>
                  <a:pt x="52" y="4516"/>
                  <a:pt x="47" y="4528"/>
                  <a:pt x="57" y="4559"/>
                </a:cubicBezTo>
                <a:cubicBezTo>
                  <a:pt x="61" y="4569"/>
                  <a:pt x="63" y="4579"/>
                  <a:pt x="65" y="4590"/>
                </a:cubicBezTo>
                <a:cubicBezTo>
                  <a:pt x="66" y="4596"/>
                  <a:pt x="65" y="4605"/>
                  <a:pt x="59" y="4604"/>
                </a:cubicBezTo>
                <a:cubicBezTo>
                  <a:pt x="32" y="4596"/>
                  <a:pt x="32" y="4620"/>
                  <a:pt x="21" y="4631"/>
                </a:cubicBezTo>
                <a:cubicBezTo>
                  <a:pt x="10" y="4642"/>
                  <a:pt x="0" y="4655"/>
                  <a:pt x="18" y="4667"/>
                </a:cubicBezTo>
                <a:cubicBezTo>
                  <a:pt x="32" y="4677"/>
                  <a:pt x="47" y="4686"/>
                  <a:pt x="64" y="4668"/>
                </a:cubicBezTo>
                <a:cubicBezTo>
                  <a:pt x="70" y="4661"/>
                  <a:pt x="79" y="4652"/>
                  <a:pt x="91" y="4653"/>
                </a:cubicBezTo>
                <a:cubicBezTo>
                  <a:pt x="103" y="4653"/>
                  <a:pt x="118" y="4650"/>
                  <a:pt x="107" y="4671"/>
                </a:cubicBezTo>
                <a:cubicBezTo>
                  <a:pt x="102" y="4679"/>
                  <a:pt x="109" y="4689"/>
                  <a:pt x="116" y="4694"/>
                </a:cubicBezTo>
                <a:cubicBezTo>
                  <a:pt x="121" y="4699"/>
                  <a:pt x="129" y="4699"/>
                  <a:pt x="134" y="4692"/>
                </a:cubicBezTo>
                <a:cubicBezTo>
                  <a:pt x="149" y="4666"/>
                  <a:pt x="172" y="4677"/>
                  <a:pt x="194" y="4676"/>
                </a:cubicBezTo>
                <a:cubicBezTo>
                  <a:pt x="192" y="4688"/>
                  <a:pt x="178" y="4703"/>
                  <a:pt x="194" y="4707"/>
                </a:cubicBezTo>
                <a:cubicBezTo>
                  <a:pt x="227" y="4715"/>
                  <a:pt x="204" y="4728"/>
                  <a:pt x="199" y="4739"/>
                </a:cubicBezTo>
                <a:cubicBezTo>
                  <a:pt x="196" y="4747"/>
                  <a:pt x="180" y="4751"/>
                  <a:pt x="187" y="4762"/>
                </a:cubicBezTo>
                <a:cubicBezTo>
                  <a:pt x="198" y="4782"/>
                  <a:pt x="193" y="4805"/>
                  <a:pt x="185" y="4818"/>
                </a:cubicBezTo>
                <a:cubicBezTo>
                  <a:pt x="165" y="4852"/>
                  <a:pt x="199" y="4855"/>
                  <a:pt x="210" y="4870"/>
                </a:cubicBezTo>
                <a:cubicBezTo>
                  <a:pt x="214" y="4876"/>
                  <a:pt x="224" y="4873"/>
                  <a:pt x="228" y="4867"/>
                </a:cubicBezTo>
                <a:cubicBezTo>
                  <a:pt x="254" y="4832"/>
                  <a:pt x="285" y="4831"/>
                  <a:pt x="320" y="4849"/>
                </a:cubicBezTo>
                <a:cubicBezTo>
                  <a:pt x="334" y="4856"/>
                  <a:pt x="345" y="4860"/>
                  <a:pt x="344" y="4838"/>
                </a:cubicBezTo>
                <a:cubicBezTo>
                  <a:pt x="344" y="4833"/>
                  <a:pt x="345" y="4828"/>
                  <a:pt x="351" y="4827"/>
                </a:cubicBezTo>
                <a:cubicBezTo>
                  <a:pt x="358" y="4825"/>
                  <a:pt x="358" y="4832"/>
                  <a:pt x="361" y="4836"/>
                </a:cubicBezTo>
                <a:cubicBezTo>
                  <a:pt x="365" y="4843"/>
                  <a:pt x="370" y="4852"/>
                  <a:pt x="381" y="4848"/>
                </a:cubicBezTo>
                <a:cubicBezTo>
                  <a:pt x="408" y="4836"/>
                  <a:pt x="448" y="4850"/>
                  <a:pt x="461" y="4808"/>
                </a:cubicBezTo>
                <a:cubicBezTo>
                  <a:pt x="462" y="4805"/>
                  <a:pt x="467" y="4803"/>
                  <a:pt x="469" y="4801"/>
                </a:cubicBezTo>
                <a:cubicBezTo>
                  <a:pt x="462" y="4824"/>
                  <a:pt x="461" y="4849"/>
                  <a:pt x="444" y="4868"/>
                </a:cubicBezTo>
                <a:cubicBezTo>
                  <a:pt x="439" y="4873"/>
                  <a:pt x="433" y="4879"/>
                  <a:pt x="442" y="4885"/>
                </a:cubicBezTo>
                <a:cubicBezTo>
                  <a:pt x="448" y="4889"/>
                  <a:pt x="455" y="4884"/>
                  <a:pt x="459" y="4879"/>
                </a:cubicBezTo>
                <a:cubicBezTo>
                  <a:pt x="464" y="4872"/>
                  <a:pt x="471" y="4858"/>
                  <a:pt x="473" y="4858"/>
                </a:cubicBezTo>
                <a:cubicBezTo>
                  <a:pt x="503" y="4869"/>
                  <a:pt x="534" y="4847"/>
                  <a:pt x="561" y="4859"/>
                </a:cubicBezTo>
                <a:cubicBezTo>
                  <a:pt x="571" y="4864"/>
                  <a:pt x="577" y="4867"/>
                  <a:pt x="586" y="4862"/>
                </a:cubicBezTo>
                <a:cubicBezTo>
                  <a:pt x="595" y="4858"/>
                  <a:pt x="604" y="4858"/>
                  <a:pt x="614" y="4860"/>
                </a:cubicBezTo>
                <a:cubicBezTo>
                  <a:pt x="633" y="4862"/>
                  <a:pt x="656" y="4866"/>
                  <a:pt x="670" y="4857"/>
                </a:cubicBezTo>
                <a:cubicBezTo>
                  <a:pt x="691" y="4843"/>
                  <a:pt x="714" y="4827"/>
                  <a:pt x="721" y="4802"/>
                </a:cubicBezTo>
                <a:cubicBezTo>
                  <a:pt x="748" y="4848"/>
                  <a:pt x="690" y="4876"/>
                  <a:pt x="692" y="4923"/>
                </a:cubicBezTo>
                <a:cubicBezTo>
                  <a:pt x="710" y="4912"/>
                  <a:pt x="709" y="4896"/>
                  <a:pt x="721" y="4888"/>
                </a:cubicBezTo>
                <a:cubicBezTo>
                  <a:pt x="742" y="4872"/>
                  <a:pt x="753" y="4853"/>
                  <a:pt x="737" y="4825"/>
                </a:cubicBezTo>
                <a:cubicBezTo>
                  <a:pt x="733" y="4819"/>
                  <a:pt x="736" y="4808"/>
                  <a:pt x="737" y="4800"/>
                </a:cubicBezTo>
                <a:cubicBezTo>
                  <a:pt x="743" y="4758"/>
                  <a:pt x="763" y="4721"/>
                  <a:pt x="783" y="4685"/>
                </a:cubicBezTo>
                <a:cubicBezTo>
                  <a:pt x="791" y="4669"/>
                  <a:pt x="803" y="4661"/>
                  <a:pt x="820" y="4657"/>
                </a:cubicBezTo>
                <a:cubicBezTo>
                  <a:pt x="825" y="4669"/>
                  <a:pt x="811" y="4684"/>
                  <a:pt x="827" y="4690"/>
                </a:cubicBezTo>
                <a:cubicBezTo>
                  <a:pt x="841" y="4695"/>
                  <a:pt x="854" y="4689"/>
                  <a:pt x="865" y="4677"/>
                </a:cubicBezTo>
                <a:cubicBezTo>
                  <a:pt x="873" y="4711"/>
                  <a:pt x="860" y="4733"/>
                  <a:pt x="830" y="4740"/>
                </a:cubicBezTo>
                <a:cubicBezTo>
                  <a:pt x="820" y="4742"/>
                  <a:pt x="810" y="4742"/>
                  <a:pt x="804" y="4750"/>
                </a:cubicBezTo>
                <a:cubicBezTo>
                  <a:pt x="801" y="4754"/>
                  <a:pt x="796" y="4758"/>
                  <a:pt x="799" y="4763"/>
                </a:cubicBezTo>
                <a:cubicBezTo>
                  <a:pt x="802" y="4770"/>
                  <a:pt x="809" y="4769"/>
                  <a:pt x="814" y="4766"/>
                </a:cubicBezTo>
                <a:cubicBezTo>
                  <a:pt x="845" y="4744"/>
                  <a:pt x="859" y="4771"/>
                  <a:pt x="877" y="4787"/>
                </a:cubicBezTo>
                <a:cubicBezTo>
                  <a:pt x="886" y="4794"/>
                  <a:pt x="879" y="4797"/>
                  <a:pt x="874" y="4802"/>
                </a:cubicBezTo>
                <a:cubicBezTo>
                  <a:pt x="851" y="4827"/>
                  <a:pt x="852" y="4828"/>
                  <a:pt x="875" y="4855"/>
                </a:cubicBezTo>
                <a:cubicBezTo>
                  <a:pt x="878" y="4845"/>
                  <a:pt x="880" y="4836"/>
                  <a:pt x="883" y="4827"/>
                </a:cubicBezTo>
                <a:cubicBezTo>
                  <a:pt x="889" y="4810"/>
                  <a:pt x="933" y="4796"/>
                  <a:pt x="946" y="4807"/>
                </a:cubicBezTo>
                <a:cubicBezTo>
                  <a:pt x="957" y="4818"/>
                  <a:pt x="962" y="4831"/>
                  <a:pt x="982" y="4814"/>
                </a:cubicBezTo>
                <a:cubicBezTo>
                  <a:pt x="993" y="4804"/>
                  <a:pt x="1006" y="4800"/>
                  <a:pt x="1010" y="4783"/>
                </a:cubicBezTo>
                <a:cubicBezTo>
                  <a:pt x="1018" y="4749"/>
                  <a:pt x="1028" y="4716"/>
                  <a:pt x="1060" y="4695"/>
                </a:cubicBezTo>
                <a:cubicBezTo>
                  <a:pt x="1067" y="4690"/>
                  <a:pt x="1083" y="4685"/>
                  <a:pt x="1080" y="4673"/>
                </a:cubicBezTo>
                <a:cubicBezTo>
                  <a:pt x="1076" y="4654"/>
                  <a:pt x="1091" y="4646"/>
                  <a:pt x="1099" y="4628"/>
                </a:cubicBezTo>
                <a:cubicBezTo>
                  <a:pt x="1105" y="4643"/>
                  <a:pt x="1108" y="4653"/>
                  <a:pt x="1112" y="4662"/>
                </a:cubicBezTo>
                <a:cubicBezTo>
                  <a:pt x="1115" y="4668"/>
                  <a:pt x="1120" y="4676"/>
                  <a:pt x="1127" y="4674"/>
                </a:cubicBezTo>
                <a:cubicBezTo>
                  <a:pt x="1136" y="4670"/>
                  <a:pt x="1130" y="4663"/>
                  <a:pt x="1128" y="4656"/>
                </a:cubicBezTo>
                <a:cubicBezTo>
                  <a:pt x="1124" y="4640"/>
                  <a:pt x="1120" y="4625"/>
                  <a:pt x="1117" y="4608"/>
                </a:cubicBezTo>
                <a:cubicBezTo>
                  <a:pt x="1115" y="4601"/>
                  <a:pt x="1119" y="4593"/>
                  <a:pt x="1127" y="4593"/>
                </a:cubicBezTo>
                <a:cubicBezTo>
                  <a:pt x="1134" y="4593"/>
                  <a:pt x="1135" y="4601"/>
                  <a:pt x="1133" y="4607"/>
                </a:cubicBezTo>
                <a:cubicBezTo>
                  <a:pt x="1127" y="4626"/>
                  <a:pt x="1139" y="4622"/>
                  <a:pt x="1148" y="4617"/>
                </a:cubicBezTo>
                <a:cubicBezTo>
                  <a:pt x="1171" y="4606"/>
                  <a:pt x="1194" y="4594"/>
                  <a:pt x="1216" y="4581"/>
                </a:cubicBezTo>
                <a:cubicBezTo>
                  <a:pt x="1224" y="4576"/>
                  <a:pt x="1230" y="4565"/>
                  <a:pt x="1241" y="4573"/>
                </a:cubicBezTo>
                <a:cubicBezTo>
                  <a:pt x="1250" y="4581"/>
                  <a:pt x="1240" y="4589"/>
                  <a:pt x="1237" y="4597"/>
                </a:cubicBezTo>
                <a:cubicBezTo>
                  <a:pt x="1235" y="4601"/>
                  <a:pt x="1233" y="4606"/>
                  <a:pt x="1238" y="4609"/>
                </a:cubicBezTo>
                <a:cubicBezTo>
                  <a:pt x="1244" y="4612"/>
                  <a:pt x="1247" y="4608"/>
                  <a:pt x="1250" y="4603"/>
                </a:cubicBezTo>
                <a:cubicBezTo>
                  <a:pt x="1252" y="4599"/>
                  <a:pt x="1255" y="4595"/>
                  <a:pt x="1259" y="4589"/>
                </a:cubicBezTo>
                <a:cubicBezTo>
                  <a:pt x="1274" y="4619"/>
                  <a:pt x="1287" y="4648"/>
                  <a:pt x="1319" y="4663"/>
                </a:cubicBezTo>
                <a:cubicBezTo>
                  <a:pt x="1305" y="4667"/>
                  <a:pt x="1293" y="4664"/>
                  <a:pt x="1285" y="4675"/>
                </a:cubicBezTo>
                <a:cubicBezTo>
                  <a:pt x="1279" y="4684"/>
                  <a:pt x="1276" y="4695"/>
                  <a:pt x="1288" y="4696"/>
                </a:cubicBezTo>
                <a:cubicBezTo>
                  <a:pt x="1314" y="4700"/>
                  <a:pt x="1321" y="4714"/>
                  <a:pt x="1317" y="4738"/>
                </a:cubicBezTo>
                <a:cubicBezTo>
                  <a:pt x="1315" y="4744"/>
                  <a:pt x="1319" y="4750"/>
                  <a:pt x="1327" y="4751"/>
                </a:cubicBezTo>
                <a:cubicBezTo>
                  <a:pt x="1334" y="4738"/>
                  <a:pt x="1338" y="4724"/>
                  <a:pt x="1337" y="4708"/>
                </a:cubicBezTo>
                <a:cubicBezTo>
                  <a:pt x="1339" y="4724"/>
                  <a:pt x="1343" y="4736"/>
                  <a:pt x="1362" y="4742"/>
                </a:cubicBezTo>
                <a:cubicBezTo>
                  <a:pt x="1392" y="4751"/>
                  <a:pt x="1402" y="4731"/>
                  <a:pt x="1412" y="4710"/>
                </a:cubicBezTo>
                <a:cubicBezTo>
                  <a:pt x="1421" y="4715"/>
                  <a:pt x="1420" y="4721"/>
                  <a:pt x="1421" y="4727"/>
                </a:cubicBezTo>
                <a:cubicBezTo>
                  <a:pt x="1424" y="4744"/>
                  <a:pt x="1437" y="4740"/>
                  <a:pt x="1441" y="4732"/>
                </a:cubicBezTo>
                <a:cubicBezTo>
                  <a:pt x="1448" y="4715"/>
                  <a:pt x="1470" y="4695"/>
                  <a:pt x="1442" y="4678"/>
                </a:cubicBezTo>
                <a:cubicBezTo>
                  <a:pt x="1434" y="4673"/>
                  <a:pt x="1439" y="4673"/>
                  <a:pt x="1441" y="4669"/>
                </a:cubicBezTo>
                <a:cubicBezTo>
                  <a:pt x="1453" y="4649"/>
                  <a:pt x="1437" y="4648"/>
                  <a:pt x="1425" y="4646"/>
                </a:cubicBezTo>
                <a:cubicBezTo>
                  <a:pt x="1417" y="4645"/>
                  <a:pt x="1405" y="4651"/>
                  <a:pt x="1403" y="4639"/>
                </a:cubicBezTo>
                <a:cubicBezTo>
                  <a:pt x="1401" y="4630"/>
                  <a:pt x="1399" y="4617"/>
                  <a:pt x="1410" y="4610"/>
                </a:cubicBezTo>
                <a:cubicBezTo>
                  <a:pt x="1421" y="4604"/>
                  <a:pt x="1421" y="4597"/>
                  <a:pt x="1413" y="4589"/>
                </a:cubicBezTo>
                <a:cubicBezTo>
                  <a:pt x="1400" y="4578"/>
                  <a:pt x="1417" y="4572"/>
                  <a:pt x="1418" y="4562"/>
                </a:cubicBezTo>
                <a:cubicBezTo>
                  <a:pt x="1418" y="4556"/>
                  <a:pt x="1426" y="4554"/>
                  <a:pt x="1434" y="4556"/>
                </a:cubicBezTo>
                <a:cubicBezTo>
                  <a:pt x="1466" y="4561"/>
                  <a:pt x="1474" y="4555"/>
                  <a:pt x="1473" y="4523"/>
                </a:cubicBezTo>
                <a:cubicBezTo>
                  <a:pt x="1472" y="4516"/>
                  <a:pt x="1471" y="4508"/>
                  <a:pt x="1473" y="4502"/>
                </a:cubicBezTo>
                <a:cubicBezTo>
                  <a:pt x="1477" y="4493"/>
                  <a:pt x="1475" y="4475"/>
                  <a:pt x="1493" y="4481"/>
                </a:cubicBezTo>
                <a:cubicBezTo>
                  <a:pt x="1505" y="4485"/>
                  <a:pt x="1514" y="4492"/>
                  <a:pt x="1507" y="4511"/>
                </a:cubicBezTo>
                <a:cubicBezTo>
                  <a:pt x="1496" y="4540"/>
                  <a:pt x="1508" y="4566"/>
                  <a:pt x="1536" y="4578"/>
                </a:cubicBezTo>
                <a:cubicBezTo>
                  <a:pt x="1553" y="4586"/>
                  <a:pt x="1552" y="4597"/>
                  <a:pt x="1547" y="4611"/>
                </a:cubicBezTo>
                <a:cubicBezTo>
                  <a:pt x="1541" y="4625"/>
                  <a:pt x="1539" y="4639"/>
                  <a:pt x="1555" y="4647"/>
                </a:cubicBezTo>
                <a:cubicBezTo>
                  <a:pt x="1584" y="4660"/>
                  <a:pt x="1581" y="4682"/>
                  <a:pt x="1571" y="4705"/>
                </a:cubicBezTo>
                <a:cubicBezTo>
                  <a:pt x="1561" y="4727"/>
                  <a:pt x="1561" y="4750"/>
                  <a:pt x="1564" y="4773"/>
                </a:cubicBezTo>
                <a:cubicBezTo>
                  <a:pt x="1573" y="4763"/>
                  <a:pt x="1568" y="4751"/>
                  <a:pt x="1570" y="4741"/>
                </a:cubicBezTo>
                <a:cubicBezTo>
                  <a:pt x="1574" y="4723"/>
                  <a:pt x="1579" y="4704"/>
                  <a:pt x="1600" y="4699"/>
                </a:cubicBezTo>
                <a:cubicBezTo>
                  <a:pt x="1608" y="4697"/>
                  <a:pt x="1621" y="4710"/>
                  <a:pt x="1622" y="4692"/>
                </a:cubicBezTo>
                <a:cubicBezTo>
                  <a:pt x="1622" y="4682"/>
                  <a:pt x="1623" y="4671"/>
                  <a:pt x="1604" y="4669"/>
                </a:cubicBezTo>
                <a:cubicBezTo>
                  <a:pt x="1588" y="4667"/>
                  <a:pt x="1578" y="4649"/>
                  <a:pt x="1572" y="4634"/>
                </a:cubicBezTo>
                <a:cubicBezTo>
                  <a:pt x="1568" y="4627"/>
                  <a:pt x="1576" y="4617"/>
                  <a:pt x="1587" y="4614"/>
                </a:cubicBezTo>
                <a:cubicBezTo>
                  <a:pt x="1595" y="4647"/>
                  <a:pt x="1595" y="4647"/>
                  <a:pt x="1652" y="4635"/>
                </a:cubicBezTo>
                <a:cubicBezTo>
                  <a:pt x="1646" y="4650"/>
                  <a:pt x="1653" y="4666"/>
                  <a:pt x="1646" y="4680"/>
                </a:cubicBezTo>
                <a:cubicBezTo>
                  <a:pt x="1642" y="4688"/>
                  <a:pt x="1636" y="4697"/>
                  <a:pt x="1648" y="4703"/>
                </a:cubicBezTo>
                <a:cubicBezTo>
                  <a:pt x="1658" y="4707"/>
                  <a:pt x="1668" y="4710"/>
                  <a:pt x="1673" y="4695"/>
                </a:cubicBezTo>
                <a:cubicBezTo>
                  <a:pt x="1674" y="4690"/>
                  <a:pt x="1680" y="4686"/>
                  <a:pt x="1685" y="4689"/>
                </a:cubicBezTo>
                <a:cubicBezTo>
                  <a:pt x="1692" y="4694"/>
                  <a:pt x="1687" y="4699"/>
                  <a:pt x="1684" y="4704"/>
                </a:cubicBezTo>
                <a:cubicBezTo>
                  <a:pt x="1681" y="4709"/>
                  <a:pt x="1678" y="4716"/>
                  <a:pt x="1674" y="4717"/>
                </a:cubicBezTo>
                <a:cubicBezTo>
                  <a:pt x="1631" y="4729"/>
                  <a:pt x="1633" y="4766"/>
                  <a:pt x="1628" y="4799"/>
                </a:cubicBezTo>
                <a:cubicBezTo>
                  <a:pt x="1627" y="4806"/>
                  <a:pt x="1628" y="4812"/>
                  <a:pt x="1634" y="4813"/>
                </a:cubicBezTo>
                <a:cubicBezTo>
                  <a:pt x="1648" y="4814"/>
                  <a:pt x="1646" y="4821"/>
                  <a:pt x="1641" y="4829"/>
                </a:cubicBezTo>
                <a:cubicBezTo>
                  <a:pt x="1636" y="4837"/>
                  <a:pt x="1637" y="4852"/>
                  <a:pt x="1619" y="4842"/>
                </a:cubicBezTo>
                <a:cubicBezTo>
                  <a:pt x="1607" y="4836"/>
                  <a:pt x="1591" y="4848"/>
                  <a:pt x="1599" y="4860"/>
                </a:cubicBezTo>
                <a:cubicBezTo>
                  <a:pt x="1615" y="4883"/>
                  <a:pt x="1594" y="4903"/>
                  <a:pt x="1605" y="4927"/>
                </a:cubicBezTo>
                <a:cubicBezTo>
                  <a:pt x="1590" y="4916"/>
                  <a:pt x="1590" y="4916"/>
                  <a:pt x="1587" y="4919"/>
                </a:cubicBezTo>
                <a:cubicBezTo>
                  <a:pt x="1554" y="4945"/>
                  <a:pt x="1538" y="4982"/>
                  <a:pt x="1521" y="5019"/>
                </a:cubicBezTo>
                <a:cubicBezTo>
                  <a:pt x="1519" y="5025"/>
                  <a:pt x="1519" y="5035"/>
                  <a:pt x="1525" y="5037"/>
                </a:cubicBezTo>
                <a:cubicBezTo>
                  <a:pt x="1534" y="5041"/>
                  <a:pt x="1538" y="5032"/>
                  <a:pt x="1543" y="5026"/>
                </a:cubicBezTo>
                <a:cubicBezTo>
                  <a:pt x="1553" y="5011"/>
                  <a:pt x="1552" y="5011"/>
                  <a:pt x="1561" y="5008"/>
                </a:cubicBezTo>
                <a:cubicBezTo>
                  <a:pt x="1541" y="5045"/>
                  <a:pt x="1539" y="5054"/>
                  <a:pt x="1545" y="5075"/>
                </a:cubicBezTo>
                <a:cubicBezTo>
                  <a:pt x="1547" y="5080"/>
                  <a:pt x="1540" y="5091"/>
                  <a:pt x="1553" y="5090"/>
                </a:cubicBezTo>
                <a:cubicBezTo>
                  <a:pt x="1561" y="5089"/>
                  <a:pt x="1568" y="5089"/>
                  <a:pt x="1563" y="5076"/>
                </a:cubicBezTo>
                <a:cubicBezTo>
                  <a:pt x="1561" y="5070"/>
                  <a:pt x="1569" y="5059"/>
                  <a:pt x="1578" y="5054"/>
                </a:cubicBezTo>
                <a:cubicBezTo>
                  <a:pt x="1583" y="5059"/>
                  <a:pt x="1584" y="5063"/>
                  <a:pt x="1582" y="5068"/>
                </a:cubicBezTo>
                <a:cubicBezTo>
                  <a:pt x="1578" y="5074"/>
                  <a:pt x="1574" y="5079"/>
                  <a:pt x="1580" y="5086"/>
                </a:cubicBezTo>
                <a:cubicBezTo>
                  <a:pt x="1588" y="5094"/>
                  <a:pt x="1593" y="5087"/>
                  <a:pt x="1600" y="5085"/>
                </a:cubicBezTo>
                <a:cubicBezTo>
                  <a:pt x="1619" y="5081"/>
                  <a:pt x="1639" y="5080"/>
                  <a:pt x="1658" y="5077"/>
                </a:cubicBezTo>
                <a:cubicBezTo>
                  <a:pt x="1663" y="5076"/>
                  <a:pt x="1670" y="5070"/>
                  <a:pt x="1673" y="5078"/>
                </a:cubicBezTo>
                <a:cubicBezTo>
                  <a:pt x="1675" y="5085"/>
                  <a:pt x="1672" y="5094"/>
                  <a:pt x="1665" y="5095"/>
                </a:cubicBezTo>
                <a:cubicBezTo>
                  <a:pt x="1654" y="5096"/>
                  <a:pt x="1649" y="5112"/>
                  <a:pt x="1635" y="5107"/>
                </a:cubicBezTo>
                <a:cubicBezTo>
                  <a:pt x="1630" y="5106"/>
                  <a:pt x="1620" y="5110"/>
                  <a:pt x="1622" y="5119"/>
                </a:cubicBezTo>
                <a:cubicBezTo>
                  <a:pt x="1625" y="5136"/>
                  <a:pt x="1613" y="5140"/>
                  <a:pt x="1603" y="5148"/>
                </a:cubicBezTo>
                <a:cubicBezTo>
                  <a:pt x="1565" y="5176"/>
                  <a:pt x="1565" y="5177"/>
                  <a:pt x="1590" y="5217"/>
                </a:cubicBezTo>
                <a:cubicBezTo>
                  <a:pt x="1601" y="5235"/>
                  <a:pt x="1611" y="5240"/>
                  <a:pt x="1622" y="5217"/>
                </a:cubicBezTo>
                <a:cubicBezTo>
                  <a:pt x="1624" y="5212"/>
                  <a:pt x="1627" y="5208"/>
                  <a:pt x="1631" y="5203"/>
                </a:cubicBezTo>
                <a:cubicBezTo>
                  <a:pt x="1633" y="5222"/>
                  <a:pt x="1653" y="5236"/>
                  <a:pt x="1643" y="5256"/>
                </a:cubicBezTo>
                <a:cubicBezTo>
                  <a:pt x="1641" y="5260"/>
                  <a:pt x="1643" y="5266"/>
                  <a:pt x="1649" y="5268"/>
                </a:cubicBezTo>
                <a:cubicBezTo>
                  <a:pt x="1654" y="5270"/>
                  <a:pt x="1659" y="5266"/>
                  <a:pt x="1661" y="5262"/>
                </a:cubicBezTo>
                <a:cubicBezTo>
                  <a:pt x="1670" y="5242"/>
                  <a:pt x="1690" y="5246"/>
                  <a:pt x="1703" y="5249"/>
                </a:cubicBezTo>
                <a:cubicBezTo>
                  <a:pt x="1713" y="5252"/>
                  <a:pt x="1711" y="5271"/>
                  <a:pt x="1711" y="5283"/>
                </a:cubicBezTo>
                <a:cubicBezTo>
                  <a:pt x="1711" y="5292"/>
                  <a:pt x="1709" y="5302"/>
                  <a:pt x="1722" y="5303"/>
                </a:cubicBezTo>
                <a:cubicBezTo>
                  <a:pt x="1724" y="5304"/>
                  <a:pt x="1728" y="5298"/>
                  <a:pt x="1731" y="5301"/>
                </a:cubicBezTo>
                <a:cubicBezTo>
                  <a:pt x="1733" y="5303"/>
                  <a:pt x="1732" y="5308"/>
                  <a:pt x="1731" y="5312"/>
                </a:cubicBezTo>
                <a:cubicBezTo>
                  <a:pt x="1728" y="5328"/>
                  <a:pt x="1736" y="5326"/>
                  <a:pt x="1749" y="5322"/>
                </a:cubicBezTo>
                <a:cubicBezTo>
                  <a:pt x="1742" y="5330"/>
                  <a:pt x="1735" y="5335"/>
                  <a:pt x="1729" y="5341"/>
                </a:cubicBezTo>
                <a:cubicBezTo>
                  <a:pt x="1723" y="5348"/>
                  <a:pt x="1722" y="5362"/>
                  <a:pt x="1709" y="5358"/>
                </a:cubicBezTo>
                <a:cubicBezTo>
                  <a:pt x="1698" y="5355"/>
                  <a:pt x="1706" y="5343"/>
                  <a:pt x="1701" y="5336"/>
                </a:cubicBezTo>
                <a:cubicBezTo>
                  <a:pt x="1696" y="5328"/>
                  <a:pt x="1697" y="5315"/>
                  <a:pt x="1684" y="5316"/>
                </a:cubicBezTo>
                <a:cubicBezTo>
                  <a:pt x="1673" y="5317"/>
                  <a:pt x="1667" y="5324"/>
                  <a:pt x="1666" y="5336"/>
                </a:cubicBezTo>
                <a:cubicBezTo>
                  <a:pt x="1663" y="5368"/>
                  <a:pt x="1671" y="5400"/>
                  <a:pt x="1658" y="5432"/>
                </a:cubicBezTo>
                <a:cubicBezTo>
                  <a:pt x="1656" y="5439"/>
                  <a:pt x="1670" y="5452"/>
                  <a:pt x="1682" y="5455"/>
                </a:cubicBezTo>
                <a:cubicBezTo>
                  <a:pt x="1693" y="5458"/>
                  <a:pt x="1699" y="5447"/>
                  <a:pt x="1704" y="5439"/>
                </a:cubicBezTo>
                <a:cubicBezTo>
                  <a:pt x="1709" y="5431"/>
                  <a:pt x="1711" y="5420"/>
                  <a:pt x="1714" y="5411"/>
                </a:cubicBezTo>
                <a:cubicBezTo>
                  <a:pt x="1730" y="5417"/>
                  <a:pt x="1744" y="5429"/>
                  <a:pt x="1760" y="5421"/>
                </a:cubicBezTo>
                <a:cubicBezTo>
                  <a:pt x="1786" y="5409"/>
                  <a:pt x="1766" y="5378"/>
                  <a:pt x="1784" y="5361"/>
                </a:cubicBezTo>
                <a:cubicBezTo>
                  <a:pt x="1786" y="5364"/>
                  <a:pt x="1789" y="5366"/>
                  <a:pt x="1792" y="5368"/>
                </a:cubicBezTo>
                <a:cubicBezTo>
                  <a:pt x="1824" y="5394"/>
                  <a:pt x="1825" y="5394"/>
                  <a:pt x="1840" y="5357"/>
                </a:cubicBezTo>
                <a:cubicBezTo>
                  <a:pt x="1845" y="5343"/>
                  <a:pt x="1859" y="5343"/>
                  <a:pt x="1866" y="5346"/>
                </a:cubicBezTo>
                <a:cubicBezTo>
                  <a:pt x="1890" y="5359"/>
                  <a:pt x="1910" y="5338"/>
                  <a:pt x="1932" y="5338"/>
                </a:cubicBezTo>
                <a:cubicBezTo>
                  <a:pt x="1947" y="5338"/>
                  <a:pt x="1952" y="5318"/>
                  <a:pt x="1948" y="5303"/>
                </a:cubicBezTo>
                <a:cubicBezTo>
                  <a:pt x="1945" y="5294"/>
                  <a:pt x="1940" y="5287"/>
                  <a:pt x="1937" y="5279"/>
                </a:cubicBezTo>
                <a:cubicBezTo>
                  <a:pt x="1918" y="5234"/>
                  <a:pt x="1933" y="5208"/>
                  <a:pt x="1979" y="5208"/>
                </a:cubicBezTo>
                <a:cubicBezTo>
                  <a:pt x="1972" y="5222"/>
                  <a:pt x="1968" y="5236"/>
                  <a:pt x="1970" y="5251"/>
                </a:cubicBezTo>
                <a:cubicBezTo>
                  <a:pt x="1970" y="5259"/>
                  <a:pt x="1969" y="5273"/>
                  <a:pt x="1979" y="5273"/>
                </a:cubicBezTo>
                <a:cubicBezTo>
                  <a:pt x="2013" y="5271"/>
                  <a:pt x="1998" y="5289"/>
                  <a:pt x="1996" y="5306"/>
                </a:cubicBezTo>
                <a:cubicBezTo>
                  <a:pt x="1992" y="5332"/>
                  <a:pt x="1980" y="5360"/>
                  <a:pt x="2004" y="5383"/>
                </a:cubicBezTo>
                <a:cubicBezTo>
                  <a:pt x="2013" y="5392"/>
                  <a:pt x="2027" y="5399"/>
                  <a:pt x="2039" y="5402"/>
                </a:cubicBezTo>
                <a:cubicBezTo>
                  <a:pt x="2057" y="5407"/>
                  <a:pt x="2053" y="5382"/>
                  <a:pt x="2065" y="5377"/>
                </a:cubicBezTo>
                <a:cubicBezTo>
                  <a:pt x="2078" y="5389"/>
                  <a:pt x="2075" y="5421"/>
                  <a:pt x="2106" y="5406"/>
                </a:cubicBezTo>
                <a:cubicBezTo>
                  <a:pt x="2138" y="5391"/>
                  <a:pt x="2125" y="5372"/>
                  <a:pt x="2112" y="5351"/>
                </a:cubicBezTo>
                <a:cubicBezTo>
                  <a:pt x="2117" y="5352"/>
                  <a:pt x="2119" y="5352"/>
                  <a:pt x="2121" y="5352"/>
                </a:cubicBezTo>
                <a:cubicBezTo>
                  <a:pt x="2136" y="5356"/>
                  <a:pt x="2138" y="5382"/>
                  <a:pt x="2153" y="5378"/>
                </a:cubicBezTo>
                <a:cubicBezTo>
                  <a:pt x="2166" y="5373"/>
                  <a:pt x="2151" y="5353"/>
                  <a:pt x="2161" y="5340"/>
                </a:cubicBezTo>
                <a:cubicBezTo>
                  <a:pt x="2174" y="5322"/>
                  <a:pt x="2159" y="5310"/>
                  <a:pt x="2142" y="5307"/>
                </a:cubicBezTo>
                <a:cubicBezTo>
                  <a:pt x="2131" y="5305"/>
                  <a:pt x="2124" y="5303"/>
                  <a:pt x="2125" y="5290"/>
                </a:cubicBezTo>
                <a:cubicBezTo>
                  <a:pt x="2126" y="5279"/>
                  <a:pt x="2131" y="5270"/>
                  <a:pt x="2144" y="5267"/>
                </a:cubicBezTo>
                <a:cubicBezTo>
                  <a:pt x="2163" y="5263"/>
                  <a:pt x="2180" y="5264"/>
                  <a:pt x="2187" y="5287"/>
                </a:cubicBezTo>
                <a:cubicBezTo>
                  <a:pt x="2189" y="5294"/>
                  <a:pt x="2195" y="5303"/>
                  <a:pt x="2204" y="5297"/>
                </a:cubicBezTo>
                <a:cubicBezTo>
                  <a:pt x="2211" y="5291"/>
                  <a:pt x="2204" y="5285"/>
                  <a:pt x="2200" y="5279"/>
                </a:cubicBezTo>
                <a:cubicBezTo>
                  <a:pt x="2191" y="5267"/>
                  <a:pt x="2184" y="5255"/>
                  <a:pt x="2181" y="5233"/>
                </a:cubicBezTo>
                <a:cubicBezTo>
                  <a:pt x="2203" y="5255"/>
                  <a:pt x="2219" y="5254"/>
                  <a:pt x="2233" y="5232"/>
                </a:cubicBezTo>
                <a:cubicBezTo>
                  <a:pt x="2242" y="5219"/>
                  <a:pt x="2248" y="5225"/>
                  <a:pt x="2254" y="5238"/>
                </a:cubicBezTo>
                <a:cubicBezTo>
                  <a:pt x="2260" y="5251"/>
                  <a:pt x="2275" y="5254"/>
                  <a:pt x="2279" y="5237"/>
                </a:cubicBezTo>
                <a:cubicBezTo>
                  <a:pt x="2282" y="5223"/>
                  <a:pt x="2288" y="5220"/>
                  <a:pt x="2299" y="5218"/>
                </a:cubicBezTo>
                <a:cubicBezTo>
                  <a:pt x="2306" y="5217"/>
                  <a:pt x="2312" y="5213"/>
                  <a:pt x="2313" y="5205"/>
                </a:cubicBezTo>
                <a:cubicBezTo>
                  <a:pt x="2318" y="5182"/>
                  <a:pt x="2330" y="5187"/>
                  <a:pt x="2345" y="5196"/>
                </a:cubicBezTo>
                <a:cubicBezTo>
                  <a:pt x="2358" y="5204"/>
                  <a:pt x="2372" y="5208"/>
                  <a:pt x="2386" y="5201"/>
                </a:cubicBezTo>
                <a:cubicBezTo>
                  <a:pt x="2406" y="5190"/>
                  <a:pt x="2416" y="5197"/>
                  <a:pt x="2427" y="5215"/>
                </a:cubicBezTo>
                <a:cubicBezTo>
                  <a:pt x="2443" y="5239"/>
                  <a:pt x="2474" y="5248"/>
                  <a:pt x="2491" y="5233"/>
                </a:cubicBezTo>
                <a:cubicBezTo>
                  <a:pt x="2500" y="5225"/>
                  <a:pt x="2506" y="5214"/>
                  <a:pt x="2517" y="5232"/>
                </a:cubicBezTo>
                <a:cubicBezTo>
                  <a:pt x="2521" y="5238"/>
                  <a:pt x="2529" y="5231"/>
                  <a:pt x="2533" y="5226"/>
                </a:cubicBezTo>
                <a:cubicBezTo>
                  <a:pt x="2547" y="5208"/>
                  <a:pt x="2544" y="5173"/>
                  <a:pt x="2525" y="5161"/>
                </a:cubicBezTo>
                <a:cubicBezTo>
                  <a:pt x="2501" y="5146"/>
                  <a:pt x="2504" y="5131"/>
                  <a:pt x="2518" y="5113"/>
                </a:cubicBezTo>
                <a:cubicBezTo>
                  <a:pt x="2525" y="5103"/>
                  <a:pt x="2530" y="5094"/>
                  <a:pt x="2524" y="5082"/>
                </a:cubicBezTo>
                <a:cubicBezTo>
                  <a:pt x="2510" y="5056"/>
                  <a:pt x="2499" y="5030"/>
                  <a:pt x="2486" y="5004"/>
                </a:cubicBezTo>
                <a:cubicBezTo>
                  <a:pt x="2480" y="4993"/>
                  <a:pt x="2481" y="4990"/>
                  <a:pt x="2494" y="4983"/>
                </a:cubicBezTo>
                <a:cubicBezTo>
                  <a:pt x="2511" y="4974"/>
                  <a:pt x="2508" y="4990"/>
                  <a:pt x="2512" y="4994"/>
                </a:cubicBezTo>
                <a:cubicBezTo>
                  <a:pt x="2524" y="5009"/>
                  <a:pt x="2525" y="5036"/>
                  <a:pt x="2551" y="5034"/>
                </a:cubicBezTo>
                <a:cubicBezTo>
                  <a:pt x="2568" y="5032"/>
                  <a:pt x="2587" y="5031"/>
                  <a:pt x="2601" y="5016"/>
                </a:cubicBezTo>
                <a:cubicBezTo>
                  <a:pt x="2604" y="5034"/>
                  <a:pt x="2601" y="5044"/>
                  <a:pt x="2584" y="5046"/>
                </a:cubicBezTo>
                <a:cubicBezTo>
                  <a:pt x="2577" y="5047"/>
                  <a:pt x="2569" y="5053"/>
                  <a:pt x="2570" y="5062"/>
                </a:cubicBezTo>
                <a:cubicBezTo>
                  <a:pt x="2572" y="5070"/>
                  <a:pt x="2579" y="5072"/>
                  <a:pt x="2587" y="5071"/>
                </a:cubicBezTo>
                <a:cubicBezTo>
                  <a:pt x="2600" y="5070"/>
                  <a:pt x="2599" y="5078"/>
                  <a:pt x="2602" y="5087"/>
                </a:cubicBezTo>
                <a:cubicBezTo>
                  <a:pt x="2607" y="5105"/>
                  <a:pt x="2596" y="5122"/>
                  <a:pt x="2600" y="5140"/>
                </a:cubicBezTo>
                <a:cubicBezTo>
                  <a:pt x="2617" y="5136"/>
                  <a:pt x="2608" y="5117"/>
                  <a:pt x="2621" y="5112"/>
                </a:cubicBezTo>
                <a:cubicBezTo>
                  <a:pt x="2637" y="5124"/>
                  <a:pt x="2618" y="5134"/>
                  <a:pt x="2617" y="5145"/>
                </a:cubicBezTo>
                <a:cubicBezTo>
                  <a:pt x="2615" y="5164"/>
                  <a:pt x="2608" y="5182"/>
                  <a:pt x="2640" y="5173"/>
                </a:cubicBezTo>
                <a:cubicBezTo>
                  <a:pt x="2649" y="5170"/>
                  <a:pt x="2653" y="5177"/>
                  <a:pt x="2656" y="5183"/>
                </a:cubicBezTo>
                <a:cubicBezTo>
                  <a:pt x="2663" y="5196"/>
                  <a:pt x="2674" y="5201"/>
                  <a:pt x="2689" y="5201"/>
                </a:cubicBezTo>
                <a:cubicBezTo>
                  <a:pt x="2703" y="5201"/>
                  <a:pt x="2713" y="5205"/>
                  <a:pt x="2703" y="5222"/>
                </a:cubicBezTo>
                <a:cubicBezTo>
                  <a:pt x="2691" y="5244"/>
                  <a:pt x="2714" y="5248"/>
                  <a:pt x="2723" y="5258"/>
                </a:cubicBezTo>
                <a:cubicBezTo>
                  <a:pt x="2735" y="5272"/>
                  <a:pt x="2740" y="5254"/>
                  <a:pt x="2749" y="5251"/>
                </a:cubicBezTo>
                <a:cubicBezTo>
                  <a:pt x="2756" y="5249"/>
                  <a:pt x="2757" y="5237"/>
                  <a:pt x="2769" y="5241"/>
                </a:cubicBezTo>
                <a:cubicBezTo>
                  <a:pt x="2765" y="5248"/>
                  <a:pt x="2759" y="5255"/>
                  <a:pt x="2759" y="5262"/>
                </a:cubicBezTo>
                <a:cubicBezTo>
                  <a:pt x="2757" y="5276"/>
                  <a:pt x="2778" y="5264"/>
                  <a:pt x="2780" y="5279"/>
                </a:cubicBezTo>
                <a:cubicBezTo>
                  <a:pt x="2782" y="5298"/>
                  <a:pt x="2756" y="5268"/>
                  <a:pt x="2762" y="5291"/>
                </a:cubicBezTo>
                <a:cubicBezTo>
                  <a:pt x="2766" y="5309"/>
                  <a:pt x="2767" y="5327"/>
                  <a:pt x="2770" y="5345"/>
                </a:cubicBezTo>
                <a:cubicBezTo>
                  <a:pt x="2773" y="5360"/>
                  <a:pt x="2779" y="5363"/>
                  <a:pt x="2792" y="5353"/>
                </a:cubicBezTo>
                <a:cubicBezTo>
                  <a:pt x="2801" y="5346"/>
                  <a:pt x="2814" y="5332"/>
                  <a:pt x="2815" y="5360"/>
                </a:cubicBezTo>
                <a:cubicBezTo>
                  <a:pt x="2815" y="5366"/>
                  <a:pt x="2825" y="5363"/>
                  <a:pt x="2830" y="5364"/>
                </a:cubicBezTo>
                <a:cubicBezTo>
                  <a:pt x="2850" y="5368"/>
                  <a:pt x="2860" y="5342"/>
                  <a:pt x="2866" y="5344"/>
                </a:cubicBezTo>
                <a:cubicBezTo>
                  <a:pt x="2890" y="5350"/>
                  <a:pt x="2893" y="5335"/>
                  <a:pt x="2899" y="5317"/>
                </a:cubicBezTo>
                <a:cubicBezTo>
                  <a:pt x="2906" y="5328"/>
                  <a:pt x="2911" y="5334"/>
                  <a:pt x="2916" y="5341"/>
                </a:cubicBezTo>
                <a:cubicBezTo>
                  <a:pt x="2934" y="5330"/>
                  <a:pt x="2920" y="5314"/>
                  <a:pt x="2924" y="5301"/>
                </a:cubicBezTo>
                <a:cubicBezTo>
                  <a:pt x="2928" y="5282"/>
                  <a:pt x="2918" y="5269"/>
                  <a:pt x="2898" y="5277"/>
                </a:cubicBezTo>
                <a:cubicBezTo>
                  <a:pt x="2876" y="5286"/>
                  <a:pt x="2866" y="5268"/>
                  <a:pt x="2855" y="5258"/>
                </a:cubicBezTo>
                <a:cubicBezTo>
                  <a:pt x="2844" y="5248"/>
                  <a:pt x="2856" y="5237"/>
                  <a:pt x="2867" y="5230"/>
                </a:cubicBezTo>
                <a:cubicBezTo>
                  <a:pt x="2873" y="5225"/>
                  <a:pt x="2872" y="5216"/>
                  <a:pt x="2875" y="5209"/>
                </a:cubicBezTo>
                <a:cubicBezTo>
                  <a:pt x="2879" y="5193"/>
                  <a:pt x="2890" y="5183"/>
                  <a:pt x="2905" y="5198"/>
                </a:cubicBezTo>
                <a:cubicBezTo>
                  <a:pt x="2910" y="5203"/>
                  <a:pt x="2918" y="5204"/>
                  <a:pt x="2921" y="5209"/>
                </a:cubicBezTo>
                <a:cubicBezTo>
                  <a:pt x="2944" y="5237"/>
                  <a:pt x="2986" y="5253"/>
                  <a:pt x="2990" y="5292"/>
                </a:cubicBezTo>
                <a:cubicBezTo>
                  <a:pt x="2996" y="5349"/>
                  <a:pt x="3011" y="5406"/>
                  <a:pt x="3004" y="5463"/>
                </a:cubicBezTo>
                <a:cubicBezTo>
                  <a:pt x="3001" y="5488"/>
                  <a:pt x="2994" y="5514"/>
                  <a:pt x="2999" y="5539"/>
                </a:cubicBezTo>
                <a:cubicBezTo>
                  <a:pt x="3009" y="5589"/>
                  <a:pt x="3001" y="5640"/>
                  <a:pt x="2997" y="5689"/>
                </a:cubicBezTo>
                <a:cubicBezTo>
                  <a:pt x="2987" y="5798"/>
                  <a:pt x="2984" y="5906"/>
                  <a:pt x="2980" y="6015"/>
                </a:cubicBezTo>
                <a:cubicBezTo>
                  <a:pt x="2978" y="6115"/>
                  <a:pt x="2972" y="6214"/>
                  <a:pt x="2958" y="6313"/>
                </a:cubicBezTo>
                <a:cubicBezTo>
                  <a:pt x="2954" y="6341"/>
                  <a:pt x="2893" y="6411"/>
                  <a:pt x="2853" y="6420"/>
                </a:cubicBezTo>
                <a:cubicBezTo>
                  <a:pt x="3524" y="6420"/>
                  <a:pt x="3524" y="6420"/>
                  <a:pt x="3524" y="6420"/>
                </a:cubicBezTo>
                <a:cubicBezTo>
                  <a:pt x="3431" y="6387"/>
                  <a:pt x="3385" y="6345"/>
                  <a:pt x="3382" y="6322"/>
                </a:cubicBezTo>
                <a:cubicBezTo>
                  <a:pt x="3372" y="6258"/>
                  <a:pt x="3365" y="6194"/>
                  <a:pt x="3364" y="6129"/>
                </a:cubicBezTo>
                <a:cubicBezTo>
                  <a:pt x="3364" y="6011"/>
                  <a:pt x="3368" y="5893"/>
                  <a:pt x="3363" y="5775"/>
                </a:cubicBezTo>
                <a:cubicBezTo>
                  <a:pt x="3361" y="5723"/>
                  <a:pt x="3371" y="5672"/>
                  <a:pt x="3370" y="5620"/>
                </a:cubicBezTo>
                <a:cubicBezTo>
                  <a:pt x="3369" y="5530"/>
                  <a:pt x="3375" y="5440"/>
                  <a:pt x="3380" y="5350"/>
                </a:cubicBezTo>
                <a:cubicBezTo>
                  <a:pt x="3384" y="5288"/>
                  <a:pt x="3374" y="5226"/>
                  <a:pt x="3370" y="5163"/>
                </a:cubicBezTo>
                <a:cubicBezTo>
                  <a:pt x="3366" y="5091"/>
                  <a:pt x="3366" y="5020"/>
                  <a:pt x="3407" y="4956"/>
                </a:cubicBezTo>
                <a:cubicBezTo>
                  <a:pt x="3410" y="4952"/>
                  <a:pt x="3414" y="4945"/>
                  <a:pt x="3413" y="4940"/>
                </a:cubicBezTo>
                <a:cubicBezTo>
                  <a:pt x="3409" y="4922"/>
                  <a:pt x="3424" y="4914"/>
                  <a:pt x="3433" y="4904"/>
                </a:cubicBezTo>
                <a:cubicBezTo>
                  <a:pt x="3444" y="4891"/>
                  <a:pt x="3454" y="4897"/>
                  <a:pt x="3455" y="4911"/>
                </a:cubicBezTo>
                <a:cubicBezTo>
                  <a:pt x="3458" y="4943"/>
                  <a:pt x="3481" y="4949"/>
                  <a:pt x="3504" y="4948"/>
                </a:cubicBezTo>
                <a:cubicBezTo>
                  <a:pt x="3522" y="4947"/>
                  <a:pt x="3526" y="4952"/>
                  <a:pt x="3530" y="4966"/>
                </a:cubicBezTo>
                <a:cubicBezTo>
                  <a:pt x="3535" y="4981"/>
                  <a:pt x="3531" y="5000"/>
                  <a:pt x="3545" y="5012"/>
                </a:cubicBezTo>
                <a:cubicBezTo>
                  <a:pt x="3551" y="5016"/>
                  <a:pt x="3560" y="5016"/>
                  <a:pt x="3556" y="5028"/>
                </a:cubicBezTo>
                <a:cubicBezTo>
                  <a:pt x="3550" y="5042"/>
                  <a:pt x="3542" y="5033"/>
                  <a:pt x="3535" y="5032"/>
                </a:cubicBezTo>
                <a:cubicBezTo>
                  <a:pt x="3498" y="5025"/>
                  <a:pt x="3477" y="5040"/>
                  <a:pt x="3473" y="5077"/>
                </a:cubicBezTo>
                <a:cubicBezTo>
                  <a:pt x="3471" y="5097"/>
                  <a:pt x="3482" y="5104"/>
                  <a:pt x="3499" y="5101"/>
                </a:cubicBezTo>
                <a:cubicBezTo>
                  <a:pt x="3505" y="5100"/>
                  <a:pt x="3510" y="5091"/>
                  <a:pt x="3515" y="5101"/>
                </a:cubicBezTo>
                <a:cubicBezTo>
                  <a:pt x="3526" y="5123"/>
                  <a:pt x="3538" y="5127"/>
                  <a:pt x="3555" y="5102"/>
                </a:cubicBezTo>
                <a:cubicBezTo>
                  <a:pt x="3559" y="5116"/>
                  <a:pt x="3562" y="5125"/>
                  <a:pt x="3564" y="5134"/>
                </a:cubicBezTo>
                <a:cubicBezTo>
                  <a:pt x="3568" y="5159"/>
                  <a:pt x="3577" y="5162"/>
                  <a:pt x="3599" y="5148"/>
                </a:cubicBezTo>
                <a:cubicBezTo>
                  <a:pt x="3619" y="5137"/>
                  <a:pt x="3634" y="5121"/>
                  <a:pt x="3645" y="5102"/>
                </a:cubicBezTo>
                <a:cubicBezTo>
                  <a:pt x="3649" y="5096"/>
                  <a:pt x="3658" y="5091"/>
                  <a:pt x="3665" y="5090"/>
                </a:cubicBezTo>
                <a:cubicBezTo>
                  <a:pt x="3671" y="5090"/>
                  <a:pt x="3675" y="5098"/>
                  <a:pt x="3676" y="5105"/>
                </a:cubicBezTo>
                <a:cubicBezTo>
                  <a:pt x="3678" y="5114"/>
                  <a:pt x="3677" y="5128"/>
                  <a:pt x="3691" y="5124"/>
                </a:cubicBezTo>
                <a:cubicBezTo>
                  <a:pt x="3705" y="5119"/>
                  <a:pt x="3713" y="5097"/>
                  <a:pt x="3706" y="5091"/>
                </a:cubicBezTo>
                <a:cubicBezTo>
                  <a:pt x="3685" y="5071"/>
                  <a:pt x="3698" y="5055"/>
                  <a:pt x="3704" y="5035"/>
                </a:cubicBezTo>
                <a:cubicBezTo>
                  <a:pt x="3708" y="5024"/>
                  <a:pt x="3717" y="5024"/>
                  <a:pt x="3724" y="5020"/>
                </a:cubicBezTo>
                <a:cubicBezTo>
                  <a:pt x="3732" y="5016"/>
                  <a:pt x="3735" y="5026"/>
                  <a:pt x="3738" y="5032"/>
                </a:cubicBezTo>
                <a:cubicBezTo>
                  <a:pt x="3748" y="5049"/>
                  <a:pt x="3762" y="5063"/>
                  <a:pt x="3783" y="5065"/>
                </a:cubicBezTo>
                <a:cubicBezTo>
                  <a:pt x="3821" y="5069"/>
                  <a:pt x="3821" y="5068"/>
                  <a:pt x="3812" y="5109"/>
                </a:cubicBezTo>
                <a:cubicBezTo>
                  <a:pt x="3807" y="5100"/>
                  <a:pt x="3807" y="5083"/>
                  <a:pt x="3794" y="5087"/>
                </a:cubicBezTo>
                <a:cubicBezTo>
                  <a:pt x="3784" y="5090"/>
                  <a:pt x="3768" y="5092"/>
                  <a:pt x="3766" y="5105"/>
                </a:cubicBezTo>
                <a:cubicBezTo>
                  <a:pt x="3764" y="5118"/>
                  <a:pt x="3780" y="5119"/>
                  <a:pt x="3788" y="5125"/>
                </a:cubicBezTo>
                <a:cubicBezTo>
                  <a:pt x="3797" y="5133"/>
                  <a:pt x="3815" y="5133"/>
                  <a:pt x="3805" y="5152"/>
                </a:cubicBezTo>
                <a:cubicBezTo>
                  <a:pt x="3789" y="5185"/>
                  <a:pt x="3807" y="5216"/>
                  <a:pt x="3810" y="5248"/>
                </a:cubicBezTo>
                <a:cubicBezTo>
                  <a:pt x="3810" y="5257"/>
                  <a:pt x="3817" y="5265"/>
                  <a:pt x="3826" y="5266"/>
                </a:cubicBezTo>
                <a:cubicBezTo>
                  <a:pt x="3835" y="5268"/>
                  <a:pt x="3839" y="5260"/>
                  <a:pt x="3842" y="5252"/>
                </a:cubicBezTo>
                <a:cubicBezTo>
                  <a:pt x="3844" y="5247"/>
                  <a:pt x="3844" y="5242"/>
                  <a:pt x="3853" y="5242"/>
                </a:cubicBezTo>
                <a:cubicBezTo>
                  <a:pt x="3889" y="5242"/>
                  <a:pt x="3900" y="5224"/>
                  <a:pt x="3889" y="5190"/>
                </a:cubicBezTo>
                <a:cubicBezTo>
                  <a:pt x="3909" y="5198"/>
                  <a:pt x="3926" y="5205"/>
                  <a:pt x="3944" y="5212"/>
                </a:cubicBezTo>
                <a:cubicBezTo>
                  <a:pt x="3949" y="5221"/>
                  <a:pt x="3948" y="5225"/>
                  <a:pt x="3937" y="5229"/>
                </a:cubicBezTo>
                <a:cubicBezTo>
                  <a:pt x="3910" y="5238"/>
                  <a:pt x="3892" y="5284"/>
                  <a:pt x="3904" y="5310"/>
                </a:cubicBezTo>
                <a:cubicBezTo>
                  <a:pt x="3908" y="5318"/>
                  <a:pt x="3910" y="5329"/>
                  <a:pt x="3923" y="5327"/>
                </a:cubicBezTo>
                <a:cubicBezTo>
                  <a:pt x="3934" y="5326"/>
                  <a:pt x="3935" y="5316"/>
                  <a:pt x="3938" y="5308"/>
                </a:cubicBezTo>
                <a:cubicBezTo>
                  <a:pt x="3942" y="5297"/>
                  <a:pt x="3941" y="5283"/>
                  <a:pt x="3954" y="5275"/>
                </a:cubicBezTo>
                <a:cubicBezTo>
                  <a:pt x="3958" y="5285"/>
                  <a:pt x="3961" y="5294"/>
                  <a:pt x="3965" y="5303"/>
                </a:cubicBezTo>
                <a:cubicBezTo>
                  <a:pt x="3970" y="5313"/>
                  <a:pt x="3972" y="5326"/>
                  <a:pt x="3986" y="5328"/>
                </a:cubicBezTo>
                <a:cubicBezTo>
                  <a:pt x="4000" y="5330"/>
                  <a:pt x="4010" y="5323"/>
                  <a:pt x="4016" y="5311"/>
                </a:cubicBezTo>
                <a:cubicBezTo>
                  <a:pt x="4020" y="5303"/>
                  <a:pt x="4023" y="5296"/>
                  <a:pt x="4032" y="5306"/>
                </a:cubicBezTo>
                <a:cubicBezTo>
                  <a:pt x="4038" y="5312"/>
                  <a:pt x="4046" y="5313"/>
                  <a:pt x="4053" y="5307"/>
                </a:cubicBezTo>
                <a:cubicBezTo>
                  <a:pt x="4060" y="5301"/>
                  <a:pt x="4060" y="5293"/>
                  <a:pt x="4057" y="5286"/>
                </a:cubicBezTo>
                <a:cubicBezTo>
                  <a:pt x="4050" y="5273"/>
                  <a:pt x="4051" y="5262"/>
                  <a:pt x="4061" y="5251"/>
                </a:cubicBezTo>
                <a:cubicBezTo>
                  <a:pt x="4066" y="5246"/>
                  <a:pt x="4080" y="5247"/>
                  <a:pt x="4075" y="5237"/>
                </a:cubicBezTo>
                <a:cubicBezTo>
                  <a:pt x="4070" y="5228"/>
                  <a:pt x="4058" y="5225"/>
                  <a:pt x="4049" y="5227"/>
                </a:cubicBezTo>
                <a:cubicBezTo>
                  <a:pt x="4032" y="5232"/>
                  <a:pt x="4015" y="5234"/>
                  <a:pt x="3995" y="5229"/>
                </a:cubicBezTo>
                <a:cubicBezTo>
                  <a:pt x="4013" y="5219"/>
                  <a:pt x="4022" y="5207"/>
                  <a:pt x="4014" y="5189"/>
                </a:cubicBezTo>
                <a:cubicBezTo>
                  <a:pt x="4030" y="5175"/>
                  <a:pt x="4028" y="5156"/>
                  <a:pt x="4026" y="5133"/>
                </a:cubicBezTo>
                <a:cubicBezTo>
                  <a:pt x="4043" y="5147"/>
                  <a:pt x="4037" y="5162"/>
                  <a:pt x="4039" y="5174"/>
                </a:cubicBezTo>
                <a:cubicBezTo>
                  <a:pt x="4040" y="5180"/>
                  <a:pt x="4041" y="5186"/>
                  <a:pt x="4048" y="5187"/>
                </a:cubicBezTo>
                <a:cubicBezTo>
                  <a:pt x="4056" y="5188"/>
                  <a:pt x="4062" y="5185"/>
                  <a:pt x="4064" y="5177"/>
                </a:cubicBezTo>
                <a:cubicBezTo>
                  <a:pt x="4066" y="5171"/>
                  <a:pt x="4066" y="5165"/>
                  <a:pt x="4067" y="5158"/>
                </a:cubicBezTo>
                <a:cubicBezTo>
                  <a:pt x="4078" y="5161"/>
                  <a:pt x="4087" y="5195"/>
                  <a:pt x="4097" y="5165"/>
                </a:cubicBezTo>
                <a:cubicBezTo>
                  <a:pt x="4103" y="5147"/>
                  <a:pt x="4107" y="5123"/>
                  <a:pt x="4093" y="5100"/>
                </a:cubicBezTo>
                <a:cubicBezTo>
                  <a:pt x="4085" y="5087"/>
                  <a:pt x="4073" y="5069"/>
                  <a:pt x="4090" y="5051"/>
                </a:cubicBezTo>
                <a:cubicBezTo>
                  <a:pt x="4095" y="5045"/>
                  <a:pt x="4091" y="5039"/>
                  <a:pt x="4086" y="5036"/>
                </a:cubicBezTo>
                <a:cubicBezTo>
                  <a:pt x="4080" y="5032"/>
                  <a:pt x="4072" y="5031"/>
                  <a:pt x="4068" y="5037"/>
                </a:cubicBezTo>
                <a:cubicBezTo>
                  <a:pt x="4062" y="5043"/>
                  <a:pt x="4059" y="5051"/>
                  <a:pt x="4055" y="5059"/>
                </a:cubicBezTo>
                <a:cubicBezTo>
                  <a:pt x="4052" y="5047"/>
                  <a:pt x="4040" y="5034"/>
                  <a:pt x="4050" y="5024"/>
                </a:cubicBezTo>
                <a:cubicBezTo>
                  <a:pt x="4064" y="5010"/>
                  <a:pt x="4064" y="5013"/>
                  <a:pt x="4053" y="4996"/>
                </a:cubicBezTo>
                <a:cubicBezTo>
                  <a:pt x="4027" y="4958"/>
                  <a:pt x="3992" y="4929"/>
                  <a:pt x="3961" y="4896"/>
                </a:cubicBezTo>
                <a:cubicBezTo>
                  <a:pt x="3945" y="4880"/>
                  <a:pt x="3940" y="4851"/>
                  <a:pt x="3912" y="4845"/>
                </a:cubicBezTo>
                <a:cubicBezTo>
                  <a:pt x="3933" y="4844"/>
                  <a:pt x="3960" y="4842"/>
                  <a:pt x="3957" y="4817"/>
                </a:cubicBezTo>
                <a:cubicBezTo>
                  <a:pt x="3956" y="4798"/>
                  <a:pt x="3966" y="4802"/>
                  <a:pt x="3973" y="4798"/>
                </a:cubicBezTo>
                <a:cubicBezTo>
                  <a:pt x="3982" y="4793"/>
                  <a:pt x="3991" y="4788"/>
                  <a:pt x="3999" y="4803"/>
                </a:cubicBezTo>
                <a:cubicBezTo>
                  <a:pt x="4007" y="4819"/>
                  <a:pt x="4016" y="4811"/>
                  <a:pt x="4020" y="4799"/>
                </a:cubicBezTo>
                <a:cubicBezTo>
                  <a:pt x="4023" y="4788"/>
                  <a:pt x="4025" y="4776"/>
                  <a:pt x="4024" y="4765"/>
                </a:cubicBezTo>
                <a:cubicBezTo>
                  <a:pt x="4024" y="4757"/>
                  <a:pt x="4011" y="4746"/>
                  <a:pt x="4021" y="4740"/>
                </a:cubicBezTo>
                <a:cubicBezTo>
                  <a:pt x="4034" y="4731"/>
                  <a:pt x="4034" y="4750"/>
                  <a:pt x="4041" y="4755"/>
                </a:cubicBezTo>
                <a:cubicBezTo>
                  <a:pt x="4046" y="4758"/>
                  <a:pt x="4050" y="4763"/>
                  <a:pt x="4057" y="4760"/>
                </a:cubicBezTo>
                <a:cubicBezTo>
                  <a:pt x="4064" y="4757"/>
                  <a:pt x="4065" y="4749"/>
                  <a:pt x="4064" y="4743"/>
                </a:cubicBezTo>
                <a:cubicBezTo>
                  <a:pt x="4062" y="4734"/>
                  <a:pt x="4058" y="4727"/>
                  <a:pt x="4051" y="4721"/>
                </a:cubicBezTo>
                <a:cubicBezTo>
                  <a:pt x="4037" y="4710"/>
                  <a:pt x="4043" y="4688"/>
                  <a:pt x="4059" y="4680"/>
                </a:cubicBezTo>
                <a:cubicBezTo>
                  <a:pt x="4080" y="4670"/>
                  <a:pt x="4099" y="4659"/>
                  <a:pt x="4101" y="4632"/>
                </a:cubicBezTo>
                <a:cubicBezTo>
                  <a:pt x="4104" y="4598"/>
                  <a:pt x="4085" y="4571"/>
                  <a:pt x="4051" y="4564"/>
                </a:cubicBezTo>
                <a:cubicBezTo>
                  <a:pt x="4044" y="4562"/>
                  <a:pt x="4037" y="4558"/>
                  <a:pt x="4030" y="4555"/>
                </a:cubicBezTo>
                <a:cubicBezTo>
                  <a:pt x="4024" y="4553"/>
                  <a:pt x="4017" y="4553"/>
                  <a:pt x="4020" y="4544"/>
                </a:cubicBezTo>
                <a:cubicBezTo>
                  <a:pt x="4021" y="4539"/>
                  <a:pt x="4024" y="4533"/>
                  <a:pt x="4030" y="4532"/>
                </a:cubicBezTo>
                <a:cubicBezTo>
                  <a:pt x="4065" y="4528"/>
                  <a:pt x="4070" y="4512"/>
                  <a:pt x="4065" y="4478"/>
                </a:cubicBezTo>
                <a:cubicBezTo>
                  <a:pt x="4061" y="4452"/>
                  <a:pt x="4055" y="4450"/>
                  <a:pt x="4036" y="4460"/>
                </a:cubicBezTo>
                <a:cubicBezTo>
                  <a:pt x="4007" y="4476"/>
                  <a:pt x="4019" y="4427"/>
                  <a:pt x="3995" y="4435"/>
                </a:cubicBezTo>
                <a:cubicBezTo>
                  <a:pt x="3994" y="4435"/>
                  <a:pt x="3992" y="4431"/>
                  <a:pt x="3990" y="4429"/>
                </a:cubicBezTo>
                <a:cubicBezTo>
                  <a:pt x="3990" y="4428"/>
                  <a:pt x="3991" y="4427"/>
                  <a:pt x="3991" y="4427"/>
                </a:cubicBezTo>
                <a:cubicBezTo>
                  <a:pt x="4004" y="4396"/>
                  <a:pt x="4003" y="4391"/>
                  <a:pt x="3975" y="4373"/>
                </a:cubicBezTo>
                <a:cubicBezTo>
                  <a:pt x="3964" y="4366"/>
                  <a:pt x="3956" y="4357"/>
                  <a:pt x="3966" y="4345"/>
                </a:cubicBezTo>
                <a:cubicBezTo>
                  <a:pt x="3979" y="4328"/>
                  <a:pt x="3982" y="4310"/>
                  <a:pt x="3981" y="4289"/>
                </a:cubicBezTo>
                <a:cubicBezTo>
                  <a:pt x="3980" y="4261"/>
                  <a:pt x="3962" y="4240"/>
                  <a:pt x="3935" y="4245"/>
                </a:cubicBezTo>
                <a:cubicBezTo>
                  <a:pt x="3905" y="4249"/>
                  <a:pt x="3899" y="4245"/>
                  <a:pt x="3895" y="4213"/>
                </a:cubicBezTo>
                <a:cubicBezTo>
                  <a:pt x="3900" y="4225"/>
                  <a:pt x="3910" y="4231"/>
                  <a:pt x="3921" y="4235"/>
                </a:cubicBezTo>
                <a:cubicBezTo>
                  <a:pt x="3929" y="4238"/>
                  <a:pt x="3936" y="4234"/>
                  <a:pt x="3932" y="4226"/>
                </a:cubicBezTo>
                <a:cubicBezTo>
                  <a:pt x="3923" y="4206"/>
                  <a:pt x="3932" y="4194"/>
                  <a:pt x="3946" y="4182"/>
                </a:cubicBezTo>
                <a:cubicBezTo>
                  <a:pt x="3952" y="4177"/>
                  <a:pt x="3947" y="4162"/>
                  <a:pt x="3959" y="4162"/>
                </a:cubicBezTo>
                <a:cubicBezTo>
                  <a:pt x="3971" y="4162"/>
                  <a:pt x="3971" y="4173"/>
                  <a:pt x="3974" y="4181"/>
                </a:cubicBezTo>
                <a:cubicBezTo>
                  <a:pt x="3981" y="4201"/>
                  <a:pt x="3999" y="4196"/>
                  <a:pt x="4011" y="4193"/>
                </a:cubicBezTo>
                <a:cubicBezTo>
                  <a:pt x="4026" y="4188"/>
                  <a:pt x="4010" y="4177"/>
                  <a:pt x="4009" y="4169"/>
                </a:cubicBezTo>
                <a:cubicBezTo>
                  <a:pt x="4009" y="4160"/>
                  <a:pt x="4003" y="4151"/>
                  <a:pt x="4002" y="4141"/>
                </a:cubicBezTo>
                <a:cubicBezTo>
                  <a:pt x="4002" y="4126"/>
                  <a:pt x="3998" y="4107"/>
                  <a:pt x="4023" y="4105"/>
                </a:cubicBezTo>
                <a:cubicBezTo>
                  <a:pt x="4046" y="4104"/>
                  <a:pt x="4046" y="4122"/>
                  <a:pt x="4049" y="4136"/>
                </a:cubicBezTo>
                <a:cubicBezTo>
                  <a:pt x="4051" y="4147"/>
                  <a:pt x="4049" y="4160"/>
                  <a:pt x="4056" y="4170"/>
                </a:cubicBezTo>
                <a:cubicBezTo>
                  <a:pt x="4072" y="4197"/>
                  <a:pt x="4060" y="4212"/>
                  <a:pt x="4035" y="4223"/>
                </a:cubicBezTo>
                <a:cubicBezTo>
                  <a:pt x="4027" y="4227"/>
                  <a:pt x="4009" y="4224"/>
                  <a:pt x="4013" y="4237"/>
                </a:cubicBezTo>
                <a:cubicBezTo>
                  <a:pt x="4017" y="4249"/>
                  <a:pt x="4020" y="4262"/>
                  <a:pt x="4032" y="4274"/>
                </a:cubicBezTo>
                <a:cubicBezTo>
                  <a:pt x="4048" y="4288"/>
                  <a:pt x="4059" y="4268"/>
                  <a:pt x="4073" y="4274"/>
                </a:cubicBezTo>
                <a:cubicBezTo>
                  <a:pt x="4066" y="4279"/>
                  <a:pt x="4057" y="4287"/>
                  <a:pt x="4065" y="4291"/>
                </a:cubicBezTo>
                <a:cubicBezTo>
                  <a:pt x="4102" y="4307"/>
                  <a:pt x="4065" y="4322"/>
                  <a:pt x="4065" y="4338"/>
                </a:cubicBezTo>
                <a:cubicBezTo>
                  <a:pt x="4060" y="4324"/>
                  <a:pt x="4051" y="4315"/>
                  <a:pt x="4037" y="4320"/>
                </a:cubicBezTo>
                <a:cubicBezTo>
                  <a:pt x="4019" y="4326"/>
                  <a:pt x="4032" y="4337"/>
                  <a:pt x="4034" y="4346"/>
                </a:cubicBezTo>
                <a:cubicBezTo>
                  <a:pt x="4034" y="4349"/>
                  <a:pt x="4034" y="4352"/>
                  <a:pt x="4033" y="4354"/>
                </a:cubicBezTo>
                <a:cubicBezTo>
                  <a:pt x="4029" y="4371"/>
                  <a:pt x="4036" y="4380"/>
                  <a:pt x="4049" y="4385"/>
                </a:cubicBezTo>
                <a:cubicBezTo>
                  <a:pt x="4074" y="4394"/>
                  <a:pt x="4091" y="4390"/>
                  <a:pt x="4105" y="4358"/>
                </a:cubicBezTo>
                <a:cubicBezTo>
                  <a:pt x="4110" y="4405"/>
                  <a:pt x="4141" y="4384"/>
                  <a:pt x="4149" y="4378"/>
                </a:cubicBezTo>
                <a:cubicBezTo>
                  <a:pt x="4173" y="4359"/>
                  <a:pt x="4174" y="4376"/>
                  <a:pt x="4179" y="4391"/>
                </a:cubicBezTo>
                <a:cubicBezTo>
                  <a:pt x="4188" y="4421"/>
                  <a:pt x="4186" y="4455"/>
                  <a:pt x="4210" y="4480"/>
                </a:cubicBezTo>
                <a:cubicBezTo>
                  <a:pt x="4219" y="4490"/>
                  <a:pt x="4214" y="4494"/>
                  <a:pt x="4204" y="4498"/>
                </a:cubicBezTo>
                <a:cubicBezTo>
                  <a:pt x="4186" y="4507"/>
                  <a:pt x="4186" y="4522"/>
                  <a:pt x="4204" y="4526"/>
                </a:cubicBezTo>
                <a:cubicBezTo>
                  <a:pt x="4222" y="4529"/>
                  <a:pt x="4223" y="4546"/>
                  <a:pt x="4234" y="4552"/>
                </a:cubicBezTo>
                <a:cubicBezTo>
                  <a:pt x="4258" y="4566"/>
                  <a:pt x="4232" y="4576"/>
                  <a:pt x="4232" y="4587"/>
                </a:cubicBezTo>
                <a:cubicBezTo>
                  <a:pt x="4232" y="4596"/>
                  <a:pt x="4229" y="4604"/>
                  <a:pt x="4236" y="4611"/>
                </a:cubicBezTo>
                <a:cubicBezTo>
                  <a:pt x="4251" y="4607"/>
                  <a:pt x="4261" y="4580"/>
                  <a:pt x="4275" y="4597"/>
                </a:cubicBezTo>
                <a:cubicBezTo>
                  <a:pt x="4291" y="4617"/>
                  <a:pt x="4304" y="4606"/>
                  <a:pt x="4322" y="4604"/>
                </a:cubicBezTo>
                <a:cubicBezTo>
                  <a:pt x="4302" y="4597"/>
                  <a:pt x="4295" y="4589"/>
                  <a:pt x="4303" y="4568"/>
                </a:cubicBezTo>
                <a:cubicBezTo>
                  <a:pt x="4306" y="4560"/>
                  <a:pt x="4310" y="4542"/>
                  <a:pt x="4302" y="4535"/>
                </a:cubicBezTo>
                <a:cubicBezTo>
                  <a:pt x="4277" y="4515"/>
                  <a:pt x="4290" y="4491"/>
                  <a:pt x="4291" y="4468"/>
                </a:cubicBezTo>
                <a:cubicBezTo>
                  <a:pt x="4292" y="4449"/>
                  <a:pt x="4282" y="4439"/>
                  <a:pt x="4263" y="4445"/>
                </a:cubicBezTo>
                <a:cubicBezTo>
                  <a:pt x="4255" y="4447"/>
                  <a:pt x="4249" y="4453"/>
                  <a:pt x="4242" y="4459"/>
                </a:cubicBezTo>
                <a:cubicBezTo>
                  <a:pt x="4222" y="4476"/>
                  <a:pt x="4211" y="4474"/>
                  <a:pt x="4207" y="4447"/>
                </a:cubicBezTo>
                <a:cubicBezTo>
                  <a:pt x="4204" y="4426"/>
                  <a:pt x="4173" y="4394"/>
                  <a:pt x="4221" y="4381"/>
                </a:cubicBezTo>
                <a:cubicBezTo>
                  <a:pt x="4223" y="4381"/>
                  <a:pt x="4223" y="4376"/>
                  <a:pt x="4224" y="4373"/>
                </a:cubicBezTo>
                <a:cubicBezTo>
                  <a:pt x="4229" y="4355"/>
                  <a:pt x="4240" y="4352"/>
                  <a:pt x="4257" y="4360"/>
                </a:cubicBezTo>
                <a:cubicBezTo>
                  <a:pt x="4263" y="4363"/>
                  <a:pt x="4272" y="4371"/>
                  <a:pt x="4279" y="4359"/>
                </a:cubicBezTo>
                <a:cubicBezTo>
                  <a:pt x="4283" y="4353"/>
                  <a:pt x="4300" y="4349"/>
                  <a:pt x="4306" y="4355"/>
                </a:cubicBezTo>
                <a:cubicBezTo>
                  <a:pt x="4313" y="4362"/>
                  <a:pt x="4330" y="4367"/>
                  <a:pt x="4314" y="4382"/>
                </a:cubicBezTo>
                <a:cubicBezTo>
                  <a:pt x="4308" y="4388"/>
                  <a:pt x="4303" y="4397"/>
                  <a:pt x="4312" y="4404"/>
                </a:cubicBezTo>
                <a:cubicBezTo>
                  <a:pt x="4320" y="4409"/>
                  <a:pt x="4327" y="4404"/>
                  <a:pt x="4332" y="4396"/>
                </a:cubicBezTo>
                <a:cubicBezTo>
                  <a:pt x="4335" y="4392"/>
                  <a:pt x="4336" y="4384"/>
                  <a:pt x="4344" y="4390"/>
                </a:cubicBezTo>
                <a:cubicBezTo>
                  <a:pt x="4349" y="4394"/>
                  <a:pt x="4352" y="4399"/>
                  <a:pt x="4348" y="4405"/>
                </a:cubicBezTo>
                <a:cubicBezTo>
                  <a:pt x="4341" y="4416"/>
                  <a:pt x="4346" y="4430"/>
                  <a:pt x="4355" y="4427"/>
                </a:cubicBezTo>
                <a:cubicBezTo>
                  <a:pt x="4379" y="4418"/>
                  <a:pt x="4404" y="4446"/>
                  <a:pt x="4427" y="4425"/>
                </a:cubicBezTo>
                <a:cubicBezTo>
                  <a:pt x="4429" y="4423"/>
                  <a:pt x="4435" y="4424"/>
                  <a:pt x="4446" y="4424"/>
                </a:cubicBezTo>
                <a:cubicBezTo>
                  <a:pt x="4435" y="4429"/>
                  <a:pt x="4427" y="4427"/>
                  <a:pt x="4427" y="4435"/>
                </a:cubicBezTo>
                <a:cubicBezTo>
                  <a:pt x="4428" y="4451"/>
                  <a:pt x="4445" y="4437"/>
                  <a:pt x="4450" y="4446"/>
                </a:cubicBezTo>
                <a:cubicBezTo>
                  <a:pt x="4445" y="4459"/>
                  <a:pt x="4429" y="4468"/>
                  <a:pt x="4440" y="4486"/>
                </a:cubicBezTo>
                <a:cubicBezTo>
                  <a:pt x="4445" y="4479"/>
                  <a:pt x="4450" y="4471"/>
                  <a:pt x="4457" y="4467"/>
                </a:cubicBezTo>
                <a:cubicBezTo>
                  <a:pt x="4479" y="4451"/>
                  <a:pt x="4504" y="4437"/>
                  <a:pt x="4492" y="4403"/>
                </a:cubicBezTo>
                <a:cubicBezTo>
                  <a:pt x="4491" y="4399"/>
                  <a:pt x="4488" y="4386"/>
                  <a:pt x="4502" y="4393"/>
                </a:cubicBezTo>
                <a:cubicBezTo>
                  <a:pt x="4513" y="4399"/>
                  <a:pt x="4513" y="4396"/>
                  <a:pt x="4513" y="4384"/>
                </a:cubicBezTo>
                <a:cubicBezTo>
                  <a:pt x="4512" y="4360"/>
                  <a:pt x="4531" y="4375"/>
                  <a:pt x="4540" y="4372"/>
                </a:cubicBezTo>
                <a:cubicBezTo>
                  <a:pt x="4557" y="4368"/>
                  <a:pt x="4552" y="4381"/>
                  <a:pt x="4552" y="4388"/>
                </a:cubicBezTo>
                <a:cubicBezTo>
                  <a:pt x="4550" y="4413"/>
                  <a:pt x="4558" y="4437"/>
                  <a:pt x="4544" y="4461"/>
                </a:cubicBezTo>
                <a:cubicBezTo>
                  <a:pt x="4540" y="4468"/>
                  <a:pt x="4544" y="4483"/>
                  <a:pt x="4558" y="4490"/>
                </a:cubicBezTo>
                <a:cubicBezTo>
                  <a:pt x="4577" y="4499"/>
                  <a:pt x="4573" y="4511"/>
                  <a:pt x="4557" y="4518"/>
                </a:cubicBezTo>
                <a:cubicBezTo>
                  <a:pt x="4533" y="4528"/>
                  <a:pt x="4519" y="4556"/>
                  <a:pt x="4488" y="4551"/>
                </a:cubicBezTo>
                <a:cubicBezTo>
                  <a:pt x="4484" y="4550"/>
                  <a:pt x="4479" y="4559"/>
                  <a:pt x="4474" y="4564"/>
                </a:cubicBezTo>
                <a:cubicBezTo>
                  <a:pt x="4455" y="4581"/>
                  <a:pt x="4449" y="4612"/>
                  <a:pt x="4418" y="4618"/>
                </a:cubicBezTo>
                <a:cubicBezTo>
                  <a:pt x="4410" y="4620"/>
                  <a:pt x="4404" y="4631"/>
                  <a:pt x="4407" y="4640"/>
                </a:cubicBezTo>
                <a:cubicBezTo>
                  <a:pt x="4413" y="4657"/>
                  <a:pt x="4419" y="4674"/>
                  <a:pt x="4428" y="4690"/>
                </a:cubicBezTo>
                <a:cubicBezTo>
                  <a:pt x="4434" y="4700"/>
                  <a:pt x="4452" y="4703"/>
                  <a:pt x="4454" y="4692"/>
                </a:cubicBezTo>
                <a:cubicBezTo>
                  <a:pt x="4463" y="4648"/>
                  <a:pt x="4483" y="4671"/>
                  <a:pt x="4502" y="4680"/>
                </a:cubicBezTo>
                <a:cubicBezTo>
                  <a:pt x="4515" y="4686"/>
                  <a:pt x="4528" y="4689"/>
                  <a:pt x="4542" y="4693"/>
                </a:cubicBezTo>
                <a:cubicBezTo>
                  <a:pt x="4547" y="4670"/>
                  <a:pt x="4525" y="4661"/>
                  <a:pt x="4520" y="4645"/>
                </a:cubicBezTo>
                <a:cubicBezTo>
                  <a:pt x="4544" y="4645"/>
                  <a:pt x="4544" y="4645"/>
                  <a:pt x="4544" y="4645"/>
                </a:cubicBezTo>
                <a:cubicBezTo>
                  <a:pt x="4527" y="4627"/>
                  <a:pt x="4513" y="4607"/>
                  <a:pt x="4491" y="4595"/>
                </a:cubicBezTo>
                <a:cubicBezTo>
                  <a:pt x="4485" y="4592"/>
                  <a:pt x="4481" y="4589"/>
                  <a:pt x="4482" y="4582"/>
                </a:cubicBezTo>
                <a:cubicBezTo>
                  <a:pt x="4484" y="4576"/>
                  <a:pt x="4489" y="4566"/>
                  <a:pt x="4494" y="4567"/>
                </a:cubicBezTo>
                <a:cubicBezTo>
                  <a:pt x="4526" y="4577"/>
                  <a:pt x="4539" y="4548"/>
                  <a:pt x="4560" y="4535"/>
                </a:cubicBezTo>
                <a:cubicBezTo>
                  <a:pt x="4587" y="4575"/>
                  <a:pt x="4565" y="4613"/>
                  <a:pt x="4559" y="4651"/>
                </a:cubicBezTo>
                <a:cubicBezTo>
                  <a:pt x="4566" y="4656"/>
                  <a:pt x="4566" y="4671"/>
                  <a:pt x="4576" y="4669"/>
                </a:cubicBezTo>
                <a:cubicBezTo>
                  <a:pt x="4591" y="4665"/>
                  <a:pt x="4571" y="4650"/>
                  <a:pt x="4582" y="4641"/>
                </a:cubicBezTo>
                <a:cubicBezTo>
                  <a:pt x="4595" y="4664"/>
                  <a:pt x="4623" y="4670"/>
                  <a:pt x="4637" y="4692"/>
                </a:cubicBezTo>
                <a:cubicBezTo>
                  <a:pt x="4644" y="4703"/>
                  <a:pt x="4653" y="4705"/>
                  <a:pt x="4664" y="4702"/>
                </a:cubicBezTo>
                <a:cubicBezTo>
                  <a:pt x="4667" y="4701"/>
                  <a:pt x="4671" y="4697"/>
                  <a:pt x="4671" y="4694"/>
                </a:cubicBezTo>
                <a:cubicBezTo>
                  <a:pt x="4671" y="4682"/>
                  <a:pt x="4661" y="4679"/>
                  <a:pt x="4653" y="4674"/>
                </a:cubicBezTo>
                <a:cubicBezTo>
                  <a:pt x="4629" y="4659"/>
                  <a:pt x="4606" y="4643"/>
                  <a:pt x="4593" y="4617"/>
                </a:cubicBezTo>
                <a:cubicBezTo>
                  <a:pt x="4590" y="4611"/>
                  <a:pt x="4583" y="4600"/>
                  <a:pt x="4594" y="4594"/>
                </a:cubicBezTo>
                <a:cubicBezTo>
                  <a:pt x="4604" y="4587"/>
                  <a:pt x="4612" y="4590"/>
                  <a:pt x="4618" y="4601"/>
                </a:cubicBezTo>
                <a:cubicBezTo>
                  <a:pt x="4621" y="4606"/>
                  <a:pt x="4625" y="4611"/>
                  <a:pt x="4634" y="4609"/>
                </a:cubicBezTo>
                <a:cubicBezTo>
                  <a:pt x="4656" y="4603"/>
                  <a:pt x="4676" y="4601"/>
                  <a:pt x="4670" y="4635"/>
                </a:cubicBezTo>
                <a:cubicBezTo>
                  <a:pt x="4669" y="4642"/>
                  <a:pt x="4671" y="4648"/>
                  <a:pt x="4679" y="4652"/>
                </a:cubicBezTo>
                <a:cubicBezTo>
                  <a:pt x="4695" y="4658"/>
                  <a:pt x="4716" y="4655"/>
                  <a:pt x="4727" y="4674"/>
                </a:cubicBezTo>
                <a:cubicBezTo>
                  <a:pt x="4740" y="4653"/>
                  <a:pt x="4762" y="4696"/>
                  <a:pt x="4775" y="4668"/>
                </a:cubicBezTo>
                <a:cubicBezTo>
                  <a:pt x="4782" y="4689"/>
                  <a:pt x="4799" y="4659"/>
                  <a:pt x="4802" y="4672"/>
                </a:cubicBezTo>
                <a:cubicBezTo>
                  <a:pt x="4811" y="4710"/>
                  <a:pt x="4823" y="4693"/>
                  <a:pt x="4838" y="4669"/>
                </a:cubicBezTo>
                <a:cubicBezTo>
                  <a:pt x="4841" y="4689"/>
                  <a:pt x="4841" y="4703"/>
                  <a:pt x="4846" y="4716"/>
                </a:cubicBezTo>
                <a:cubicBezTo>
                  <a:pt x="4851" y="4731"/>
                  <a:pt x="4858" y="4749"/>
                  <a:pt x="4878" y="4730"/>
                </a:cubicBezTo>
                <a:cubicBezTo>
                  <a:pt x="4883" y="4726"/>
                  <a:pt x="4889" y="4721"/>
                  <a:pt x="4892" y="4729"/>
                </a:cubicBezTo>
                <a:cubicBezTo>
                  <a:pt x="4906" y="4761"/>
                  <a:pt x="4912" y="4730"/>
                  <a:pt x="4918" y="4727"/>
                </a:cubicBezTo>
                <a:cubicBezTo>
                  <a:pt x="4951" y="4755"/>
                  <a:pt x="4983" y="4781"/>
                  <a:pt x="5015" y="4808"/>
                </a:cubicBezTo>
                <a:cubicBezTo>
                  <a:pt x="5014" y="4809"/>
                  <a:pt x="5010" y="4811"/>
                  <a:pt x="5008" y="4813"/>
                </a:cubicBezTo>
                <a:cubicBezTo>
                  <a:pt x="4997" y="4824"/>
                  <a:pt x="4991" y="4837"/>
                  <a:pt x="5002" y="4849"/>
                </a:cubicBezTo>
                <a:cubicBezTo>
                  <a:pt x="5015" y="4864"/>
                  <a:pt x="5023" y="4853"/>
                  <a:pt x="5031" y="4841"/>
                </a:cubicBezTo>
                <a:cubicBezTo>
                  <a:pt x="5035" y="4836"/>
                  <a:pt x="5040" y="4833"/>
                  <a:pt x="5044" y="4841"/>
                </a:cubicBezTo>
                <a:cubicBezTo>
                  <a:pt x="5056" y="4863"/>
                  <a:pt x="5072" y="4847"/>
                  <a:pt x="5085" y="4845"/>
                </a:cubicBezTo>
                <a:cubicBezTo>
                  <a:pt x="5099" y="4842"/>
                  <a:pt x="5092" y="4825"/>
                  <a:pt x="5094" y="4814"/>
                </a:cubicBezTo>
                <a:cubicBezTo>
                  <a:pt x="5095" y="4807"/>
                  <a:pt x="5086" y="4800"/>
                  <a:pt x="5096" y="4793"/>
                </a:cubicBezTo>
                <a:cubicBezTo>
                  <a:pt x="5110" y="4785"/>
                  <a:pt x="5104" y="4777"/>
                  <a:pt x="5092" y="4774"/>
                </a:cubicBezTo>
                <a:cubicBezTo>
                  <a:pt x="5066" y="4768"/>
                  <a:pt x="5041" y="4762"/>
                  <a:pt x="5048" y="4726"/>
                </a:cubicBezTo>
                <a:cubicBezTo>
                  <a:pt x="5049" y="4725"/>
                  <a:pt x="5047" y="4724"/>
                  <a:pt x="5047" y="4723"/>
                </a:cubicBezTo>
                <a:cubicBezTo>
                  <a:pt x="5040" y="4715"/>
                  <a:pt x="5045" y="4709"/>
                  <a:pt x="5053" y="4711"/>
                </a:cubicBezTo>
                <a:cubicBezTo>
                  <a:pt x="5076" y="4716"/>
                  <a:pt x="5075" y="4705"/>
                  <a:pt x="5074" y="4687"/>
                </a:cubicBezTo>
                <a:cubicBezTo>
                  <a:pt x="5073" y="4677"/>
                  <a:pt x="5078" y="4665"/>
                  <a:pt x="5084" y="4654"/>
                </a:cubicBezTo>
                <a:cubicBezTo>
                  <a:pt x="5090" y="4643"/>
                  <a:pt x="5089" y="4633"/>
                  <a:pt x="5072" y="4629"/>
                </a:cubicBezTo>
                <a:cubicBezTo>
                  <a:pt x="5038" y="4622"/>
                  <a:pt x="5034" y="4608"/>
                  <a:pt x="5056" y="4580"/>
                </a:cubicBezTo>
                <a:cubicBezTo>
                  <a:pt x="5067" y="4566"/>
                  <a:pt x="5059" y="4518"/>
                  <a:pt x="5042" y="4512"/>
                </a:cubicBezTo>
                <a:cubicBezTo>
                  <a:pt x="5024" y="4505"/>
                  <a:pt x="5020" y="4493"/>
                  <a:pt x="5015" y="4476"/>
                </a:cubicBezTo>
                <a:cubicBezTo>
                  <a:pt x="5006" y="4443"/>
                  <a:pt x="4956" y="4416"/>
                  <a:pt x="4934" y="4430"/>
                </a:cubicBezTo>
                <a:cubicBezTo>
                  <a:pt x="4928" y="4407"/>
                  <a:pt x="4931" y="4382"/>
                  <a:pt x="4920" y="4359"/>
                </a:cubicBezTo>
                <a:cubicBezTo>
                  <a:pt x="4952" y="4362"/>
                  <a:pt x="4967" y="4392"/>
                  <a:pt x="4997" y="4396"/>
                </a:cubicBezTo>
                <a:cubicBezTo>
                  <a:pt x="5026" y="4399"/>
                  <a:pt x="5042" y="4411"/>
                  <a:pt x="5028" y="4446"/>
                </a:cubicBezTo>
                <a:cubicBezTo>
                  <a:pt x="5025" y="4454"/>
                  <a:pt x="5036" y="4479"/>
                  <a:pt x="5044" y="4480"/>
                </a:cubicBezTo>
                <a:cubicBezTo>
                  <a:pt x="5064" y="4484"/>
                  <a:pt x="5082" y="4491"/>
                  <a:pt x="5098" y="4505"/>
                </a:cubicBezTo>
                <a:cubicBezTo>
                  <a:pt x="5104" y="4493"/>
                  <a:pt x="5089" y="4478"/>
                  <a:pt x="5103" y="4474"/>
                </a:cubicBezTo>
                <a:cubicBezTo>
                  <a:pt x="5139" y="4464"/>
                  <a:pt x="5121" y="4452"/>
                  <a:pt x="5107" y="4438"/>
                </a:cubicBezTo>
                <a:cubicBezTo>
                  <a:pt x="5100" y="4430"/>
                  <a:pt x="5089" y="4414"/>
                  <a:pt x="5099" y="4409"/>
                </a:cubicBezTo>
                <a:cubicBezTo>
                  <a:pt x="5120" y="4399"/>
                  <a:pt x="5126" y="4378"/>
                  <a:pt x="5141" y="4361"/>
                </a:cubicBezTo>
                <a:cubicBezTo>
                  <a:pt x="5150" y="4372"/>
                  <a:pt x="5157" y="4387"/>
                  <a:pt x="5175" y="4387"/>
                </a:cubicBezTo>
                <a:cubicBezTo>
                  <a:pt x="5168" y="4362"/>
                  <a:pt x="5184" y="4341"/>
                  <a:pt x="5177" y="4317"/>
                </a:cubicBezTo>
                <a:cubicBezTo>
                  <a:pt x="5186" y="4318"/>
                  <a:pt x="5190" y="4325"/>
                  <a:pt x="5198" y="4324"/>
                </a:cubicBezTo>
                <a:cubicBezTo>
                  <a:pt x="5206" y="4323"/>
                  <a:pt x="5213" y="4327"/>
                  <a:pt x="5217" y="4334"/>
                </a:cubicBezTo>
                <a:cubicBezTo>
                  <a:pt x="5225" y="4347"/>
                  <a:pt x="5237" y="4348"/>
                  <a:pt x="5250" y="4347"/>
                </a:cubicBezTo>
                <a:cubicBezTo>
                  <a:pt x="5273" y="4346"/>
                  <a:pt x="5289" y="4363"/>
                  <a:pt x="5278" y="4381"/>
                </a:cubicBezTo>
                <a:cubicBezTo>
                  <a:pt x="5264" y="4404"/>
                  <a:pt x="5273" y="4422"/>
                  <a:pt x="5280" y="4441"/>
                </a:cubicBezTo>
                <a:cubicBezTo>
                  <a:pt x="5302" y="4416"/>
                  <a:pt x="5316" y="4408"/>
                  <a:pt x="5331" y="4413"/>
                </a:cubicBezTo>
                <a:cubicBezTo>
                  <a:pt x="5320" y="4421"/>
                  <a:pt x="5319" y="4430"/>
                  <a:pt x="5324" y="4481"/>
                </a:cubicBezTo>
                <a:cubicBezTo>
                  <a:pt x="5314" y="4477"/>
                  <a:pt x="5304" y="4474"/>
                  <a:pt x="5295" y="4468"/>
                </a:cubicBezTo>
                <a:cubicBezTo>
                  <a:pt x="5290" y="4465"/>
                  <a:pt x="5286" y="4459"/>
                  <a:pt x="5281" y="4467"/>
                </a:cubicBezTo>
                <a:cubicBezTo>
                  <a:pt x="5277" y="4473"/>
                  <a:pt x="5282" y="4480"/>
                  <a:pt x="5287" y="4481"/>
                </a:cubicBezTo>
                <a:cubicBezTo>
                  <a:pt x="5306" y="4485"/>
                  <a:pt x="5321" y="4501"/>
                  <a:pt x="5341" y="4501"/>
                </a:cubicBezTo>
                <a:cubicBezTo>
                  <a:pt x="5364" y="4502"/>
                  <a:pt x="5371" y="4512"/>
                  <a:pt x="5361" y="4532"/>
                </a:cubicBezTo>
                <a:cubicBezTo>
                  <a:pt x="5358" y="4537"/>
                  <a:pt x="5356" y="4542"/>
                  <a:pt x="5353" y="4548"/>
                </a:cubicBezTo>
                <a:cubicBezTo>
                  <a:pt x="5348" y="4559"/>
                  <a:pt x="5350" y="4569"/>
                  <a:pt x="5359" y="4576"/>
                </a:cubicBezTo>
                <a:cubicBezTo>
                  <a:pt x="5369" y="4585"/>
                  <a:pt x="5373" y="4573"/>
                  <a:pt x="5379" y="4567"/>
                </a:cubicBezTo>
                <a:cubicBezTo>
                  <a:pt x="5386" y="4560"/>
                  <a:pt x="5400" y="4557"/>
                  <a:pt x="5403" y="4566"/>
                </a:cubicBezTo>
                <a:cubicBezTo>
                  <a:pt x="5412" y="4588"/>
                  <a:pt x="5439" y="4600"/>
                  <a:pt x="5437" y="4628"/>
                </a:cubicBezTo>
                <a:cubicBezTo>
                  <a:pt x="5454" y="4622"/>
                  <a:pt x="5461" y="4602"/>
                  <a:pt x="5481" y="4607"/>
                </a:cubicBezTo>
                <a:cubicBezTo>
                  <a:pt x="5504" y="4612"/>
                  <a:pt x="5512" y="4591"/>
                  <a:pt x="5518" y="4577"/>
                </a:cubicBezTo>
                <a:cubicBezTo>
                  <a:pt x="5524" y="4562"/>
                  <a:pt x="5507" y="4557"/>
                  <a:pt x="5495" y="4554"/>
                </a:cubicBezTo>
                <a:cubicBezTo>
                  <a:pt x="5490" y="4552"/>
                  <a:pt x="5487" y="4549"/>
                  <a:pt x="5486" y="4544"/>
                </a:cubicBezTo>
                <a:cubicBezTo>
                  <a:pt x="5482" y="4515"/>
                  <a:pt x="5453" y="4504"/>
                  <a:pt x="5439" y="4484"/>
                </a:cubicBezTo>
                <a:cubicBezTo>
                  <a:pt x="5435" y="4479"/>
                  <a:pt x="5426" y="4475"/>
                  <a:pt x="5423" y="4479"/>
                </a:cubicBezTo>
                <a:cubicBezTo>
                  <a:pt x="5413" y="4493"/>
                  <a:pt x="5403" y="4486"/>
                  <a:pt x="5399" y="4478"/>
                </a:cubicBezTo>
                <a:cubicBezTo>
                  <a:pt x="5393" y="4463"/>
                  <a:pt x="5413" y="4452"/>
                  <a:pt x="5408" y="4436"/>
                </a:cubicBezTo>
                <a:cubicBezTo>
                  <a:pt x="5418" y="4437"/>
                  <a:pt x="5423" y="4446"/>
                  <a:pt x="5432" y="4457"/>
                </a:cubicBezTo>
                <a:cubicBezTo>
                  <a:pt x="5428" y="4424"/>
                  <a:pt x="5458" y="4431"/>
                  <a:pt x="5468" y="4416"/>
                </a:cubicBezTo>
                <a:cubicBezTo>
                  <a:pt x="5468" y="4429"/>
                  <a:pt x="5472" y="4438"/>
                  <a:pt x="5478" y="4448"/>
                </a:cubicBezTo>
                <a:cubicBezTo>
                  <a:pt x="5483" y="4457"/>
                  <a:pt x="5489" y="4463"/>
                  <a:pt x="5497" y="4451"/>
                </a:cubicBezTo>
                <a:cubicBezTo>
                  <a:pt x="5512" y="4429"/>
                  <a:pt x="5525" y="4437"/>
                  <a:pt x="5538" y="4453"/>
                </a:cubicBezTo>
                <a:cubicBezTo>
                  <a:pt x="5548" y="4466"/>
                  <a:pt x="5554" y="4463"/>
                  <a:pt x="5555" y="4449"/>
                </a:cubicBezTo>
                <a:cubicBezTo>
                  <a:pt x="5557" y="4435"/>
                  <a:pt x="5568" y="4436"/>
                  <a:pt x="5576" y="4432"/>
                </a:cubicBezTo>
                <a:cubicBezTo>
                  <a:pt x="5580" y="4431"/>
                  <a:pt x="5584" y="4428"/>
                  <a:pt x="5586" y="4433"/>
                </a:cubicBezTo>
                <a:cubicBezTo>
                  <a:pt x="5588" y="4436"/>
                  <a:pt x="5589" y="4441"/>
                  <a:pt x="5586" y="4444"/>
                </a:cubicBezTo>
                <a:cubicBezTo>
                  <a:pt x="5560" y="4460"/>
                  <a:pt x="5566" y="4488"/>
                  <a:pt x="5563" y="4512"/>
                </a:cubicBezTo>
                <a:cubicBezTo>
                  <a:pt x="5560" y="4539"/>
                  <a:pt x="5572" y="4541"/>
                  <a:pt x="5599" y="4537"/>
                </a:cubicBezTo>
                <a:cubicBezTo>
                  <a:pt x="5627" y="4533"/>
                  <a:pt x="5618" y="4515"/>
                  <a:pt x="5619" y="4499"/>
                </a:cubicBezTo>
                <a:cubicBezTo>
                  <a:pt x="5639" y="4518"/>
                  <a:pt x="5654" y="4516"/>
                  <a:pt x="5651" y="4511"/>
                </a:cubicBezTo>
                <a:cubicBezTo>
                  <a:pt x="5637" y="4488"/>
                  <a:pt x="5677" y="4451"/>
                  <a:pt x="5631" y="4439"/>
                </a:cubicBezTo>
                <a:cubicBezTo>
                  <a:pt x="5626" y="4438"/>
                  <a:pt x="5622" y="4425"/>
                  <a:pt x="5622" y="4419"/>
                </a:cubicBezTo>
                <a:cubicBezTo>
                  <a:pt x="5624" y="4400"/>
                  <a:pt x="5628" y="4382"/>
                  <a:pt x="5631" y="4363"/>
                </a:cubicBezTo>
                <a:cubicBezTo>
                  <a:pt x="5642" y="4370"/>
                  <a:pt x="5636" y="4376"/>
                  <a:pt x="5636" y="4383"/>
                </a:cubicBezTo>
                <a:cubicBezTo>
                  <a:pt x="5635" y="4401"/>
                  <a:pt x="5663" y="4422"/>
                  <a:pt x="5676" y="4411"/>
                </a:cubicBezTo>
                <a:cubicBezTo>
                  <a:pt x="5684" y="4404"/>
                  <a:pt x="5690" y="4405"/>
                  <a:pt x="5697" y="4407"/>
                </a:cubicBezTo>
                <a:cubicBezTo>
                  <a:pt x="5722" y="4412"/>
                  <a:pt x="5739" y="4407"/>
                  <a:pt x="5737" y="4375"/>
                </a:cubicBezTo>
                <a:cubicBezTo>
                  <a:pt x="5747" y="4381"/>
                  <a:pt x="5748" y="4392"/>
                  <a:pt x="5758" y="4394"/>
                </a:cubicBezTo>
                <a:cubicBezTo>
                  <a:pt x="5766" y="4396"/>
                  <a:pt x="5778" y="4394"/>
                  <a:pt x="5774" y="4386"/>
                </a:cubicBezTo>
                <a:cubicBezTo>
                  <a:pt x="5764" y="4367"/>
                  <a:pt x="5761" y="4338"/>
                  <a:pt x="5747" y="4331"/>
                </a:cubicBezTo>
                <a:cubicBezTo>
                  <a:pt x="5724" y="4320"/>
                  <a:pt x="5725" y="4304"/>
                  <a:pt x="5718" y="4283"/>
                </a:cubicBezTo>
                <a:cubicBezTo>
                  <a:pt x="5727" y="4289"/>
                  <a:pt x="5732" y="4292"/>
                  <a:pt x="5736" y="4296"/>
                </a:cubicBezTo>
                <a:cubicBezTo>
                  <a:pt x="5740" y="4300"/>
                  <a:pt x="5743" y="4307"/>
                  <a:pt x="5750" y="4302"/>
                </a:cubicBezTo>
                <a:cubicBezTo>
                  <a:pt x="5755" y="4298"/>
                  <a:pt x="5754" y="4291"/>
                  <a:pt x="5751" y="4286"/>
                </a:cubicBezTo>
                <a:cubicBezTo>
                  <a:pt x="5748" y="4281"/>
                  <a:pt x="5743" y="4274"/>
                  <a:pt x="5739" y="4274"/>
                </a:cubicBezTo>
                <a:cubicBezTo>
                  <a:pt x="5716" y="4270"/>
                  <a:pt x="5723" y="4257"/>
                  <a:pt x="5728" y="4244"/>
                </a:cubicBezTo>
                <a:cubicBezTo>
                  <a:pt x="5730" y="4235"/>
                  <a:pt x="5728" y="4220"/>
                  <a:pt x="5720" y="4226"/>
                </a:cubicBezTo>
                <a:cubicBezTo>
                  <a:pt x="5691" y="4247"/>
                  <a:pt x="5673" y="4221"/>
                  <a:pt x="5654" y="4211"/>
                </a:cubicBezTo>
                <a:cubicBezTo>
                  <a:pt x="5646" y="4207"/>
                  <a:pt x="5621" y="4206"/>
                  <a:pt x="5628" y="4195"/>
                </a:cubicBezTo>
                <a:cubicBezTo>
                  <a:pt x="5641" y="4176"/>
                  <a:pt x="5646" y="4206"/>
                  <a:pt x="5658" y="4207"/>
                </a:cubicBezTo>
                <a:cubicBezTo>
                  <a:pt x="5665" y="4208"/>
                  <a:pt x="5672" y="4216"/>
                  <a:pt x="5679" y="4209"/>
                </a:cubicBezTo>
                <a:cubicBezTo>
                  <a:pt x="5687" y="4202"/>
                  <a:pt x="5681" y="4195"/>
                  <a:pt x="5677" y="4189"/>
                </a:cubicBezTo>
                <a:cubicBezTo>
                  <a:pt x="5664" y="4168"/>
                  <a:pt x="5661" y="4143"/>
                  <a:pt x="5643" y="4126"/>
                </a:cubicBezTo>
                <a:cubicBezTo>
                  <a:pt x="5628" y="4112"/>
                  <a:pt x="5630" y="4097"/>
                  <a:pt x="5645" y="4084"/>
                </a:cubicBezTo>
                <a:cubicBezTo>
                  <a:pt x="5657" y="4074"/>
                  <a:pt x="5665" y="4067"/>
                  <a:pt x="5642" y="4060"/>
                </a:cubicBezTo>
                <a:cubicBezTo>
                  <a:pt x="5634" y="4058"/>
                  <a:pt x="5623" y="4049"/>
                  <a:pt x="5620" y="4045"/>
                </a:cubicBezTo>
                <a:cubicBezTo>
                  <a:pt x="5607" y="4019"/>
                  <a:pt x="5609" y="4018"/>
                  <a:pt x="5583" y="4020"/>
                </a:cubicBezTo>
                <a:cubicBezTo>
                  <a:pt x="5566" y="4021"/>
                  <a:pt x="5566" y="4016"/>
                  <a:pt x="5572" y="4002"/>
                </a:cubicBezTo>
                <a:cubicBezTo>
                  <a:pt x="5576" y="3991"/>
                  <a:pt x="5581" y="3987"/>
                  <a:pt x="5592" y="3986"/>
                </a:cubicBezTo>
                <a:cubicBezTo>
                  <a:pt x="5615" y="3986"/>
                  <a:pt x="5615" y="3949"/>
                  <a:pt x="5643" y="3955"/>
                </a:cubicBezTo>
                <a:cubicBezTo>
                  <a:pt x="5642" y="3950"/>
                  <a:pt x="5643" y="3945"/>
                  <a:pt x="5641" y="3941"/>
                </a:cubicBezTo>
                <a:cubicBezTo>
                  <a:pt x="5639" y="3935"/>
                  <a:pt x="5634" y="3929"/>
                  <a:pt x="5633" y="3923"/>
                </a:cubicBezTo>
                <a:cubicBezTo>
                  <a:pt x="5630" y="3903"/>
                  <a:pt x="5612" y="3905"/>
                  <a:pt x="5601" y="3902"/>
                </a:cubicBezTo>
                <a:cubicBezTo>
                  <a:pt x="5590" y="3899"/>
                  <a:pt x="5576" y="3908"/>
                  <a:pt x="5575" y="3924"/>
                </a:cubicBezTo>
                <a:cubicBezTo>
                  <a:pt x="5574" y="3935"/>
                  <a:pt x="5568" y="3942"/>
                  <a:pt x="5564" y="3951"/>
                </a:cubicBezTo>
                <a:cubicBezTo>
                  <a:pt x="5563" y="3954"/>
                  <a:pt x="5564" y="3965"/>
                  <a:pt x="5558" y="3958"/>
                </a:cubicBezTo>
                <a:cubicBezTo>
                  <a:pt x="5537" y="3935"/>
                  <a:pt x="5514" y="3984"/>
                  <a:pt x="5494" y="3954"/>
                </a:cubicBezTo>
                <a:cubicBezTo>
                  <a:pt x="5493" y="3952"/>
                  <a:pt x="5491" y="3962"/>
                  <a:pt x="5488" y="3965"/>
                </a:cubicBezTo>
                <a:cubicBezTo>
                  <a:pt x="5482" y="3974"/>
                  <a:pt x="5471" y="3972"/>
                  <a:pt x="5463" y="3972"/>
                </a:cubicBezTo>
                <a:cubicBezTo>
                  <a:pt x="5458" y="3972"/>
                  <a:pt x="5450" y="3966"/>
                  <a:pt x="5450" y="3958"/>
                </a:cubicBezTo>
                <a:cubicBezTo>
                  <a:pt x="5450" y="3946"/>
                  <a:pt x="5461" y="3946"/>
                  <a:pt x="5465" y="3942"/>
                </a:cubicBezTo>
                <a:cubicBezTo>
                  <a:pt x="5471" y="3935"/>
                  <a:pt x="5507" y="3941"/>
                  <a:pt x="5480" y="3916"/>
                </a:cubicBezTo>
                <a:cubicBezTo>
                  <a:pt x="5476" y="3913"/>
                  <a:pt x="5482" y="3910"/>
                  <a:pt x="5484" y="3906"/>
                </a:cubicBezTo>
                <a:cubicBezTo>
                  <a:pt x="5498" y="3884"/>
                  <a:pt x="5493" y="3873"/>
                  <a:pt x="5466" y="3871"/>
                </a:cubicBezTo>
                <a:cubicBezTo>
                  <a:pt x="5458" y="3870"/>
                  <a:pt x="5450" y="3871"/>
                  <a:pt x="5442" y="3871"/>
                </a:cubicBezTo>
                <a:cubicBezTo>
                  <a:pt x="5469" y="3864"/>
                  <a:pt x="5489" y="3856"/>
                  <a:pt x="5459" y="3825"/>
                </a:cubicBezTo>
                <a:cubicBezTo>
                  <a:pt x="5467" y="3823"/>
                  <a:pt x="5473" y="3822"/>
                  <a:pt x="5478" y="3821"/>
                </a:cubicBezTo>
                <a:cubicBezTo>
                  <a:pt x="5523" y="3775"/>
                  <a:pt x="5523" y="3775"/>
                  <a:pt x="5523" y="3775"/>
                </a:cubicBezTo>
                <a:cubicBezTo>
                  <a:pt x="5556" y="3779"/>
                  <a:pt x="5547" y="3754"/>
                  <a:pt x="5548" y="3737"/>
                </a:cubicBezTo>
                <a:cubicBezTo>
                  <a:pt x="5549" y="3730"/>
                  <a:pt x="5547" y="3721"/>
                  <a:pt x="5557" y="3723"/>
                </a:cubicBezTo>
                <a:cubicBezTo>
                  <a:pt x="5565" y="3724"/>
                  <a:pt x="5572" y="3731"/>
                  <a:pt x="5567" y="3740"/>
                </a:cubicBezTo>
                <a:cubicBezTo>
                  <a:pt x="5562" y="3751"/>
                  <a:pt x="5564" y="3760"/>
                  <a:pt x="5571" y="3767"/>
                </a:cubicBezTo>
                <a:cubicBezTo>
                  <a:pt x="5581" y="3777"/>
                  <a:pt x="5587" y="3789"/>
                  <a:pt x="5592" y="3802"/>
                </a:cubicBezTo>
                <a:cubicBezTo>
                  <a:pt x="5597" y="3815"/>
                  <a:pt x="5605" y="3809"/>
                  <a:pt x="5606" y="3802"/>
                </a:cubicBezTo>
                <a:cubicBezTo>
                  <a:pt x="5608" y="3785"/>
                  <a:pt x="5617" y="3788"/>
                  <a:pt x="5625" y="3794"/>
                </a:cubicBezTo>
                <a:cubicBezTo>
                  <a:pt x="5645" y="3807"/>
                  <a:pt x="5672" y="3799"/>
                  <a:pt x="5689" y="3819"/>
                </a:cubicBezTo>
                <a:cubicBezTo>
                  <a:pt x="5693" y="3823"/>
                  <a:pt x="5701" y="3822"/>
                  <a:pt x="5704" y="3816"/>
                </a:cubicBezTo>
                <a:cubicBezTo>
                  <a:pt x="5707" y="3810"/>
                  <a:pt x="5703" y="3805"/>
                  <a:pt x="5698" y="3801"/>
                </a:cubicBezTo>
                <a:cubicBezTo>
                  <a:pt x="5690" y="3795"/>
                  <a:pt x="5677" y="3796"/>
                  <a:pt x="5675" y="3785"/>
                </a:cubicBezTo>
                <a:cubicBezTo>
                  <a:pt x="5669" y="3756"/>
                  <a:pt x="5656" y="3778"/>
                  <a:pt x="5642" y="3783"/>
                </a:cubicBezTo>
                <a:cubicBezTo>
                  <a:pt x="5652" y="3770"/>
                  <a:pt x="5653" y="3760"/>
                  <a:pt x="5646" y="3748"/>
                </a:cubicBezTo>
                <a:cubicBezTo>
                  <a:pt x="5635" y="3731"/>
                  <a:pt x="5646" y="3727"/>
                  <a:pt x="5660" y="3729"/>
                </a:cubicBezTo>
                <a:cubicBezTo>
                  <a:pt x="5672" y="3731"/>
                  <a:pt x="5683" y="3735"/>
                  <a:pt x="5689" y="3720"/>
                </a:cubicBezTo>
                <a:cubicBezTo>
                  <a:pt x="5691" y="3716"/>
                  <a:pt x="5696" y="3717"/>
                  <a:pt x="5699" y="3720"/>
                </a:cubicBezTo>
                <a:cubicBezTo>
                  <a:pt x="5714" y="3740"/>
                  <a:pt x="5739" y="3747"/>
                  <a:pt x="5756" y="3766"/>
                </a:cubicBezTo>
                <a:cubicBezTo>
                  <a:pt x="5748" y="3775"/>
                  <a:pt x="5720" y="3780"/>
                  <a:pt x="5744" y="3795"/>
                </a:cubicBezTo>
                <a:cubicBezTo>
                  <a:pt x="5760" y="3806"/>
                  <a:pt x="5784" y="3800"/>
                  <a:pt x="5798" y="3818"/>
                </a:cubicBezTo>
                <a:cubicBezTo>
                  <a:pt x="5801" y="3821"/>
                  <a:pt x="5804" y="3816"/>
                  <a:pt x="5806" y="3812"/>
                </a:cubicBezTo>
                <a:cubicBezTo>
                  <a:pt x="5809" y="3804"/>
                  <a:pt x="5814" y="3797"/>
                  <a:pt x="5819" y="3790"/>
                </a:cubicBezTo>
                <a:cubicBezTo>
                  <a:pt x="5826" y="3778"/>
                  <a:pt x="5818" y="3759"/>
                  <a:pt x="5823" y="3757"/>
                </a:cubicBezTo>
                <a:cubicBezTo>
                  <a:pt x="5843" y="3747"/>
                  <a:pt x="5842" y="3735"/>
                  <a:pt x="5836" y="3719"/>
                </a:cubicBezTo>
                <a:cubicBezTo>
                  <a:pt x="5830" y="3700"/>
                  <a:pt x="5814" y="3696"/>
                  <a:pt x="5797" y="3696"/>
                </a:cubicBezTo>
                <a:cubicBezTo>
                  <a:pt x="5802" y="3686"/>
                  <a:pt x="5824" y="3685"/>
                  <a:pt x="5815" y="3671"/>
                </a:cubicBezTo>
                <a:cubicBezTo>
                  <a:pt x="5807" y="3659"/>
                  <a:pt x="5790" y="3661"/>
                  <a:pt x="5780" y="3673"/>
                </a:cubicBezTo>
                <a:cubicBezTo>
                  <a:pt x="5773" y="3682"/>
                  <a:pt x="5764" y="3682"/>
                  <a:pt x="5757" y="3678"/>
                </a:cubicBezTo>
                <a:cubicBezTo>
                  <a:pt x="5747" y="3673"/>
                  <a:pt x="5740" y="3658"/>
                  <a:pt x="5744" y="3651"/>
                </a:cubicBezTo>
                <a:cubicBezTo>
                  <a:pt x="5755" y="3623"/>
                  <a:pt x="5729" y="3618"/>
                  <a:pt x="5718" y="3617"/>
                </a:cubicBezTo>
                <a:cubicBezTo>
                  <a:pt x="5706" y="3616"/>
                  <a:pt x="5683" y="3620"/>
                  <a:pt x="5686" y="3645"/>
                </a:cubicBezTo>
                <a:cubicBezTo>
                  <a:pt x="5687" y="3652"/>
                  <a:pt x="5683" y="3654"/>
                  <a:pt x="5678" y="3654"/>
                </a:cubicBezTo>
                <a:cubicBezTo>
                  <a:pt x="5672" y="3653"/>
                  <a:pt x="5671" y="3649"/>
                  <a:pt x="5671" y="3643"/>
                </a:cubicBezTo>
                <a:cubicBezTo>
                  <a:pt x="5672" y="3622"/>
                  <a:pt x="5685" y="3601"/>
                  <a:pt x="5671" y="3579"/>
                </a:cubicBezTo>
                <a:cubicBezTo>
                  <a:pt x="5668" y="3574"/>
                  <a:pt x="5677" y="3576"/>
                  <a:pt x="5678" y="3574"/>
                </a:cubicBezTo>
                <a:cubicBezTo>
                  <a:pt x="5689" y="3559"/>
                  <a:pt x="5717" y="3570"/>
                  <a:pt x="5722" y="3549"/>
                </a:cubicBezTo>
                <a:cubicBezTo>
                  <a:pt x="5727" y="3530"/>
                  <a:pt x="5736" y="3508"/>
                  <a:pt x="5710" y="3492"/>
                </a:cubicBezTo>
                <a:cubicBezTo>
                  <a:pt x="5733" y="3493"/>
                  <a:pt x="5752" y="3494"/>
                  <a:pt x="5775" y="3496"/>
                </a:cubicBezTo>
                <a:cubicBezTo>
                  <a:pt x="5764" y="3472"/>
                  <a:pt x="5759" y="3451"/>
                  <a:pt x="5772" y="3430"/>
                </a:cubicBezTo>
                <a:cubicBezTo>
                  <a:pt x="5774" y="3428"/>
                  <a:pt x="5773" y="3424"/>
                  <a:pt x="5772" y="3422"/>
                </a:cubicBezTo>
                <a:cubicBezTo>
                  <a:pt x="5750" y="3383"/>
                  <a:pt x="5733" y="3339"/>
                  <a:pt x="5682" y="3327"/>
                </a:cubicBezTo>
                <a:cubicBezTo>
                  <a:pt x="5659" y="3321"/>
                  <a:pt x="5654" y="3291"/>
                  <a:pt x="5673" y="3275"/>
                </a:cubicBezTo>
                <a:cubicBezTo>
                  <a:pt x="5682" y="3268"/>
                  <a:pt x="5681" y="3264"/>
                  <a:pt x="5677" y="3256"/>
                </a:cubicBezTo>
                <a:cubicBezTo>
                  <a:pt x="5664" y="3231"/>
                  <a:pt x="5683" y="3228"/>
                  <a:pt x="5700" y="3222"/>
                </a:cubicBezTo>
                <a:cubicBezTo>
                  <a:pt x="5721" y="3215"/>
                  <a:pt x="5722" y="3229"/>
                  <a:pt x="5726" y="3241"/>
                </a:cubicBezTo>
                <a:cubicBezTo>
                  <a:pt x="5729" y="3254"/>
                  <a:pt x="5734" y="3265"/>
                  <a:pt x="5749" y="3257"/>
                </a:cubicBezTo>
                <a:cubicBezTo>
                  <a:pt x="5762" y="3251"/>
                  <a:pt x="5780" y="3249"/>
                  <a:pt x="5788" y="3242"/>
                </a:cubicBezTo>
                <a:cubicBezTo>
                  <a:pt x="5805" y="3228"/>
                  <a:pt x="5802" y="3196"/>
                  <a:pt x="5829" y="3186"/>
                </a:cubicBezTo>
                <a:cubicBezTo>
                  <a:pt x="5816" y="3165"/>
                  <a:pt x="5836" y="3152"/>
                  <a:pt x="5845" y="3142"/>
                </a:cubicBezTo>
                <a:cubicBezTo>
                  <a:pt x="5859" y="3125"/>
                  <a:pt x="5863" y="3109"/>
                  <a:pt x="5850" y="3096"/>
                </a:cubicBezTo>
                <a:cubicBezTo>
                  <a:pt x="5837" y="3081"/>
                  <a:pt x="5821" y="3060"/>
                  <a:pt x="5794" y="3077"/>
                </a:cubicBezTo>
                <a:cubicBezTo>
                  <a:pt x="5791" y="3080"/>
                  <a:pt x="5783" y="3082"/>
                  <a:pt x="5781" y="3080"/>
                </a:cubicBezTo>
                <a:cubicBezTo>
                  <a:pt x="5759" y="3061"/>
                  <a:pt x="5753" y="3077"/>
                  <a:pt x="5749" y="3096"/>
                </a:cubicBezTo>
                <a:cubicBezTo>
                  <a:pt x="5737" y="3088"/>
                  <a:pt x="5728" y="3081"/>
                  <a:pt x="5736" y="3067"/>
                </a:cubicBezTo>
                <a:cubicBezTo>
                  <a:pt x="5740" y="3060"/>
                  <a:pt x="5743" y="3054"/>
                  <a:pt x="5754" y="3055"/>
                </a:cubicBezTo>
                <a:cubicBezTo>
                  <a:pt x="5767" y="3057"/>
                  <a:pt x="5787" y="3059"/>
                  <a:pt x="5792" y="3052"/>
                </a:cubicBezTo>
                <a:cubicBezTo>
                  <a:pt x="5802" y="3038"/>
                  <a:pt x="5789" y="3023"/>
                  <a:pt x="5779" y="3010"/>
                </a:cubicBezTo>
                <a:cubicBezTo>
                  <a:pt x="5778" y="3008"/>
                  <a:pt x="5776" y="3006"/>
                  <a:pt x="5775" y="3003"/>
                </a:cubicBezTo>
                <a:cubicBezTo>
                  <a:pt x="5760" y="2977"/>
                  <a:pt x="5763" y="2969"/>
                  <a:pt x="5792" y="2967"/>
                </a:cubicBezTo>
                <a:cubicBezTo>
                  <a:pt x="5834" y="2962"/>
                  <a:pt x="5843" y="2969"/>
                  <a:pt x="5850" y="3007"/>
                </a:cubicBezTo>
                <a:cubicBezTo>
                  <a:pt x="5852" y="3019"/>
                  <a:pt x="5854" y="3040"/>
                  <a:pt x="5867" y="3039"/>
                </a:cubicBezTo>
                <a:cubicBezTo>
                  <a:pt x="5883" y="3037"/>
                  <a:pt x="5883" y="3017"/>
                  <a:pt x="5881" y="3002"/>
                </a:cubicBezTo>
                <a:cubicBezTo>
                  <a:pt x="5880" y="2998"/>
                  <a:pt x="5873" y="2991"/>
                  <a:pt x="5880" y="2991"/>
                </a:cubicBezTo>
                <a:cubicBezTo>
                  <a:pt x="5902" y="2991"/>
                  <a:pt x="5894" y="2980"/>
                  <a:pt x="5889" y="2971"/>
                </a:cubicBezTo>
                <a:cubicBezTo>
                  <a:pt x="5886" y="2965"/>
                  <a:pt x="5886" y="2963"/>
                  <a:pt x="5893" y="2963"/>
                </a:cubicBezTo>
                <a:cubicBezTo>
                  <a:pt x="5902" y="2962"/>
                  <a:pt x="5910" y="2961"/>
                  <a:pt x="5909" y="2950"/>
                </a:cubicBezTo>
                <a:cubicBezTo>
                  <a:pt x="5908" y="2940"/>
                  <a:pt x="5900" y="2935"/>
                  <a:pt x="5892" y="2932"/>
                </a:cubicBezTo>
                <a:cubicBezTo>
                  <a:pt x="5870" y="2925"/>
                  <a:pt x="5849" y="2913"/>
                  <a:pt x="5824" y="2923"/>
                </a:cubicBezTo>
                <a:cubicBezTo>
                  <a:pt x="5817" y="2926"/>
                  <a:pt x="5804" y="2925"/>
                  <a:pt x="5810" y="2914"/>
                </a:cubicBezTo>
                <a:cubicBezTo>
                  <a:pt x="5817" y="2904"/>
                  <a:pt x="5810" y="2893"/>
                  <a:pt x="5816" y="2885"/>
                </a:cubicBezTo>
                <a:cubicBezTo>
                  <a:pt x="5830" y="2865"/>
                  <a:pt x="5818" y="2861"/>
                  <a:pt x="5802" y="2860"/>
                </a:cubicBezTo>
                <a:cubicBezTo>
                  <a:pt x="5776" y="2859"/>
                  <a:pt x="5755" y="2857"/>
                  <a:pt x="5750" y="2823"/>
                </a:cubicBezTo>
                <a:cubicBezTo>
                  <a:pt x="5747" y="2805"/>
                  <a:pt x="5749" y="2788"/>
                  <a:pt x="5758" y="2780"/>
                </a:cubicBezTo>
                <a:cubicBezTo>
                  <a:pt x="5772" y="2770"/>
                  <a:pt x="5775" y="2758"/>
                  <a:pt x="5777" y="2744"/>
                </a:cubicBezTo>
                <a:cubicBezTo>
                  <a:pt x="5780" y="2727"/>
                  <a:pt x="5794" y="2718"/>
                  <a:pt x="5805" y="2729"/>
                </a:cubicBezTo>
                <a:cubicBezTo>
                  <a:pt x="5827" y="2748"/>
                  <a:pt x="5842" y="2741"/>
                  <a:pt x="5857" y="2724"/>
                </a:cubicBezTo>
                <a:cubicBezTo>
                  <a:pt x="5865" y="2731"/>
                  <a:pt x="5856" y="2746"/>
                  <a:pt x="5870" y="2745"/>
                </a:cubicBezTo>
                <a:cubicBezTo>
                  <a:pt x="5880" y="2745"/>
                  <a:pt x="5883" y="2734"/>
                  <a:pt x="5886" y="2726"/>
                </a:cubicBezTo>
                <a:cubicBezTo>
                  <a:pt x="5888" y="2721"/>
                  <a:pt x="5888" y="2715"/>
                  <a:pt x="5889" y="2709"/>
                </a:cubicBezTo>
                <a:cubicBezTo>
                  <a:pt x="5889" y="2703"/>
                  <a:pt x="5891" y="2696"/>
                  <a:pt x="5899" y="2700"/>
                </a:cubicBezTo>
                <a:cubicBezTo>
                  <a:pt x="5914" y="2709"/>
                  <a:pt x="5916" y="2698"/>
                  <a:pt x="5918" y="2689"/>
                </a:cubicBezTo>
                <a:cubicBezTo>
                  <a:pt x="5920" y="2675"/>
                  <a:pt x="5931" y="2665"/>
                  <a:pt x="5940" y="2667"/>
                </a:cubicBezTo>
                <a:cubicBezTo>
                  <a:pt x="5973" y="2674"/>
                  <a:pt x="5955" y="2654"/>
                  <a:pt x="5952" y="2646"/>
                </a:cubicBezTo>
                <a:cubicBezTo>
                  <a:pt x="5947" y="2633"/>
                  <a:pt x="5934" y="2622"/>
                  <a:pt x="5943" y="2608"/>
                </a:cubicBezTo>
                <a:cubicBezTo>
                  <a:pt x="5956" y="2589"/>
                  <a:pt x="5952" y="2578"/>
                  <a:pt x="5933" y="2570"/>
                </a:cubicBezTo>
                <a:cubicBezTo>
                  <a:pt x="5929" y="2568"/>
                  <a:pt x="5926" y="2565"/>
                  <a:pt x="5927" y="2561"/>
                </a:cubicBezTo>
                <a:cubicBezTo>
                  <a:pt x="5929" y="2555"/>
                  <a:pt x="5935" y="2558"/>
                  <a:pt x="5939" y="2556"/>
                </a:cubicBezTo>
                <a:cubicBezTo>
                  <a:pt x="5960" y="2548"/>
                  <a:pt x="5963" y="2574"/>
                  <a:pt x="5979" y="2579"/>
                </a:cubicBezTo>
                <a:cubicBezTo>
                  <a:pt x="5984" y="2561"/>
                  <a:pt x="5982" y="2543"/>
                  <a:pt x="5992" y="2527"/>
                </a:cubicBezTo>
                <a:cubicBezTo>
                  <a:pt x="5995" y="2531"/>
                  <a:pt x="5997" y="2534"/>
                  <a:pt x="6000" y="2537"/>
                </a:cubicBezTo>
                <a:cubicBezTo>
                  <a:pt x="6007" y="2543"/>
                  <a:pt x="6014" y="2556"/>
                  <a:pt x="6024" y="2547"/>
                </a:cubicBezTo>
                <a:cubicBezTo>
                  <a:pt x="6034" y="2538"/>
                  <a:pt x="6019" y="2532"/>
                  <a:pt x="6015" y="2524"/>
                </a:cubicBezTo>
                <a:close/>
                <a:moveTo>
                  <a:pt x="5583" y="1521"/>
                </a:moveTo>
                <a:cubicBezTo>
                  <a:pt x="5602" y="1539"/>
                  <a:pt x="5609" y="1566"/>
                  <a:pt x="5638" y="1563"/>
                </a:cubicBezTo>
                <a:cubicBezTo>
                  <a:pt x="5647" y="1563"/>
                  <a:pt x="5643" y="1576"/>
                  <a:pt x="5641" y="1583"/>
                </a:cubicBezTo>
                <a:cubicBezTo>
                  <a:pt x="5632" y="1608"/>
                  <a:pt x="5611" y="1619"/>
                  <a:pt x="5588" y="1629"/>
                </a:cubicBezTo>
                <a:cubicBezTo>
                  <a:pt x="5598" y="1614"/>
                  <a:pt x="5608" y="1599"/>
                  <a:pt x="5618" y="1584"/>
                </a:cubicBezTo>
                <a:cubicBezTo>
                  <a:pt x="5621" y="1579"/>
                  <a:pt x="5624" y="1574"/>
                  <a:pt x="5619" y="1568"/>
                </a:cubicBezTo>
                <a:cubicBezTo>
                  <a:pt x="5615" y="1564"/>
                  <a:pt x="5609" y="1565"/>
                  <a:pt x="5606" y="1568"/>
                </a:cubicBezTo>
                <a:cubicBezTo>
                  <a:pt x="5582" y="1586"/>
                  <a:pt x="5574" y="1565"/>
                  <a:pt x="5561" y="1549"/>
                </a:cubicBezTo>
                <a:cubicBezTo>
                  <a:pt x="5579" y="1551"/>
                  <a:pt x="5580" y="1537"/>
                  <a:pt x="5583" y="1521"/>
                </a:cubicBezTo>
                <a:close/>
                <a:moveTo>
                  <a:pt x="313" y="2993"/>
                </a:moveTo>
                <a:cubicBezTo>
                  <a:pt x="295" y="3000"/>
                  <a:pt x="278" y="3012"/>
                  <a:pt x="255" y="3010"/>
                </a:cubicBezTo>
                <a:cubicBezTo>
                  <a:pt x="263" y="3002"/>
                  <a:pt x="259" y="2985"/>
                  <a:pt x="281" y="2988"/>
                </a:cubicBezTo>
                <a:cubicBezTo>
                  <a:pt x="293" y="2989"/>
                  <a:pt x="297" y="2972"/>
                  <a:pt x="285" y="2965"/>
                </a:cubicBezTo>
                <a:cubicBezTo>
                  <a:pt x="258" y="2949"/>
                  <a:pt x="274" y="2933"/>
                  <a:pt x="284" y="2920"/>
                </a:cubicBezTo>
                <a:cubicBezTo>
                  <a:pt x="291" y="2912"/>
                  <a:pt x="290" y="2907"/>
                  <a:pt x="284" y="2901"/>
                </a:cubicBezTo>
                <a:cubicBezTo>
                  <a:pt x="262" y="2876"/>
                  <a:pt x="289" y="2875"/>
                  <a:pt x="300" y="2871"/>
                </a:cubicBezTo>
                <a:cubicBezTo>
                  <a:pt x="311" y="2867"/>
                  <a:pt x="322" y="2875"/>
                  <a:pt x="312" y="2886"/>
                </a:cubicBezTo>
                <a:cubicBezTo>
                  <a:pt x="295" y="2906"/>
                  <a:pt x="311" y="2930"/>
                  <a:pt x="300" y="2950"/>
                </a:cubicBezTo>
                <a:cubicBezTo>
                  <a:pt x="296" y="2956"/>
                  <a:pt x="304" y="2968"/>
                  <a:pt x="314" y="2972"/>
                </a:cubicBezTo>
                <a:cubicBezTo>
                  <a:pt x="334" y="2980"/>
                  <a:pt x="326" y="2987"/>
                  <a:pt x="313" y="2993"/>
                </a:cubicBezTo>
                <a:close/>
                <a:moveTo>
                  <a:pt x="352" y="2703"/>
                </a:moveTo>
                <a:cubicBezTo>
                  <a:pt x="360" y="2719"/>
                  <a:pt x="331" y="2754"/>
                  <a:pt x="317" y="2753"/>
                </a:cubicBezTo>
                <a:cubicBezTo>
                  <a:pt x="320" y="2702"/>
                  <a:pt x="331" y="2653"/>
                  <a:pt x="361" y="2607"/>
                </a:cubicBezTo>
                <a:cubicBezTo>
                  <a:pt x="370" y="2615"/>
                  <a:pt x="372" y="2629"/>
                  <a:pt x="389" y="2634"/>
                </a:cubicBezTo>
                <a:cubicBezTo>
                  <a:pt x="356" y="2651"/>
                  <a:pt x="334" y="2666"/>
                  <a:pt x="352" y="2703"/>
                </a:cubicBezTo>
                <a:close/>
                <a:moveTo>
                  <a:pt x="219" y="4408"/>
                </a:moveTo>
                <a:cubicBezTo>
                  <a:pt x="206" y="4411"/>
                  <a:pt x="191" y="4404"/>
                  <a:pt x="189" y="4397"/>
                </a:cubicBezTo>
                <a:cubicBezTo>
                  <a:pt x="187" y="4387"/>
                  <a:pt x="180" y="4382"/>
                  <a:pt x="177" y="4374"/>
                </a:cubicBezTo>
                <a:cubicBezTo>
                  <a:pt x="172" y="4360"/>
                  <a:pt x="168" y="4343"/>
                  <a:pt x="189" y="4336"/>
                </a:cubicBezTo>
                <a:cubicBezTo>
                  <a:pt x="201" y="4332"/>
                  <a:pt x="209" y="4325"/>
                  <a:pt x="213" y="4311"/>
                </a:cubicBezTo>
                <a:cubicBezTo>
                  <a:pt x="217" y="4341"/>
                  <a:pt x="221" y="4371"/>
                  <a:pt x="225" y="4401"/>
                </a:cubicBezTo>
                <a:cubicBezTo>
                  <a:pt x="226" y="4408"/>
                  <a:pt x="222" y="4407"/>
                  <a:pt x="219" y="4408"/>
                </a:cubicBezTo>
                <a:close/>
                <a:moveTo>
                  <a:pt x="526" y="3989"/>
                </a:moveTo>
                <a:cubicBezTo>
                  <a:pt x="515" y="4008"/>
                  <a:pt x="506" y="4029"/>
                  <a:pt x="479" y="4030"/>
                </a:cubicBezTo>
                <a:cubicBezTo>
                  <a:pt x="473" y="4030"/>
                  <a:pt x="468" y="4038"/>
                  <a:pt x="470" y="4046"/>
                </a:cubicBezTo>
                <a:cubicBezTo>
                  <a:pt x="458" y="4040"/>
                  <a:pt x="458" y="4019"/>
                  <a:pt x="436" y="4029"/>
                </a:cubicBezTo>
                <a:cubicBezTo>
                  <a:pt x="421" y="4035"/>
                  <a:pt x="405" y="4022"/>
                  <a:pt x="407" y="4003"/>
                </a:cubicBezTo>
                <a:cubicBezTo>
                  <a:pt x="409" y="3984"/>
                  <a:pt x="403" y="3977"/>
                  <a:pt x="385" y="3980"/>
                </a:cubicBezTo>
                <a:cubicBezTo>
                  <a:pt x="372" y="3983"/>
                  <a:pt x="365" y="3977"/>
                  <a:pt x="358" y="3968"/>
                </a:cubicBezTo>
                <a:cubicBezTo>
                  <a:pt x="345" y="3952"/>
                  <a:pt x="334" y="3937"/>
                  <a:pt x="308" y="3944"/>
                </a:cubicBezTo>
                <a:cubicBezTo>
                  <a:pt x="293" y="3948"/>
                  <a:pt x="292" y="3925"/>
                  <a:pt x="285" y="3913"/>
                </a:cubicBezTo>
                <a:cubicBezTo>
                  <a:pt x="304" y="3915"/>
                  <a:pt x="328" y="3896"/>
                  <a:pt x="340" y="3927"/>
                </a:cubicBezTo>
                <a:cubicBezTo>
                  <a:pt x="342" y="3933"/>
                  <a:pt x="351" y="3937"/>
                  <a:pt x="360" y="3934"/>
                </a:cubicBezTo>
                <a:cubicBezTo>
                  <a:pt x="366" y="3932"/>
                  <a:pt x="372" y="3924"/>
                  <a:pt x="370" y="3918"/>
                </a:cubicBezTo>
                <a:cubicBezTo>
                  <a:pt x="361" y="3895"/>
                  <a:pt x="377" y="3875"/>
                  <a:pt x="376" y="3849"/>
                </a:cubicBezTo>
                <a:cubicBezTo>
                  <a:pt x="389" y="3866"/>
                  <a:pt x="420" y="3866"/>
                  <a:pt x="406" y="3898"/>
                </a:cubicBezTo>
                <a:cubicBezTo>
                  <a:pt x="404" y="3904"/>
                  <a:pt x="413" y="3903"/>
                  <a:pt x="417" y="3902"/>
                </a:cubicBezTo>
                <a:cubicBezTo>
                  <a:pt x="435" y="3900"/>
                  <a:pt x="447" y="3903"/>
                  <a:pt x="446" y="3926"/>
                </a:cubicBezTo>
                <a:cubicBezTo>
                  <a:pt x="446" y="3942"/>
                  <a:pt x="455" y="3947"/>
                  <a:pt x="470" y="3939"/>
                </a:cubicBezTo>
                <a:cubicBezTo>
                  <a:pt x="488" y="3929"/>
                  <a:pt x="499" y="3932"/>
                  <a:pt x="498" y="3956"/>
                </a:cubicBezTo>
                <a:cubicBezTo>
                  <a:pt x="498" y="3971"/>
                  <a:pt x="503" y="3979"/>
                  <a:pt x="519" y="3974"/>
                </a:cubicBezTo>
                <a:cubicBezTo>
                  <a:pt x="524" y="3973"/>
                  <a:pt x="530" y="3974"/>
                  <a:pt x="532" y="3979"/>
                </a:cubicBezTo>
                <a:cubicBezTo>
                  <a:pt x="536" y="3985"/>
                  <a:pt x="529" y="3986"/>
                  <a:pt x="526" y="3989"/>
                </a:cubicBezTo>
                <a:close/>
                <a:moveTo>
                  <a:pt x="972" y="4700"/>
                </a:moveTo>
                <a:cubicBezTo>
                  <a:pt x="961" y="4700"/>
                  <a:pt x="949" y="4702"/>
                  <a:pt x="943" y="4688"/>
                </a:cubicBezTo>
                <a:cubicBezTo>
                  <a:pt x="938" y="4675"/>
                  <a:pt x="941" y="4666"/>
                  <a:pt x="951" y="4657"/>
                </a:cubicBezTo>
                <a:cubicBezTo>
                  <a:pt x="964" y="4646"/>
                  <a:pt x="966" y="4631"/>
                  <a:pt x="965" y="4613"/>
                </a:cubicBezTo>
                <a:cubicBezTo>
                  <a:pt x="968" y="4659"/>
                  <a:pt x="1000" y="4618"/>
                  <a:pt x="1013" y="4631"/>
                </a:cubicBezTo>
                <a:cubicBezTo>
                  <a:pt x="1027" y="4613"/>
                  <a:pt x="1042" y="4629"/>
                  <a:pt x="1059" y="4629"/>
                </a:cubicBezTo>
                <a:cubicBezTo>
                  <a:pt x="1034" y="4660"/>
                  <a:pt x="1022" y="4702"/>
                  <a:pt x="972" y="4700"/>
                </a:cubicBezTo>
                <a:close/>
                <a:moveTo>
                  <a:pt x="1759" y="4950"/>
                </a:moveTo>
                <a:cubicBezTo>
                  <a:pt x="1744" y="4954"/>
                  <a:pt x="1732" y="4960"/>
                  <a:pt x="1723" y="4973"/>
                </a:cubicBezTo>
                <a:cubicBezTo>
                  <a:pt x="1715" y="4984"/>
                  <a:pt x="1701" y="4997"/>
                  <a:pt x="1690" y="4986"/>
                </a:cubicBezTo>
                <a:cubicBezTo>
                  <a:pt x="1679" y="4976"/>
                  <a:pt x="1667" y="4959"/>
                  <a:pt x="1678" y="4940"/>
                </a:cubicBezTo>
                <a:cubicBezTo>
                  <a:pt x="1679" y="4937"/>
                  <a:pt x="1681" y="4935"/>
                  <a:pt x="1682" y="4932"/>
                </a:cubicBezTo>
                <a:cubicBezTo>
                  <a:pt x="1685" y="4925"/>
                  <a:pt x="1698" y="4920"/>
                  <a:pt x="1692" y="4910"/>
                </a:cubicBezTo>
                <a:cubicBezTo>
                  <a:pt x="1686" y="4901"/>
                  <a:pt x="1676" y="4905"/>
                  <a:pt x="1667" y="4906"/>
                </a:cubicBezTo>
                <a:cubicBezTo>
                  <a:pt x="1663" y="4906"/>
                  <a:pt x="1658" y="4906"/>
                  <a:pt x="1649" y="4906"/>
                </a:cubicBezTo>
                <a:cubicBezTo>
                  <a:pt x="1679" y="4895"/>
                  <a:pt x="1677" y="4893"/>
                  <a:pt x="1671" y="4859"/>
                </a:cubicBezTo>
                <a:cubicBezTo>
                  <a:pt x="1682" y="4866"/>
                  <a:pt x="1687" y="4873"/>
                  <a:pt x="1690" y="4884"/>
                </a:cubicBezTo>
                <a:cubicBezTo>
                  <a:pt x="1693" y="4897"/>
                  <a:pt x="1702" y="4909"/>
                  <a:pt x="1716" y="4912"/>
                </a:cubicBezTo>
                <a:cubicBezTo>
                  <a:pt x="1732" y="4917"/>
                  <a:pt x="1735" y="4900"/>
                  <a:pt x="1745" y="4893"/>
                </a:cubicBezTo>
                <a:cubicBezTo>
                  <a:pt x="1751" y="4888"/>
                  <a:pt x="1749" y="4873"/>
                  <a:pt x="1763" y="4876"/>
                </a:cubicBezTo>
                <a:cubicBezTo>
                  <a:pt x="1782" y="4880"/>
                  <a:pt x="1779" y="4891"/>
                  <a:pt x="1775" y="4904"/>
                </a:cubicBezTo>
                <a:cubicBezTo>
                  <a:pt x="1773" y="4908"/>
                  <a:pt x="1774" y="4914"/>
                  <a:pt x="1776" y="4918"/>
                </a:cubicBezTo>
                <a:cubicBezTo>
                  <a:pt x="1791" y="4940"/>
                  <a:pt x="1772" y="4946"/>
                  <a:pt x="1759" y="4950"/>
                </a:cubicBezTo>
                <a:close/>
                <a:moveTo>
                  <a:pt x="1828" y="4672"/>
                </a:moveTo>
                <a:cubicBezTo>
                  <a:pt x="1825" y="4684"/>
                  <a:pt x="1819" y="4675"/>
                  <a:pt x="1813" y="4674"/>
                </a:cubicBezTo>
                <a:cubicBezTo>
                  <a:pt x="1796" y="4672"/>
                  <a:pt x="1793" y="4688"/>
                  <a:pt x="1790" y="4698"/>
                </a:cubicBezTo>
                <a:cubicBezTo>
                  <a:pt x="1786" y="4715"/>
                  <a:pt x="1799" y="4708"/>
                  <a:pt x="1806" y="4707"/>
                </a:cubicBezTo>
                <a:cubicBezTo>
                  <a:pt x="1810" y="4707"/>
                  <a:pt x="1815" y="4706"/>
                  <a:pt x="1815" y="4711"/>
                </a:cubicBezTo>
                <a:cubicBezTo>
                  <a:pt x="1815" y="4717"/>
                  <a:pt x="1815" y="4724"/>
                  <a:pt x="1811" y="4728"/>
                </a:cubicBezTo>
                <a:cubicBezTo>
                  <a:pt x="1794" y="4745"/>
                  <a:pt x="1787" y="4752"/>
                  <a:pt x="1781" y="4773"/>
                </a:cubicBezTo>
                <a:cubicBezTo>
                  <a:pt x="1779" y="4781"/>
                  <a:pt x="1775" y="4780"/>
                  <a:pt x="1769" y="4779"/>
                </a:cubicBezTo>
                <a:cubicBezTo>
                  <a:pt x="1735" y="4775"/>
                  <a:pt x="1718" y="4752"/>
                  <a:pt x="1719" y="4711"/>
                </a:cubicBezTo>
                <a:cubicBezTo>
                  <a:pt x="1723" y="4718"/>
                  <a:pt x="1724" y="4727"/>
                  <a:pt x="1734" y="4725"/>
                </a:cubicBezTo>
                <a:cubicBezTo>
                  <a:pt x="1743" y="4722"/>
                  <a:pt x="1751" y="4716"/>
                  <a:pt x="1750" y="4706"/>
                </a:cubicBezTo>
                <a:cubicBezTo>
                  <a:pt x="1749" y="4693"/>
                  <a:pt x="1753" y="4681"/>
                  <a:pt x="1758" y="4670"/>
                </a:cubicBezTo>
                <a:cubicBezTo>
                  <a:pt x="1765" y="4656"/>
                  <a:pt x="1773" y="4643"/>
                  <a:pt x="1791" y="4657"/>
                </a:cubicBezTo>
                <a:cubicBezTo>
                  <a:pt x="1798" y="4662"/>
                  <a:pt x="1805" y="4664"/>
                  <a:pt x="1813" y="4657"/>
                </a:cubicBezTo>
                <a:cubicBezTo>
                  <a:pt x="1817" y="4653"/>
                  <a:pt x="1820" y="4643"/>
                  <a:pt x="1828" y="4653"/>
                </a:cubicBezTo>
                <a:cubicBezTo>
                  <a:pt x="1833" y="4659"/>
                  <a:pt x="1831" y="4666"/>
                  <a:pt x="1828" y="4672"/>
                </a:cubicBezTo>
                <a:close/>
                <a:moveTo>
                  <a:pt x="2112" y="449"/>
                </a:moveTo>
                <a:cubicBezTo>
                  <a:pt x="2114" y="442"/>
                  <a:pt x="2119" y="435"/>
                  <a:pt x="2112" y="430"/>
                </a:cubicBezTo>
                <a:cubicBezTo>
                  <a:pt x="2105" y="425"/>
                  <a:pt x="2096" y="427"/>
                  <a:pt x="2089" y="429"/>
                </a:cubicBezTo>
                <a:cubicBezTo>
                  <a:pt x="2083" y="430"/>
                  <a:pt x="2087" y="437"/>
                  <a:pt x="2087" y="442"/>
                </a:cubicBezTo>
                <a:cubicBezTo>
                  <a:pt x="2079" y="442"/>
                  <a:pt x="2056" y="424"/>
                  <a:pt x="2057" y="418"/>
                </a:cubicBezTo>
                <a:cubicBezTo>
                  <a:pt x="2058" y="411"/>
                  <a:pt x="2064" y="407"/>
                  <a:pt x="2068" y="405"/>
                </a:cubicBezTo>
                <a:cubicBezTo>
                  <a:pt x="2074" y="402"/>
                  <a:pt x="2081" y="400"/>
                  <a:pt x="2086" y="394"/>
                </a:cubicBezTo>
                <a:cubicBezTo>
                  <a:pt x="2092" y="388"/>
                  <a:pt x="2095" y="397"/>
                  <a:pt x="2095" y="400"/>
                </a:cubicBezTo>
                <a:cubicBezTo>
                  <a:pt x="2098" y="410"/>
                  <a:pt x="2105" y="415"/>
                  <a:pt x="2113" y="420"/>
                </a:cubicBezTo>
                <a:cubicBezTo>
                  <a:pt x="2123" y="425"/>
                  <a:pt x="2124" y="437"/>
                  <a:pt x="2125" y="446"/>
                </a:cubicBezTo>
                <a:cubicBezTo>
                  <a:pt x="2126" y="453"/>
                  <a:pt x="2117" y="448"/>
                  <a:pt x="2112" y="449"/>
                </a:cubicBezTo>
                <a:close/>
                <a:moveTo>
                  <a:pt x="3115" y="4892"/>
                </a:moveTo>
                <a:cubicBezTo>
                  <a:pt x="3115" y="4903"/>
                  <a:pt x="3111" y="4914"/>
                  <a:pt x="3102" y="4920"/>
                </a:cubicBezTo>
                <a:cubicBezTo>
                  <a:pt x="3082" y="4935"/>
                  <a:pt x="3077" y="4955"/>
                  <a:pt x="3078" y="4979"/>
                </a:cubicBezTo>
                <a:cubicBezTo>
                  <a:pt x="3079" y="4988"/>
                  <a:pt x="3077" y="4999"/>
                  <a:pt x="3074" y="5007"/>
                </a:cubicBezTo>
                <a:cubicBezTo>
                  <a:pt x="3062" y="5036"/>
                  <a:pt x="3051" y="5065"/>
                  <a:pt x="3047" y="5096"/>
                </a:cubicBezTo>
                <a:cubicBezTo>
                  <a:pt x="3044" y="5110"/>
                  <a:pt x="3038" y="5116"/>
                  <a:pt x="3027" y="5102"/>
                </a:cubicBezTo>
                <a:cubicBezTo>
                  <a:pt x="3004" y="5070"/>
                  <a:pt x="2968" y="5049"/>
                  <a:pt x="2946" y="5019"/>
                </a:cubicBezTo>
                <a:cubicBezTo>
                  <a:pt x="2930" y="4996"/>
                  <a:pt x="2911" y="4968"/>
                  <a:pt x="2911" y="4936"/>
                </a:cubicBezTo>
                <a:cubicBezTo>
                  <a:pt x="2911" y="4927"/>
                  <a:pt x="2911" y="4921"/>
                  <a:pt x="2924" y="4924"/>
                </a:cubicBezTo>
                <a:cubicBezTo>
                  <a:pt x="2935" y="4926"/>
                  <a:pt x="2947" y="4926"/>
                  <a:pt x="2958" y="4911"/>
                </a:cubicBezTo>
                <a:cubicBezTo>
                  <a:pt x="2918" y="4924"/>
                  <a:pt x="2909" y="4890"/>
                  <a:pt x="2892" y="4870"/>
                </a:cubicBezTo>
                <a:cubicBezTo>
                  <a:pt x="2884" y="4860"/>
                  <a:pt x="2876" y="4848"/>
                  <a:pt x="2897" y="4835"/>
                </a:cubicBezTo>
                <a:cubicBezTo>
                  <a:pt x="2910" y="4827"/>
                  <a:pt x="2924" y="4810"/>
                  <a:pt x="2929" y="4788"/>
                </a:cubicBezTo>
                <a:cubicBezTo>
                  <a:pt x="2934" y="4767"/>
                  <a:pt x="2934" y="4763"/>
                  <a:pt x="2913" y="4769"/>
                </a:cubicBezTo>
                <a:cubicBezTo>
                  <a:pt x="2910" y="4769"/>
                  <a:pt x="2907" y="4768"/>
                  <a:pt x="2905" y="4767"/>
                </a:cubicBezTo>
                <a:cubicBezTo>
                  <a:pt x="2912" y="4736"/>
                  <a:pt x="2870" y="4716"/>
                  <a:pt x="2888" y="4681"/>
                </a:cubicBezTo>
                <a:cubicBezTo>
                  <a:pt x="2896" y="4664"/>
                  <a:pt x="2897" y="4645"/>
                  <a:pt x="2917" y="4634"/>
                </a:cubicBezTo>
                <a:cubicBezTo>
                  <a:pt x="2931" y="4627"/>
                  <a:pt x="2940" y="4612"/>
                  <a:pt x="2945" y="4596"/>
                </a:cubicBezTo>
                <a:cubicBezTo>
                  <a:pt x="2952" y="4577"/>
                  <a:pt x="2962" y="4563"/>
                  <a:pt x="2986" y="4556"/>
                </a:cubicBezTo>
                <a:cubicBezTo>
                  <a:pt x="3000" y="4552"/>
                  <a:pt x="3010" y="4532"/>
                  <a:pt x="3021" y="4518"/>
                </a:cubicBezTo>
                <a:cubicBezTo>
                  <a:pt x="3031" y="4506"/>
                  <a:pt x="3044" y="4502"/>
                  <a:pt x="3060" y="4502"/>
                </a:cubicBezTo>
                <a:cubicBezTo>
                  <a:pt x="3070" y="4503"/>
                  <a:pt x="3082" y="4502"/>
                  <a:pt x="3071" y="4518"/>
                </a:cubicBezTo>
                <a:cubicBezTo>
                  <a:pt x="3070" y="4520"/>
                  <a:pt x="3072" y="4526"/>
                  <a:pt x="3073" y="4526"/>
                </a:cubicBezTo>
                <a:cubicBezTo>
                  <a:pt x="3116" y="4537"/>
                  <a:pt x="3094" y="4572"/>
                  <a:pt x="3097" y="4596"/>
                </a:cubicBezTo>
                <a:cubicBezTo>
                  <a:pt x="3099" y="4613"/>
                  <a:pt x="3106" y="4634"/>
                  <a:pt x="3080" y="4646"/>
                </a:cubicBezTo>
                <a:cubicBezTo>
                  <a:pt x="3068" y="4651"/>
                  <a:pt x="3076" y="4678"/>
                  <a:pt x="3088" y="4677"/>
                </a:cubicBezTo>
                <a:cubicBezTo>
                  <a:pt x="3119" y="4675"/>
                  <a:pt x="3118" y="4699"/>
                  <a:pt x="3120" y="4715"/>
                </a:cubicBezTo>
                <a:cubicBezTo>
                  <a:pt x="3126" y="4774"/>
                  <a:pt x="3116" y="4833"/>
                  <a:pt x="3115" y="4892"/>
                </a:cubicBezTo>
                <a:close/>
                <a:moveTo>
                  <a:pt x="3811" y="4784"/>
                </a:moveTo>
                <a:cubicBezTo>
                  <a:pt x="3809" y="4793"/>
                  <a:pt x="3796" y="4791"/>
                  <a:pt x="3789" y="4795"/>
                </a:cubicBezTo>
                <a:cubicBezTo>
                  <a:pt x="3786" y="4797"/>
                  <a:pt x="3782" y="4797"/>
                  <a:pt x="3777" y="4798"/>
                </a:cubicBezTo>
                <a:cubicBezTo>
                  <a:pt x="3771" y="4785"/>
                  <a:pt x="3784" y="4779"/>
                  <a:pt x="3782" y="4768"/>
                </a:cubicBezTo>
                <a:cubicBezTo>
                  <a:pt x="3780" y="4768"/>
                  <a:pt x="3779" y="4766"/>
                  <a:pt x="3777" y="4766"/>
                </a:cubicBezTo>
                <a:cubicBezTo>
                  <a:pt x="3767" y="4765"/>
                  <a:pt x="3757" y="4791"/>
                  <a:pt x="3747" y="4770"/>
                </a:cubicBezTo>
                <a:cubicBezTo>
                  <a:pt x="3739" y="4754"/>
                  <a:pt x="3744" y="4734"/>
                  <a:pt x="3757" y="4722"/>
                </a:cubicBezTo>
                <a:cubicBezTo>
                  <a:pt x="3768" y="4711"/>
                  <a:pt x="3781" y="4722"/>
                  <a:pt x="3787" y="4732"/>
                </a:cubicBezTo>
                <a:cubicBezTo>
                  <a:pt x="3792" y="4739"/>
                  <a:pt x="3818" y="4748"/>
                  <a:pt x="3791" y="4761"/>
                </a:cubicBezTo>
                <a:cubicBezTo>
                  <a:pt x="3788" y="4762"/>
                  <a:pt x="3790" y="4768"/>
                  <a:pt x="3794" y="4769"/>
                </a:cubicBezTo>
                <a:cubicBezTo>
                  <a:pt x="3802" y="4773"/>
                  <a:pt x="3815" y="4772"/>
                  <a:pt x="3811" y="4784"/>
                </a:cubicBezTo>
                <a:close/>
                <a:moveTo>
                  <a:pt x="3834" y="790"/>
                </a:moveTo>
                <a:cubicBezTo>
                  <a:pt x="3828" y="791"/>
                  <a:pt x="3824" y="791"/>
                  <a:pt x="3826" y="783"/>
                </a:cubicBezTo>
                <a:cubicBezTo>
                  <a:pt x="3827" y="780"/>
                  <a:pt x="3823" y="779"/>
                  <a:pt x="3821" y="777"/>
                </a:cubicBezTo>
                <a:cubicBezTo>
                  <a:pt x="3815" y="774"/>
                  <a:pt x="3805" y="775"/>
                  <a:pt x="3805" y="764"/>
                </a:cubicBezTo>
                <a:cubicBezTo>
                  <a:pt x="3805" y="763"/>
                  <a:pt x="3803" y="763"/>
                  <a:pt x="3802" y="762"/>
                </a:cubicBezTo>
                <a:cubicBezTo>
                  <a:pt x="3787" y="772"/>
                  <a:pt x="3790" y="757"/>
                  <a:pt x="3786" y="751"/>
                </a:cubicBezTo>
                <a:cubicBezTo>
                  <a:pt x="3783" y="745"/>
                  <a:pt x="3782" y="739"/>
                  <a:pt x="3775" y="735"/>
                </a:cubicBezTo>
                <a:cubicBezTo>
                  <a:pt x="3772" y="734"/>
                  <a:pt x="3769" y="733"/>
                  <a:pt x="3772" y="728"/>
                </a:cubicBezTo>
                <a:cubicBezTo>
                  <a:pt x="3775" y="725"/>
                  <a:pt x="3779" y="725"/>
                  <a:pt x="3781" y="727"/>
                </a:cubicBezTo>
                <a:cubicBezTo>
                  <a:pt x="3791" y="740"/>
                  <a:pt x="3808" y="744"/>
                  <a:pt x="3818" y="758"/>
                </a:cubicBezTo>
                <a:cubicBezTo>
                  <a:pt x="3823" y="765"/>
                  <a:pt x="3834" y="769"/>
                  <a:pt x="3837" y="779"/>
                </a:cubicBezTo>
                <a:cubicBezTo>
                  <a:pt x="3838" y="783"/>
                  <a:pt x="3842" y="789"/>
                  <a:pt x="3834" y="790"/>
                </a:cubicBezTo>
                <a:close/>
                <a:moveTo>
                  <a:pt x="3850" y="771"/>
                </a:moveTo>
                <a:cubicBezTo>
                  <a:pt x="3844" y="774"/>
                  <a:pt x="3844" y="765"/>
                  <a:pt x="3844" y="760"/>
                </a:cubicBezTo>
                <a:cubicBezTo>
                  <a:pt x="3848" y="735"/>
                  <a:pt x="3847" y="734"/>
                  <a:pt x="3822" y="738"/>
                </a:cubicBezTo>
                <a:cubicBezTo>
                  <a:pt x="3820" y="738"/>
                  <a:pt x="3818" y="739"/>
                  <a:pt x="3816" y="739"/>
                </a:cubicBezTo>
                <a:cubicBezTo>
                  <a:pt x="3806" y="739"/>
                  <a:pt x="3799" y="736"/>
                  <a:pt x="3796" y="726"/>
                </a:cubicBezTo>
                <a:cubicBezTo>
                  <a:pt x="3793" y="719"/>
                  <a:pt x="3798" y="714"/>
                  <a:pt x="3804" y="714"/>
                </a:cubicBezTo>
                <a:cubicBezTo>
                  <a:pt x="3813" y="713"/>
                  <a:pt x="3824" y="703"/>
                  <a:pt x="3828" y="720"/>
                </a:cubicBezTo>
                <a:cubicBezTo>
                  <a:pt x="3829" y="725"/>
                  <a:pt x="3833" y="731"/>
                  <a:pt x="3838" y="722"/>
                </a:cubicBezTo>
                <a:cubicBezTo>
                  <a:pt x="3842" y="715"/>
                  <a:pt x="3862" y="720"/>
                  <a:pt x="3862" y="727"/>
                </a:cubicBezTo>
                <a:cubicBezTo>
                  <a:pt x="3861" y="745"/>
                  <a:pt x="3875" y="753"/>
                  <a:pt x="3885" y="764"/>
                </a:cubicBezTo>
                <a:cubicBezTo>
                  <a:pt x="3873" y="769"/>
                  <a:pt x="3861" y="763"/>
                  <a:pt x="3850" y="771"/>
                </a:cubicBezTo>
                <a:close/>
                <a:moveTo>
                  <a:pt x="3967" y="717"/>
                </a:moveTo>
                <a:cubicBezTo>
                  <a:pt x="3964" y="734"/>
                  <a:pt x="3950" y="742"/>
                  <a:pt x="3937" y="751"/>
                </a:cubicBezTo>
                <a:cubicBezTo>
                  <a:pt x="3930" y="755"/>
                  <a:pt x="3928" y="746"/>
                  <a:pt x="3925" y="742"/>
                </a:cubicBezTo>
                <a:cubicBezTo>
                  <a:pt x="3923" y="739"/>
                  <a:pt x="3928" y="732"/>
                  <a:pt x="3920" y="733"/>
                </a:cubicBezTo>
                <a:cubicBezTo>
                  <a:pt x="3914" y="733"/>
                  <a:pt x="3909" y="734"/>
                  <a:pt x="3906" y="741"/>
                </a:cubicBezTo>
                <a:cubicBezTo>
                  <a:pt x="3906" y="743"/>
                  <a:pt x="3904" y="745"/>
                  <a:pt x="3903" y="747"/>
                </a:cubicBezTo>
                <a:cubicBezTo>
                  <a:pt x="3902" y="738"/>
                  <a:pt x="3898" y="727"/>
                  <a:pt x="3901" y="722"/>
                </a:cubicBezTo>
                <a:cubicBezTo>
                  <a:pt x="3904" y="715"/>
                  <a:pt x="3895" y="706"/>
                  <a:pt x="3905" y="701"/>
                </a:cubicBezTo>
                <a:cubicBezTo>
                  <a:pt x="3907" y="700"/>
                  <a:pt x="3903" y="696"/>
                  <a:pt x="3898" y="696"/>
                </a:cubicBezTo>
                <a:cubicBezTo>
                  <a:pt x="3892" y="696"/>
                  <a:pt x="3882" y="678"/>
                  <a:pt x="3884" y="672"/>
                </a:cubicBezTo>
                <a:cubicBezTo>
                  <a:pt x="3885" y="671"/>
                  <a:pt x="3886" y="670"/>
                  <a:pt x="3887" y="670"/>
                </a:cubicBezTo>
                <a:cubicBezTo>
                  <a:pt x="3898" y="674"/>
                  <a:pt x="3894" y="665"/>
                  <a:pt x="3895" y="661"/>
                </a:cubicBezTo>
                <a:cubicBezTo>
                  <a:pt x="3897" y="654"/>
                  <a:pt x="3894" y="643"/>
                  <a:pt x="3906" y="643"/>
                </a:cubicBezTo>
                <a:cubicBezTo>
                  <a:pt x="3919" y="644"/>
                  <a:pt x="3927" y="655"/>
                  <a:pt x="3926" y="666"/>
                </a:cubicBezTo>
                <a:cubicBezTo>
                  <a:pt x="3925" y="674"/>
                  <a:pt x="3927" y="681"/>
                  <a:pt x="3939" y="678"/>
                </a:cubicBezTo>
                <a:cubicBezTo>
                  <a:pt x="3947" y="676"/>
                  <a:pt x="3951" y="678"/>
                  <a:pt x="3949" y="688"/>
                </a:cubicBezTo>
                <a:cubicBezTo>
                  <a:pt x="3948" y="696"/>
                  <a:pt x="3955" y="700"/>
                  <a:pt x="3960" y="701"/>
                </a:cubicBezTo>
                <a:cubicBezTo>
                  <a:pt x="3968" y="704"/>
                  <a:pt x="3969" y="711"/>
                  <a:pt x="3967" y="717"/>
                </a:cubicBezTo>
                <a:close/>
                <a:moveTo>
                  <a:pt x="4158" y="4190"/>
                </a:moveTo>
                <a:cubicBezTo>
                  <a:pt x="4149" y="4200"/>
                  <a:pt x="4138" y="4208"/>
                  <a:pt x="4127" y="4215"/>
                </a:cubicBezTo>
                <a:cubicBezTo>
                  <a:pt x="4116" y="4221"/>
                  <a:pt x="4099" y="4220"/>
                  <a:pt x="4111" y="4241"/>
                </a:cubicBezTo>
                <a:cubicBezTo>
                  <a:pt x="4114" y="4245"/>
                  <a:pt x="4104" y="4257"/>
                  <a:pt x="4096" y="4248"/>
                </a:cubicBezTo>
                <a:cubicBezTo>
                  <a:pt x="4086" y="4235"/>
                  <a:pt x="4072" y="4237"/>
                  <a:pt x="4057" y="4231"/>
                </a:cubicBezTo>
                <a:cubicBezTo>
                  <a:pt x="4063" y="4227"/>
                  <a:pt x="4065" y="4214"/>
                  <a:pt x="4073" y="4223"/>
                </a:cubicBezTo>
                <a:cubicBezTo>
                  <a:pt x="4088" y="4240"/>
                  <a:pt x="4089" y="4224"/>
                  <a:pt x="4094" y="4217"/>
                </a:cubicBezTo>
                <a:cubicBezTo>
                  <a:pt x="4100" y="4205"/>
                  <a:pt x="4101" y="4196"/>
                  <a:pt x="4084" y="4194"/>
                </a:cubicBezTo>
                <a:cubicBezTo>
                  <a:pt x="4075" y="4193"/>
                  <a:pt x="4074" y="4184"/>
                  <a:pt x="4075" y="4179"/>
                </a:cubicBezTo>
                <a:cubicBezTo>
                  <a:pt x="4075" y="4170"/>
                  <a:pt x="4086" y="4169"/>
                  <a:pt x="4091" y="4170"/>
                </a:cubicBezTo>
                <a:cubicBezTo>
                  <a:pt x="4115" y="4175"/>
                  <a:pt x="4130" y="4167"/>
                  <a:pt x="4128" y="4146"/>
                </a:cubicBezTo>
                <a:cubicBezTo>
                  <a:pt x="4127" y="4125"/>
                  <a:pt x="4138" y="4133"/>
                  <a:pt x="4145" y="4137"/>
                </a:cubicBezTo>
                <a:cubicBezTo>
                  <a:pt x="4162" y="4144"/>
                  <a:pt x="4170" y="4176"/>
                  <a:pt x="4158" y="4190"/>
                </a:cubicBezTo>
                <a:close/>
                <a:moveTo>
                  <a:pt x="4429" y="4308"/>
                </a:moveTo>
                <a:cubicBezTo>
                  <a:pt x="4428" y="4312"/>
                  <a:pt x="4382" y="4281"/>
                  <a:pt x="4381" y="4274"/>
                </a:cubicBezTo>
                <a:cubicBezTo>
                  <a:pt x="4381" y="4272"/>
                  <a:pt x="4382" y="4268"/>
                  <a:pt x="4383" y="4267"/>
                </a:cubicBezTo>
                <a:cubicBezTo>
                  <a:pt x="4388" y="4265"/>
                  <a:pt x="4392" y="4265"/>
                  <a:pt x="4395" y="4271"/>
                </a:cubicBezTo>
                <a:cubicBezTo>
                  <a:pt x="4402" y="4292"/>
                  <a:pt x="4410" y="4279"/>
                  <a:pt x="4415" y="4270"/>
                </a:cubicBezTo>
                <a:cubicBezTo>
                  <a:pt x="4419" y="4263"/>
                  <a:pt x="4420" y="4256"/>
                  <a:pt x="4431" y="4258"/>
                </a:cubicBezTo>
                <a:cubicBezTo>
                  <a:pt x="4434" y="4258"/>
                  <a:pt x="4440" y="4255"/>
                  <a:pt x="4440" y="4252"/>
                </a:cubicBezTo>
                <a:cubicBezTo>
                  <a:pt x="4443" y="4239"/>
                  <a:pt x="4426" y="4227"/>
                  <a:pt x="4441" y="4209"/>
                </a:cubicBezTo>
                <a:cubicBezTo>
                  <a:pt x="4448" y="4202"/>
                  <a:pt x="4424" y="4189"/>
                  <a:pt x="4410" y="4183"/>
                </a:cubicBezTo>
                <a:cubicBezTo>
                  <a:pt x="4429" y="4163"/>
                  <a:pt x="4446" y="4182"/>
                  <a:pt x="4464" y="4182"/>
                </a:cubicBezTo>
                <a:cubicBezTo>
                  <a:pt x="4472" y="4183"/>
                  <a:pt x="4468" y="4193"/>
                  <a:pt x="4467" y="4200"/>
                </a:cubicBezTo>
                <a:cubicBezTo>
                  <a:pt x="4464" y="4234"/>
                  <a:pt x="4456" y="4270"/>
                  <a:pt x="4491" y="4293"/>
                </a:cubicBezTo>
                <a:cubicBezTo>
                  <a:pt x="4470" y="4305"/>
                  <a:pt x="4444" y="4274"/>
                  <a:pt x="4429" y="4308"/>
                </a:cubicBezTo>
                <a:close/>
                <a:moveTo>
                  <a:pt x="4761" y="4229"/>
                </a:moveTo>
                <a:cubicBezTo>
                  <a:pt x="4760" y="4246"/>
                  <a:pt x="4754" y="4253"/>
                  <a:pt x="4737" y="4245"/>
                </a:cubicBezTo>
                <a:cubicBezTo>
                  <a:pt x="4727" y="4240"/>
                  <a:pt x="4715" y="4238"/>
                  <a:pt x="4706" y="4229"/>
                </a:cubicBezTo>
                <a:cubicBezTo>
                  <a:pt x="4700" y="4223"/>
                  <a:pt x="4691" y="4217"/>
                  <a:pt x="4682" y="4224"/>
                </a:cubicBezTo>
                <a:cubicBezTo>
                  <a:pt x="4704" y="4204"/>
                  <a:pt x="4704" y="4190"/>
                  <a:pt x="4681" y="4164"/>
                </a:cubicBezTo>
                <a:cubicBezTo>
                  <a:pt x="4673" y="4156"/>
                  <a:pt x="4670" y="4144"/>
                  <a:pt x="4675" y="4139"/>
                </a:cubicBezTo>
                <a:cubicBezTo>
                  <a:pt x="4680" y="4132"/>
                  <a:pt x="4694" y="4135"/>
                  <a:pt x="4700" y="4143"/>
                </a:cubicBezTo>
                <a:cubicBezTo>
                  <a:pt x="4715" y="4163"/>
                  <a:pt x="4738" y="4176"/>
                  <a:pt x="4752" y="4197"/>
                </a:cubicBezTo>
                <a:cubicBezTo>
                  <a:pt x="4760" y="4208"/>
                  <a:pt x="4762" y="4217"/>
                  <a:pt x="4761" y="4229"/>
                </a:cubicBezTo>
                <a:close/>
                <a:moveTo>
                  <a:pt x="5280" y="4206"/>
                </a:moveTo>
                <a:cubicBezTo>
                  <a:pt x="5280" y="4206"/>
                  <a:pt x="5278" y="4212"/>
                  <a:pt x="5274" y="4213"/>
                </a:cubicBezTo>
                <a:cubicBezTo>
                  <a:pt x="5253" y="4222"/>
                  <a:pt x="5245" y="4242"/>
                  <a:pt x="5232" y="4258"/>
                </a:cubicBezTo>
                <a:cubicBezTo>
                  <a:pt x="5228" y="4263"/>
                  <a:pt x="5220" y="4274"/>
                  <a:pt x="5219" y="4270"/>
                </a:cubicBezTo>
                <a:cubicBezTo>
                  <a:pt x="5214" y="4257"/>
                  <a:pt x="5197" y="4258"/>
                  <a:pt x="5194" y="4246"/>
                </a:cubicBezTo>
                <a:cubicBezTo>
                  <a:pt x="5192" y="4238"/>
                  <a:pt x="5192" y="4229"/>
                  <a:pt x="5201" y="4226"/>
                </a:cubicBezTo>
                <a:cubicBezTo>
                  <a:pt x="5222" y="4219"/>
                  <a:pt x="5235" y="4204"/>
                  <a:pt x="5247" y="4187"/>
                </a:cubicBezTo>
                <a:cubicBezTo>
                  <a:pt x="5254" y="4177"/>
                  <a:pt x="5262" y="4184"/>
                  <a:pt x="5269" y="4189"/>
                </a:cubicBezTo>
                <a:cubicBezTo>
                  <a:pt x="5275" y="4192"/>
                  <a:pt x="5284" y="4191"/>
                  <a:pt x="5280" y="4206"/>
                </a:cubicBezTo>
                <a:close/>
                <a:moveTo>
                  <a:pt x="5453" y="4278"/>
                </a:moveTo>
                <a:cubicBezTo>
                  <a:pt x="5461" y="4277"/>
                  <a:pt x="5455" y="4290"/>
                  <a:pt x="5448" y="4294"/>
                </a:cubicBezTo>
                <a:cubicBezTo>
                  <a:pt x="5422" y="4306"/>
                  <a:pt x="5427" y="4319"/>
                  <a:pt x="5454" y="4334"/>
                </a:cubicBezTo>
                <a:cubicBezTo>
                  <a:pt x="5433" y="4334"/>
                  <a:pt x="5417" y="4331"/>
                  <a:pt x="5407" y="4346"/>
                </a:cubicBezTo>
                <a:cubicBezTo>
                  <a:pt x="5405" y="4349"/>
                  <a:pt x="5401" y="4350"/>
                  <a:pt x="5397" y="4347"/>
                </a:cubicBezTo>
                <a:cubicBezTo>
                  <a:pt x="5381" y="4336"/>
                  <a:pt x="5365" y="4326"/>
                  <a:pt x="5371" y="4360"/>
                </a:cubicBezTo>
                <a:cubicBezTo>
                  <a:pt x="5372" y="4362"/>
                  <a:pt x="5371" y="4367"/>
                  <a:pt x="5370" y="4363"/>
                </a:cubicBezTo>
                <a:cubicBezTo>
                  <a:pt x="5368" y="4348"/>
                  <a:pt x="5347" y="4367"/>
                  <a:pt x="5348" y="4349"/>
                </a:cubicBezTo>
                <a:cubicBezTo>
                  <a:pt x="5349" y="4328"/>
                  <a:pt x="5323" y="4301"/>
                  <a:pt x="5305" y="4305"/>
                </a:cubicBezTo>
                <a:cubicBezTo>
                  <a:pt x="5290" y="4307"/>
                  <a:pt x="5289" y="4300"/>
                  <a:pt x="5285" y="4290"/>
                </a:cubicBezTo>
                <a:cubicBezTo>
                  <a:pt x="5277" y="4271"/>
                  <a:pt x="5288" y="4252"/>
                  <a:pt x="5288" y="4233"/>
                </a:cubicBezTo>
                <a:cubicBezTo>
                  <a:pt x="5288" y="4227"/>
                  <a:pt x="5296" y="4223"/>
                  <a:pt x="5301" y="4224"/>
                </a:cubicBezTo>
                <a:cubicBezTo>
                  <a:pt x="5321" y="4229"/>
                  <a:pt x="5350" y="4231"/>
                  <a:pt x="5358" y="4240"/>
                </a:cubicBezTo>
                <a:cubicBezTo>
                  <a:pt x="5373" y="4257"/>
                  <a:pt x="5388" y="4252"/>
                  <a:pt x="5409" y="4255"/>
                </a:cubicBezTo>
                <a:cubicBezTo>
                  <a:pt x="5396" y="4267"/>
                  <a:pt x="5379" y="4272"/>
                  <a:pt x="5391" y="4287"/>
                </a:cubicBezTo>
                <a:cubicBezTo>
                  <a:pt x="5399" y="4297"/>
                  <a:pt x="5410" y="4292"/>
                  <a:pt x="5416" y="4280"/>
                </a:cubicBezTo>
                <a:cubicBezTo>
                  <a:pt x="5429" y="4286"/>
                  <a:pt x="5440" y="4279"/>
                  <a:pt x="5453" y="4278"/>
                </a:cubicBezTo>
                <a:close/>
                <a:moveTo>
                  <a:pt x="2303" y="5313"/>
                </a:moveTo>
                <a:cubicBezTo>
                  <a:pt x="2292" y="5306"/>
                  <a:pt x="2280" y="5304"/>
                  <a:pt x="2268" y="5299"/>
                </a:cubicBezTo>
                <a:cubicBezTo>
                  <a:pt x="2254" y="5293"/>
                  <a:pt x="2246" y="5274"/>
                  <a:pt x="2229" y="5277"/>
                </a:cubicBezTo>
                <a:cubicBezTo>
                  <a:pt x="2206" y="5281"/>
                  <a:pt x="2216" y="5304"/>
                  <a:pt x="2209" y="5317"/>
                </a:cubicBezTo>
                <a:cubicBezTo>
                  <a:pt x="2197" y="5341"/>
                  <a:pt x="2220" y="5373"/>
                  <a:pt x="2248" y="5372"/>
                </a:cubicBezTo>
                <a:cubicBezTo>
                  <a:pt x="2262" y="5372"/>
                  <a:pt x="2281" y="5374"/>
                  <a:pt x="2276" y="5353"/>
                </a:cubicBezTo>
                <a:cubicBezTo>
                  <a:pt x="2270" y="5328"/>
                  <a:pt x="2287" y="5336"/>
                  <a:pt x="2298" y="5334"/>
                </a:cubicBezTo>
                <a:cubicBezTo>
                  <a:pt x="2304" y="5334"/>
                  <a:pt x="2311" y="5343"/>
                  <a:pt x="2315" y="5333"/>
                </a:cubicBezTo>
                <a:cubicBezTo>
                  <a:pt x="2319" y="5323"/>
                  <a:pt x="2311" y="5317"/>
                  <a:pt x="2303" y="5313"/>
                </a:cubicBezTo>
                <a:close/>
              </a:path>
            </a:pathLst>
          </a:custGeom>
          <a:gradFill flip="none" rotWithShape="1">
            <a:gsLst>
              <a:gs pos="0">
                <a:srgbClr val="5BBE77"/>
              </a:gs>
              <a:gs pos="100000">
                <a:srgbClr val="ABD22A"/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35" name="Freeform 7"/>
          <p:cNvSpPr>
            <a:spLocks noEditPoints="1"/>
          </p:cNvSpPr>
          <p:nvPr/>
        </p:nvSpPr>
        <p:spPr bwMode="auto">
          <a:xfrm>
            <a:off x="2920859" y="3844992"/>
            <a:ext cx="2484208" cy="2880320"/>
          </a:xfrm>
          <a:custGeom>
            <a:avLst/>
            <a:gdLst>
              <a:gd name="T0" fmla="*/ 1376 w 2745"/>
              <a:gd name="T1" fmla="*/ 85 h 3182"/>
              <a:gd name="T2" fmla="*/ 694 w 2745"/>
              <a:gd name="T3" fmla="*/ 2036 h 3182"/>
              <a:gd name="T4" fmla="*/ 2696 w 2745"/>
              <a:gd name="T5" fmla="*/ 1450 h 3182"/>
              <a:gd name="T6" fmla="*/ 2669 w 2745"/>
              <a:gd name="T7" fmla="*/ 1242 h 3182"/>
              <a:gd name="T8" fmla="*/ 2663 w 2745"/>
              <a:gd name="T9" fmla="*/ 1110 h 3182"/>
              <a:gd name="T10" fmla="*/ 2661 w 2745"/>
              <a:gd name="T11" fmla="*/ 923 h 3182"/>
              <a:gd name="T12" fmla="*/ 2481 w 2745"/>
              <a:gd name="T13" fmla="*/ 863 h 3182"/>
              <a:gd name="T14" fmla="*/ 2457 w 2745"/>
              <a:gd name="T15" fmla="*/ 644 h 3182"/>
              <a:gd name="T16" fmla="*/ 2374 w 2745"/>
              <a:gd name="T17" fmla="*/ 507 h 3182"/>
              <a:gd name="T18" fmla="*/ 2263 w 2745"/>
              <a:gd name="T19" fmla="*/ 368 h 3182"/>
              <a:gd name="T20" fmla="*/ 2162 w 2745"/>
              <a:gd name="T21" fmla="*/ 459 h 3182"/>
              <a:gd name="T22" fmla="*/ 2064 w 2745"/>
              <a:gd name="T23" fmla="*/ 421 h 3182"/>
              <a:gd name="T24" fmla="*/ 1932 w 2745"/>
              <a:gd name="T25" fmla="*/ 290 h 3182"/>
              <a:gd name="T26" fmla="*/ 1801 w 2745"/>
              <a:gd name="T27" fmla="*/ 122 h 3182"/>
              <a:gd name="T28" fmla="*/ 1579 w 2745"/>
              <a:gd name="T29" fmla="*/ 62 h 3182"/>
              <a:gd name="T30" fmla="*/ 1437 w 2745"/>
              <a:gd name="T31" fmla="*/ 181 h 3182"/>
              <a:gd name="T32" fmla="*/ 1315 w 2745"/>
              <a:gd name="T33" fmla="*/ 231 h 3182"/>
              <a:gd name="T34" fmla="*/ 1172 w 2745"/>
              <a:gd name="T35" fmla="*/ 113 h 3182"/>
              <a:gd name="T36" fmla="*/ 1002 w 2745"/>
              <a:gd name="T37" fmla="*/ 57 h 3182"/>
              <a:gd name="T38" fmla="*/ 823 w 2745"/>
              <a:gd name="T39" fmla="*/ 180 h 3182"/>
              <a:gd name="T40" fmla="*/ 723 w 2745"/>
              <a:gd name="T41" fmla="*/ 157 h 3182"/>
              <a:gd name="T42" fmla="*/ 578 w 2745"/>
              <a:gd name="T43" fmla="*/ 384 h 3182"/>
              <a:gd name="T44" fmla="*/ 679 w 2745"/>
              <a:gd name="T45" fmla="*/ 613 h 3182"/>
              <a:gd name="T46" fmla="*/ 514 w 2745"/>
              <a:gd name="T47" fmla="*/ 538 h 3182"/>
              <a:gd name="T48" fmla="*/ 402 w 2745"/>
              <a:gd name="T49" fmla="*/ 546 h 3182"/>
              <a:gd name="T50" fmla="*/ 377 w 2745"/>
              <a:gd name="T51" fmla="*/ 667 h 3182"/>
              <a:gd name="T52" fmla="*/ 354 w 2745"/>
              <a:gd name="T53" fmla="*/ 792 h 3182"/>
              <a:gd name="T54" fmla="*/ 293 w 2745"/>
              <a:gd name="T55" fmla="*/ 796 h 3182"/>
              <a:gd name="T56" fmla="*/ 177 w 2745"/>
              <a:gd name="T57" fmla="*/ 734 h 3182"/>
              <a:gd name="T58" fmla="*/ 104 w 2745"/>
              <a:gd name="T59" fmla="*/ 770 h 3182"/>
              <a:gd name="T60" fmla="*/ 164 w 2745"/>
              <a:gd name="T61" fmla="*/ 968 h 3182"/>
              <a:gd name="T62" fmla="*/ 197 w 2745"/>
              <a:gd name="T63" fmla="*/ 1199 h 3182"/>
              <a:gd name="T64" fmla="*/ 273 w 2745"/>
              <a:gd name="T65" fmla="*/ 1288 h 3182"/>
              <a:gd name="T66" fmla="*/ 154 w 2745"/>
              <a:gd name="T67" fmla="*/ 1443 h 3182"/>
              <a:gd name="T68" fmla="*/ 47 w 2745"/>
              <a:gd name="T69" fmla="*/ 1639 h 3182"/>
              <a:gd name="T70" fmla="*/ 252 w 2745"/>
              <a:gd name="T71" fmla="*/ 1656 h 3182"/>
              <a:gd name="T72" fmla="*/ 543 w 2745"/>
              <a:gd name="T73" fmla="*/ 1633 h 3182"/>
              <a:gd name="T74" fmla="*/ 552 w 2745"/>
              <a:gd name="T75" fmla="*/ 1803 h 3182"/>
              <a:gd name="T76" fmla="*/ 775 w 2745"/>
              <a:gd name="T77" fmla="*/ 1849 h 3182"/>
              <a:gd name="T78" fmla="*/ 884 w 2745"/>
              <a:gd name="T79" fmla="*/ 1933 h 3182"/>
              <a:gd name="T80" fmla="*/ 1104 w 2745"/>
              <a:gd name="T81" fmla="*/ 2165 h 3182"/>
              <a:gd name="T82" fmla="*/ 1447 w 2745"/>
              <a:gd name="T83" fmla="*/ 2573 h 3182"/>
              <a:gd name="T84" fmla="*/ 1633 w 2745"/>
              <a:gd name="T85" fmla="*/ 2027 h 3182"/>
              <a:gd name="T86" fmla="*/ 1842 w 2745"/>
              <a:gd name="T87" fmla="*/ 2029 h 3182"/>
              <a:gd name="T88" fmla="*/ 2003 w 2745"/>
              <a:gd name="T89" fmla="*/ 1981 h 3182"/>
              <a:gd name="T90" fmla="*/ 2217 w 2745"/>
              <a:gd name="T91" fmla="*/ 1945 h 3182"/>
              <a:gd name="T92" fmla="*/ 2312 w 2745"/>
              <a:gd name="T93" fmla="*/ 1893 h 3182"/>
              <a:gd name="T94" fmla="*/ 2441 w 2745"/>
              <a:gd name="T95" fmla="*/ 1758 h 3182"/>
              <a:gd name="T96" fmla="*/ 2670 w 2745"/>
              <a:gd name="T97" fmla="*/ 1653 h 3182"/>
              <a:gd name="T98" fmla="*/ 672 w 2745"/>
              <a:gd name="T99" fmla="*/ 474 h 3182"/>
              <a:gd name="T100" fmla="*/ 673 w 2745"/>
              <a:gd name="T101" fmla="*/ 285 h 3182"/>
              <a:gd name="T102" fmla="*/ 934 w 2745"/>
              <a:gd name="T103" fmla="*/ 146 h 3182"/>
              <a:gd name="T104" fmla="*/ 938 w 2745"/>
              <a:gd name="T105" fmla="*/ 1757 h 3182"/>
              <a:gd name="T106" fmla="*/ 1031 w 2745"/>
              <a:gd name="T107" fmla="*/ 1972 h 3182"/>
              <a:gd name="T108" fmla="*/ 1091 w 2745"/>
              <a:gd name="T109" fmla="*/ 1937 h 3182"/>
              <a:gd name="T110" fmla="*/ 1303 w 2745"/>
              <a:gd name="T111" fmla="*/ 2431 h 3182"/>
              <a:gd name="T112" fmla="*/ 1290 w 2745"/>
              <a:gd name="T113" fmla="*/ 1949 h 3182"/>
              <a:gd name="T114" fmla="*/ 1452 w 2745"/>
              <a:gd name="T115" fmla="*/ 2138 h 3182"/>
              <a:gd name="T116" fmla="*/ 1564 w 2745"/>
              <a:gd name="T117" fmla="*/ 1949 h 3182"/>
              <a:gd name="T118" fmla="*/ 1793 w 2745"/>
              <a:gd name="T119" fmla="*/ 227 h 3182"/>
              <a:gd name="T120" fmla="*/ 2050 w 2745"/>
              <a:gd name="T121" fmla="*/ 1900 h 3182"/>
              <a:gd name="T122" fmla="*/ 2594 w 2745"/>
              <a:gd name="T123" fmla="*/ 1381 h 3182"/>
              <a:gd name="T124" fmla="*/ 823 w 2745"/>
              <a:gd name="T125" fmla="*/ 1969 h 3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5" h="3182">
                <a:moveTo>
                  <a:pt x="789" y="1987"/>
                </a:moveTo>
                <a:cubicBezTo>
                  <a:pt x="772" y="1982"/>
                  <a:pt x="770" y="1974"/>
                  <a:pt x="784" y="1964"/>
                </a:cubicBezTo>
                <a:cubicBezTo>
                  <a:pt x="785" y="1963"/>
                  <a:pt x="785" y="1962"/>
                  <a:pt x="786" y="1960"/>
                </a:cubicBezTo>
                <a:cubicBezTo>
                  <a:pt x="780" y="1957"/>
                  <a:pt x="784" y="1945"/>
                  <a:pt x="773" y="1946"/>
                </a:cubicBezTo>
                <a:cubicBezTo>
                  <a:pt x="764" y="1947"/>
                  <a:pt x="754" y="1947"/>
                  <a:pt x="745" y="1946"/>
                </a:cubicBezTo>
                <a:cubicBezTo>
                  <a:pt x="739" y="1946"/>
                  <a:pt x="734" y="1950"/>
                  <a:pt x="733" y="1955"/>
                </a:cubicBezTo>
                <a:cubicBezTo>
                  <a:pt x="732" y="1961"/>
                  <a:pt x="733" y="1964"/>
                  <a:pt x="725" y="1960"/>
                </a:cubicBezTo>
                <a:cubicBezTo>
                  <a:pt x="717" y="1957"/>
                  <a:pt x="708" y="1961"/>
                  <a:pt x="702" y="1967"/>
                </a:cubicBezTo>
                <a:cubicBezTo>
                  <a:pt x="697" y="1974"/>
                  <a:pt x="704" y="1980"/>
                  <a:pt x="707" y="1985"/>
                </a:cubicBezTo>
                <a:cubicBezTo>
                  <a:pt x="711" y="1992"/>
                  <a:pt x="715" y="1997"/>
                  <a:pt x="723" y="1989"/>
                </a:cubicBezTo>
                <a:cubicBezTo>
                  <a:pt x="725" y="1987"/>
                  <a:pt x="731" y="1987"/>
                  <a:pt x="734" y="1985"/>
                </a:cubicBezTo>
                <a:cubicBezTo>
                  <a:pt x="738" y="1983"/>
                  <a:pt x="741" y="1982"/>
                  <a:pt x="743" y="1987"/>
                </a:cubicBezTo>
                <a:cubicBezTo>
                  <a:pt x="745" y="1991"/>
                  <a:pt x="744" y="1995"/>
                  <a:pt x="739" y="1996"/>
                </a:cubicBezTo>
                <a:cubicBezTo>
                  <a:pt x="735" y="1997"/>
                  <a:pt x="730" y="1996"/>
                  <a:pt x="730" y="2003"/>
                </a:cubicBezTo>
                <a:cubicBezTo>
                  <a:pt x="731" y="2010"/>
                  <a:pt x="735" y="2014"/>
                  <a:pt x="741" y="2016"/>
                </a:cubicBezTo>
                <a:cubicBezTo>
                  <a:pt x="753" y="2018"/>
                  <a:pt x="765" y="2030"/>
                  <a:pt x="778" y="2023"/>
                </a:cubicBezTo>
                <a:cubicBezTo>
                  <a:pt x="788" y="2018"/>
                  <a:pt x="783" y="2000"/>
                  <a:pt x="792" y="1991"/>
                </a:cubicBezTo>
                <a:cubicBezTo>
                  <a:pt x="792" y="1991"/>
                  <a:pt x="790" y="1987"/>
                  <a:pt x="789" y="1987"/>
                </a:cubicBezTo>
                <a:close/>
                <a:moveTo>
                  <a:pt x="1331" y="115"/>
                </a:moveTo>
                <a:cubicBezTo>
                  <a:pt x="1334" y="112"/>
                  <a:pt x="1336" y="106"/>
                  <a:pt x="1340" y="107"/>
                </a:cubicBezTo>
                <a:cubicBezTo>
                  <a:pt x="1358" y="113"/>
                  <a:pt x="1364" y="100"/>
                  <a:pt x="1372" y="89"/>
                </a:cubicBezTo>
                <a:cubicBezTo>
                  <a:pt x="1373" y="87"/>
                  <a:pt x="1373" y="85"/>
                  <a:pt x="1376" y="85"/>
                </a:cubicBezTo>
                <a:cubicBezTo>
                  <a:pt x="1391" y="82"/>
                  <a:pt x="1386" y="74"/>
                  <a:pt x="1382" y="65"/>
                </a:cubicBezTo>
                <a:cubicBezTo>
                  <a:pt x="1377" y="55"/>
                  <a:pt x="1368" y="47"/>
                  <a:pt x="1367" y="36"/>
                </a:cubicBezTo>
                <a:cubicBezTo>
                  <a:pt x="1365" y="15"/>
                  <a:pt x="1353" y="8"/>
                  <a:pt x="1332" y="15"/>
                </a:cubicBezTo>
                <a:cubicBezTo>
                  <a:pt x="1333" y="20"/>
                  <a:pt x="1337" y="22"/>
                  <a:pt x="1342" y="24"/>
                </a:cubicBezTo>
                <a:cubicBezTo>
                  <a:pt x="1347" y="26"/>
                  <a:pt x="1354" y="28"/>
                  <a:pt x="1352" y="34"/>
                </a:cubicBezTo>
                <a:cubicBezTo>
                  <a:pt x="1351" y="40"/>
                  <a:pt x="1344" y="36"/>
                  <a:pt x="1340" y="35"/>
                </a:cubicBezTo>
                <a:cubicBezTo>
                  <a:pt x="1334" y="34"/>
                  <a:pt x="1329" y="35"/>
                  <a:pt x="1326" y="40"/>
                </a:cubicBezTo>
                <a:cubicBezTo>
                  <a:pt x="1322" y="45"/>
                  <a:pt x="1325" y="49"/>
                  <a:pt x="1329" y="52"/>
                </a:cubicBezTo>
                <a:cubicBezTo>
                  <a:pt x="1336" y="58"/>
                  <a:pt x="1322" y="66"/>
                  <a:pt x="1331" y="72"/>
                </a:cubicBezTo>
                <a:cubicBezTo>
                  <a:pt x="1338" y="76"/>
                  <a:pt x="1346" y="67"/>
                  <a:pt x="1351" y="75"/>
                </a:cubicBezTo>
                <a:cubicBezTo>
                  <a:pt x="1351" y="75"/>
                  <a:pt x="1352" y="75"/>
                  <a:pt x="1352" y="76"/>
                </a:cubicBezTo>
                <a:cubicBezTo>
                  <a:pt x="1364" y="81"/>
                  <a:pt x="1355" y="89"/>
                  <a:pt x="1354" y="94"/>
                </a:cubicBezTo>
                <a:cubicBezTo>
                  <a:pt x="1351" y="101"/>
                  <a:pt x="1348" y="96"/>
                  <a:pt x="1343" y="92"/>
                </a:cubicBezTo>
                <a:cubicBezTo>
                  <a:pt x="1332" y="81"/>
                  <a:pt x="1331" y="99"/>
                  <a:pt x="1323" y="102"/>
                </a:cubicBezTo>
                <a:cubicBezTo>
                  <a:pt x="1319" y="103"/>
                  <a:pt x="1313" y="108"/>
                  <a:pt x="1318" y="114"/>
                </a:cubicBezTo>
                <a:cubicBezTo>
                  <a:pt x="1322" y="118"/>
                  <a:pt x="1327" y="121"/>
                  <a:pt x="1331" y="115"/>
                </a:cubicBezTo>
                <a:close/>
                <a:moveTo>
                  <a:pt x="719" y="2016"/>
                </a:moveTo>
                <a:cubicBezTo>
                  <a:pt x="713" y="2014"/>
                  <a:pt x="715" y="2009"/>
                  <a:pt x="712" y="2006"/>
                </a:cubicBezTo>
                <a:cubicBezTo>
                  <a:pt x="707" y="2000"/>
                  <a:pt x="701" y="1996"/>
                  <a:pt x="692" y="1999"/>
                </a:cubicBezTo>
                <a:cubicBezTo>
                  <a:pt x="686" y="2001"/>
                  <a:pt x="680" y="2004"/>
                  <a:pt x="680" y="2010"/>
                </a:cubicBezTo>
                <a:cubicBezTo>
                  <a:pt x="681" y="2019"/>
                  <a:pt x="683" y="2028"/>
                  <a:pt x="688" y="2036"/>
                </a:cubicBezTo>
                <a:cubicBezTo>
                  <a:pt x="688" y="2037"/>
                  <a:pt x="692" y="2037"/>
                  <a:pt x="694" y="2036"/>
                </a:cubicBezTo>
                <a:cubicBezTo>
                  <a:pt x="702" y="2031"/>
                  <a:pt x="707" y="2032"/>
                  <a:pt x="713" y="2040"/>
                </a:cubicBezTo>
                <a:cubicBezTo>
                  <a:pt x="716" y="2044"/>
                  <a:pt x="720" y="2048"/>
                  <a:pt x="726" y="2047"/>
                </a:cubicBezTo>
                <a:cubicBezTo>
                  <a:pt x="728" y="2041"/>
                  <a:pt x="722" y="2037"/>
                  <a:pt x="725" y="2032"/>
                </a:cubicBezTo>
                <a:cubicBezTo>
                  <a:pt x="733" y="2021"/>
                  <a:pt x="733" y="2020"/>
                  <a:pt x="719" y="2016"/>
                </a:cubicBezTo>
                <a:close/>
                <a:moveTo>
                  <a:pt x="2727" y="1574"/>
                </a:moveTo>
                <a:cubicBezTo>
                  <a:pt x="2717" y="1568"/>
                  <a:pt x="2712" y="1562"/>
                  <a:pt x="2721" y="1551"/>
                </a:cubicBezTo>
                <a:cubicBezTo>
                  <a:pt x="2725" y="1546"/>
                  <a:pt x="2728" y="1538"/>
                  <a:pt x="2722" y="1532"/>
                </a:cubicBezTo>
                <a:cubicBezTo>
                  <a:pt x="2719" y="1528"/>
                  <a:pt x="2709" y="1530"/>
                  <a:pt x="2712" y="1523"/>
                </a:cubicBezTo>
                <a:cubicBezTo>
                  <a:pt x="2716" y="1513"/>
                  <a:pt x="2719" y="1528"/>
                  <a:pt x="2724" y="1525"/>
                </a:cubicBezTo>
                <a:cubicBezTo>
                  <a:pt x="2728" y="1522"/>
                  <a:pt x="2732" y="1526"/>
                  <a:pt x="2736" y="1526"/>
                </a:cubicBezTo>
                <a:cubicBezTo>
                  <a:pt x="2739" y="1527"/>
                  <a:pt x="2742" y="1526"/>
                  <a:pt x="2742" y="1523"/>
                </a:cubicBezTo>
                <a:cubicBezTo>
                  <a:pt x="2742" y="1516"/>
                  <a:pt x="2736" y="1513"/>
                  <a:pt x="2732" y="1509"/>
                </a:cubicBezTo>
                <a:cubicBezTo>
                  <a:pt x="2729" y="1506"/>
                  <a:pt x="2726" y="1503"/>
                  <a:pt x="2721" y="1506"/>
                </a:cubicBezTo>
                <a:cubicBezTo>
                  <a:pt x="2718" y="1509"/>
                  <a:pt x="2714" y="1514"/>
                  <a:pt x="2709" y="1509"/>
                </a:cubicBezTo>
                <a:cubicBezTo>
                  <a:pt x="2708" y="1508"/>
                  <a:pt x="2708" y="1506"/>
                  <a:pt x="2708" y="1505"/>
                </a:cubicBezTo>
                <a:cubicBezTo>
                  <a:pt x="2711" y="1501"/>
                  <a:pt x="2716" y="1502"/>
                  <a:pt x="2720" y="1501"/>
                </a:cubicBezTo>
                <a:cubicBezTo>
                  <a:pt x="2722" y="1500"/>
                  <a:pt x="2724" y="1500"/>
                  <a:pt x="2726" y="1500"/>
                </a:cubicBezTo>
                <a:cubicBezTo>
                  <a:pt x="2731" y="1501"/>
                  <a:pt x="2736" y="1503"/>
                  <a:pt x="2736" y="1495"/>
                </a:cubicBezTo>
                <a:cubicBezTo>
                  <a:pt x="2736" y="1488"/>
                  <a:pt x="2731" y="1487"/>
                  <a:pt x="2725" y="1488"/>
                </a:cubicBezTo>
                <a:cubicBezTo>
                  <a:pt x="2709" y="1491"/>
                  <a:pt x="2698" y="1481"/>
                  <a:pt x="2686" y="1475"/>
                </a:cubicBezTo>
                <a:cubicBezTo>
                  <a:pt x="2682" y="1473"/>
                  <a:pt x="2672" y="1465"/>
                  <a:pt x="2685" y="1458"/>
                </a:cubicBezTo>
                <a:cubicBezTo>
                  <a:pt x="2688" y="1456"/>
                  <a:pt x="2692" y="1453"/>
                  <a:pt x="2696" y="1450"/>
                </a:cubicBezTo>
                <a:cubicBezTo>
                  <a:pt x="2699" y="1448"/>
                  <a:pt x="2707" y="1449"/>
                  <a:pt x="2704" y="1442"/>
                </a:cubicBezTo>
                <a:cubicBezTo>
                  <a:pt x="2701" y="1434"/>
                  <a:pt x="2692" y="1432"/>
                  <a:pt x="2686" y="1430"/>
                </a:cubicBezTo>
                <a:cubicBezTo>
                  <a:pt x="2678" y="1428"/>
                  <a:pt x="2686" y="1438"/>
                  <a:pt x="2681" y="1440"/>
                </a:cubicBezTo>
                <a:cubicBezTo>
                  <a:pt x="2669" y="1433"/>
                  <a:pt x="2658" y="1432"/>
                  <a:pt x="2650" y="1443"/>
                </a:cubicBezTo>
                <a:cubicBezTo>
                  <a:pt x="2644" y="1452"/>
                  <a:pt x="2638" y="1449"/>
                  <a:pt x="2631" y="1447"/>
                </a:cubicBezTo>
                <a:cubicBezTo>
                  <a:pt x="2629" y="1446"/>
                  <a:pt x="2624" y="1446"/>
                  <a:pt x="2627" y="1442"/>
                </a:cubicBezTo>
                <a:cubicBezTo>
                  <a:pt x="2629" y="1440"/>
                  <a:pt x="2628" y="1435"/>
                  <a:pt x="2633" y="1435"/>
                </a:cubicBezTo>
                <a:cubicBezTo>
                  <a:pt x="2643" y="1435"/>
                  <a:pt x="2643" y="1435"/>
                  <a:pt x="2639" y="1427"/>
                </a:cubicBezTo>
                <a:cubicBezTo>
                  <a:pt x="2638" y="1424"/>
                  <a:pt x="2634" y="1421"/>
                  <a:pt x="2638" y="1416"/>
                </a:cubicBezTo>
                <a:cubicBezTo>
                  <a:pt x="2647" y="1424"/>
                  <a:pt x="2652" y="1440"/>
                  <a:pt x="2668" y="1430"/>
                </a:cubicBezTo>
                <a:cubicBezTo>
                  <a:pt x="2666" y="1425"/>
                  <a:pt x="2666" y="1424"/>
                  <a:pt x="2671" y="1421"/>
                </a:cubicBezTo>
                <a:cubicBezTo>
                  <a:pt x="2674" y="1419"/>
                  <a:pt x="2673" y="1417"/>
                  <a:pt x="2672" y="1415"/>
                </a:cubicBezTo>
                <a:cubicBezTo>
                  <a:pt x="2666" y="1406"/>
                  <a:pt x="2661" y="1398"/>
                  <a:pt x="2648" y="1403"/>
                </a:cubicBezTo>
                <a:cubicBezTo>
                  <a:pt x="2636" y="1406"/>
                  <a:pt x="2635" y="1396"/>
                  <a:pt x="2633" y="1388"/>
                </a:cubicBezTo>
                <a:cubicBezTo>
                  <a:pt x="2632" y="1382"/>
                  <a:pt x="2624" y="1372"/>
                  <a:pt x="2636" y="1370"/>
                </a:cubicBezTo>
                <a:cubicBezTo>
                  <a:pt x="2653" y="1366"/>
                  <a:pt x="2657" y="1356"/>
                  <a:pt x="2655" y="1342"/>
                </a:cubicBezTo>
                <a:cubicBezTo>
                  <a:pt x="2666" y="1346"/>
                  <a:pt x="2675" y="1355"/>
                  <a:pt x="2687" y="1347"/>
                </a:cubicBezTo>
                <a:cubicBezTo>
                  <a:pt x="2696" y="1341"/>
                  <a:pt x="2684" y="1333"/>
                  <a:pt x="2688" y="1329"/>
                </a:cubicBezTo>
                <a:cubicBezTo>
                  <a:pt x="2698" y="1319"/>
                  <a:pt x="2693" y="1306"/>
                  <a:pt x="2695" y="1295"/>
                </a:cubicBezTo>
                <a:cubicBezTo>
                  <a:pt x="2697" y="1284"/>
                  <a:pt x="2694" y="1279"/>
                  <a:pt x="2683" y="1282"/>
                </a:cubicBezTo>
                <a:cubicBezTo>
                  <a:pt x="2688" y="1275"/>
                  <a:pt x="2693" y="1271"/>
                  <a:pt x="2701" y="1273"/>
                </a:cubicBezTo>
                <a:cubicBezTo>
                  <a:pt x="2697" y="1254"/>
                  <a:pt x="2674" y="1258"/>
                  <a:pt x="2669" y="1242"/>
                </a:cubicBezTo>
                <a:cubicBezTo>
                  <a:pt x="2675" y="1240"/>
                  <a:pt x="2682" y="1246"/>
                  <a:pt x="2685" y="1239"/>
                </a:cubicBezTo>
                <a:cubicBezTo>
                  <a:pt x="2688" y="1234"/>
                  <a:pt x="2679" y="1234"/>
                  <a:pt x="2676" y="1230"/>
                </a:cubicBezTo>
                <a:cubicBezTo>
                  <a:pt x="2672" y="1226"/>
                  <a:pt x="2674" y="1220"/>
                  <a:pt x="2674" y="1215"/>
                </a:cubicBezTo>
                <a:cubicBezTo>
                  <a:pt x="2675" y="1213"/>
                  <a:pt x="2676" y="1211"/>
                  <a:pt x="2679" y="1212"/>
                </a:cubicBezTo>
                <a:cubicBezTo>
                  <a:pt x="2693" y="1223"/>
                  <a:pt x="2692" y="1210"/>
                  <a:pt x="2693" y="1202"/>
                </a:cubicBezTo>
                <a:cubicBezTo>
                  <a:pt x="2700" y="1203"/>
                  <a:pt x="2709" y="1208"/>
                  <a:pt x="2709" y="1200"/>
                </a:cubicBezTo>
                <a:cubicBezTo>
                  <a:pt x="2709" y="1191"/>
                  <a:pt x="2708" y="1187"/>
                  <a:pt x="2718" y="1187"/>
                </a:cubicBezTo>
                <a:cubicBezTo>
                  <a:pt x="2723" y="1187"/>
                  <a:pt x="2722" y="1183"/>
                  <a:pt x="2721" y="1180"/>
                </a:cubicBezTo>
                <a:cubicBezTo>
                  <a:pt x="2720" y="1175"/>
                  <a:pt x="2717" y="1170"/>
                  <a:pt x="2716" y="1165"/>
                </a:cubicBezTo>
                <a:cubicBezTo>
                  <a:pt x="2715" y="1158"/>
                  <a:pt x="2710" y="1149"/>
                  <a:pt x="2725" y="1149"/>
                </a:cubicBezTo>
                <a:cubicBezTo>
                  <a:pt x="2731" y="1150"/>
                  <a:pt x="2735" y="1143"/>
                  <a:pt x="2733" y="1137"/>
                </a:cubicBezTo>
                <a:cubicBezTo>
                  <a:pt x="2731" y="1131"/>
                  <a:pt x="2727" y="1126"/>
                  <a:pt x="2720" y="1129"/>
                </a:cubicBezTo>
                <a:cubicBezTo>
                  <a:pt x="2715" y="1131"/>
                  <a:pt x="2710" y="1133"/>
                  <a:pt x="2705" y="1134"/>
                </a:cubicBezTo>
                <a:cubicBezTo>
                  <a:pt x="2716" y="1127"/>
                  <a:pt x="2714" y="1121"/>
                  <a:pt x="2709" y="1111"/>
                </a:cubicBezTo>
                <a:cubicBezTo>
                  <a:pt x="2702" y="1098"/>
                  <a:pt x="2693" y="1101"/>
                  <a:pt x="2684" y="1104"/>
                </a:cubicBezTo>
                <a:cubicBezTo>
                  <a:pt x="2678" y="1105"/>
                  <a:pt x="2670" y="1104"/>
                  <a:pt x="2671" y="1111"/>
                </a:cubicBezTo>
                <a:cubicBezTo>
                  <a:pt x="2672" y="1118"/>
                  <a:pt x="2679" y="1114"/>
                  <a:pt x="2684" y="1113"/>
                </a:cubicBezTo>
                <a:cubicBezTo>
                  <a:pt x="2694" y="1111"/>
                  <a:pt x="2698" y="1116"/>
                  <a:pt x="2699" y="1125"/>
                </a:cubicBezTo>
                <a:cubicBezTo>
                  <a:pt x="2692" y="1119"/>
                  <a:pt x="2686" y="1117"/>
                  <a:pt x="2680" y="1126"/>
                </a:cubicBezTo>
                <a:cubicBezTo>
                  <a:pt x="2677" y="1132"/>
                  <a:pt x="2672" y="1131"/>
                  <a:pt x="2667" y="1128"/>
                </a:cubicBezTo>
                <a:cubicBezTo>
                  <a:pt x="2663" y="1126"/>
                  <a:pt x="2659" y="1123"/>
                  <a:pt x="2662" y="1117"/>
                </a:cubicBezTo>
                <a:cubicBezTo>
                  <a:pt x="2663" y="1115"/>
                  <a:pt x="2664" y="1111"/>
                  <a:pt x="2663" y="1110"/>
                </a:cubicBezTo>
                <a:cubicBezTo>
                  <a:pt x="2651" y="1094"/>
                  <a:pt x="2666" y="1082"/>
                  <a:pt x="2670" y="1069"/>
                </a:cubicBezTo>
                <a:cubicBezTo>
                  <a:pt x="2672" y="1064"/>
                  <a:pt x="2674" y="1068"/>
                  <a:pt x="2676" y="1069"/>
                </a:cubicBezTo>
                <a:cubicBezTo>
                  <a:pt x="2680" y="1071"/>
                  <a:pt x="2683" y="1071"/>
                  <a:pt x="2685" y="1068"/>
                </a:cubicBezTo>
                <a:cubicBezTo>
                  <a:pt x="2688" y="1064"/>
                  <a:pt x="2685" y="1060"/>
                  <a:pt x="2682" y="1058"/>
                </a:cubicBezTo>
                <a:cubicBezTo>
                  <a:pt x="2669" y="1052"/>
                  <a:pt x="2673" y="1045"/>
                  <a:pt x="2682" y="1038"/>
                </a:cubicBezTo>
                <a:cubicBezTo>
                  <a:pt x="2685" y="1036"/>
                  <a:pt x="2687" y="1032"/>
                  <a:pt x="2686" y="1028"/>
                </a:cubicBezTo>
                <a:cubicBezTo>
                  <a:pt x="2684" y="1024"/>
                  <a:pt x="2679" y="1025"/>
                  <a:pt x="2676" y="1025"/>
                </a:cubicBezTo>
                <a:cubicBezTo>
                  <a:pt x="2671" y="1024"/>
                  <a:pt x="2665" y="1026"/>
                  <a:pt x="2660" y="1023"/>
                </a:cubicBezTo>
                <a:cubicBezTo>
                  <a:pt x="2657" y="1020"/>
                  <a:pt x="2654" y="1013"/>
                  <a:pt x="2649" y="1018"/>
                </a:cubicBezTo>
                <a:cubicBezTo>
                  <a:pt x="2644" y="1022"/>
                  <a:pt x="2653" y="1025"/>
                  <a:pt x="2652" y="1029"/>
                </a:cubicBezTo>
                <a:cubicBezTo>
                  <a:pt x="2646" y="1034"/>
                  <a:pt x="2643" y="1024"/>
                  <a:pt x="2637" y="1028"/>
                </a:cubicBezTo>
                <a:cubicBezTo>
                  <a:pt x="2625" y="1036"/>
                  <a:pt x="2623" y="1026"/>
                  <a:pt x="2622" y="1017"/>
                </a:cubicBezTo>
                <a:cubicBezTo>
                  <a:pt x="2622" y="1011"/>
                  <a:pt x="2620" y="1007"/>
                  <a:pt x="2614" y="1010"/>
                </a:cubicBezTo>
                <a:cubicBezTo>
                  <a:pt x="2606" y="1014"/>
                  <a:pt x="2602" y="1006"/>
                  <a:pt x="2594" y="1005"/>
                </a:cubicBezTo>
                <a:cubicBezTo>
                  <a:pt x="2602" y="999"/>
                  <a:pt x="2603" y="996"/>
                  <a:pt x="2601" y="986"/>
                </a:cubicBezTo>
                <a:cubicBezTo>
                  <a:pt x="2601" y="985"/>
                  <a:pt x="2601" y="982"/>
                  <a:pt x="2602" y="982"/>
                </a:cubicBezTo>
                <a:cubicBezTo>
                  <a:pt x="2610" y="976"/>
                  <a:pt x="2605" y="967"/>
                  <a:pt x="2605" y="960"/>
                </a:cubicBezTo>
                <a:cubicBezTo>
                  <a:pt x="2604" y="951"/>
                  <a:pt x="2605" y="943"/>
                  <a:pt x="2613" y="936"/>
                </a:cubicBezTo>
                <a:cubicBezTo>
                  <a:pt x="2616" y="937"/>
                  <a:pt x="2616" y="950"/>
                  <a:pt x="2622" y="942"/>
                </a:cubicBezTo>
                <a:cubicBezTo>
                  <a:pt x="2631" y="931"/>
                  <a:pt x="2635" y="938"/>
                  <a:pt x="2641" y="945"/>
                </a:cubicBezTo>
                <a:cubicBezTo>
                  <a:pt x="2648" y="951"/>
                  <a:pt x="2659" y="953"/>
                  <a:pt x="2665" y="946"/>
                </a:cubicBezTo>
                <a:cubicBezTo>
                  <a:pt x="2671" y="939"/>
                  <a:pt x="2668" y="930"/>
                  <a:pt x="2661" y="923"/>
                </a:cubicBezTo>
                <a:cubicBezTo>
                  <a:pt x="2658" y="920"/>
                  <a:pt x="2655" y="919"/>
                  <a:pt x="2650" y="921"/>
                </a:cubicBezTo>
                <a:cubicBezTo>
                  <a:pt x="2645" y="925"/>
                  <a:pt x="2638" y="926"/>
                  <a:pt x="2634" y="922"/>
                </a:cubicBezTo>
                <a:cubicBezTo>
                  <a:pt x="2626" y="913"/>
                  <a:pt x="2621" y="917"/>
                  <a:pt x="2614" y="923"/>
                </a:cubicBezTo>
                <a:cubicBezTo>
                  <a:pt x="2617" y="910"/>
                  <a:pt x="2639" y="897"/>
                  <a:pt x="2660" y="895"/>
                </a:cubicBezTo>
                <a:cubicBezTo>
                  <a:pt x="2653" y="896"/>
                  <a:pt x="2650" y="899"/>
                  <a:pt x="2650" y="906"/>
                </a:cubicBezTo>
                <a:cubicBezTo>
                  <a:pt x="2650" y="912"/>
                  <a:pt x="2655" y="913"/>
                  <a:pt x="2660" y="914"/>
                </a:cubicBezTo>
                <a:cubicBezTo>
                  <a:pt x="2666" y="916"/>
                  <a:pt x="2672" y="915"/>
                  <a:pt x="2676" y="910"/>
                </a:cubicBezTo>
                <a:cubicBezTo>
                  <a:pt x="2683" y="902"/>
                  <a:pt x="2676" y="880"/>
                  <a:pt x="2666" y="874"/>
                </a:cubicBezTo>
                <a:cubicBezTo>
                  <a:pt x="2670" y="869"/>
                  <a:pt x="2678" y="875"/>
                  <a:pt x="2679" y="869"/>
                </a:cubicBezTo>
                <a:cubicBezTo>
                  <a:pt x="2681" y="862"/>
                  <a:pt x="2673" y="861"/>
                  <a:pt x="2667" y="860"/>
                </a:cubicBezTo>
                <a:cubicBezTo>
                  <a:pt x="2663" y="859"/>
                  <a:pt x="2661" y="856"/>
                  <a:pt x="2659" y="853"/>
                </a:cubicBezTo>
                <a:cubicBezTo>
                  <a:pt x="2658" y="851"/>
                  <a:pt x="2658" y="846"/>
                  <a:pt x="2653" y="847"/>
                </a:cubicBezTo>
                <a:cubicBezTo>
                  <a:pt x="2650" y="848"/>
                  <a:pt x="2651" y="852"/>
                  <a:pt x="2650" y="855"/>
                </a:cubicBezTo>
                <a:cubicBezTo>
                  <a:pt x="2646" y="863"/>
                  <a:pt x="2643" y="872"/>
                  <a:pt x="2636" y="878"/>
                </a:cubicBezTo>
                <a:cubicBezTo>
                  <a:pt x="2630" y="883"/>
                  <a:pt x="2624" y="874"/>
                  <a:pt x="2618" y="871"/>
                </a:cubicBezTo>
                <a:cubicBezTo>
                  <a:pt x="2609" y="868"/>
                  <a:pt x="2598" y="865"/>
                  <a:pt x="2591" y="872"/>
                </a:cubicBezTo>
                <a:cubicBezTo>
                  <a:pt x="2581" y="882"/>
                  <a:pt x="2568" y="881"/>
                  <a:pt x="2558" y="877"/>
                </a:cubicBezTo>
                <a:cubicBezTo>
                  <a:pt x="2550" y="875"/>
                  <a:pt x="2549" y="874"/>
                  <a:pt x="2549" y="882"/>
                </a:cubicBezTo>
                <a:cubicBezTo>
                  <a:pt x="2548" y="891"/>
                  <a:pt x="2543" y="892"/>
                  <a:pt x="2536" y="890"/>
                </a:cubicBezTo>
                <a:cubicBezTo>
                  <a:pt x="2530" y="889"/>
                  <a:pt x="2525" y="888"/>
                  <a:pt x="2519" y="891"/>
                </a:cubicBezTo>
                <a:cubicBezTo>
                  <a:pt x="2511" y="895"/>
                  <a:pt x="2504" y="892"/>
                  <a:pt x="2499" y="886"/>
                </a:cubicBezTo>
                <a:cubicBezTo>
                  <a:pt x="2493" y="879"/>
                  <a:pt x="2483" y="874"/>
                  <a:pt x="2481" y="863"/>
                </a:cubicBezTo>
                <a:cubicBezTo>
                  <a:pt x="2481" y="861"/>
                  <a:pt x="2479" y="858"/>
                  <a:pt x="2476" y="858"/>
                </a:cubicBezTo>
                <a:cubicBezTo>
                  <a:pt x="2471" y="859"/>
                  <a:pt x="2473" y="863"/>
                  <a:pt x="2474" y="866"/>
                </a:cubicBezTo>
                <a:cubicBezTo>
                  <a:pt x="2477" y="874"/>
                  <a:pt x="2473" y="876"/>
                  <a:pt x="2466" y="876"/>
                </a:cubicBezTo>
                <a:cubicBezTo>
                  <a:pt x="2457" y="876"/>
                  <a:pt x="2446" y="868"/>
                  <a:pt x="2449" y="864"/>
                </a:cubicBezTo>
                <a:cubicBezTo>
                  <a:pt x="2460" y="850"/>
                  <a:pt x="2448" y="852"/>
                  <a:pt x="2442" y="849"/>
                </a:cubicBezTo>
                <a:cubicBezTo>
                  <a:pt x="2448" y="849"/>
                  <a:pt x="2454" y="850"/>
                  <a:pt x="2460" y="850"/>
                </a:cubicBezTo>
                <a:cubicBezTo>
                  <a:pt x="2463" y="851"/>
                  <a:pt x="2468" y="855"/>
                  <a:pt x="2470" y="848"/>
                </a:cubicBezTo>
                <a:cubicBezTo>
                  <a:pt x="2471" y="844"/>
                  <a:pt x="2470" y="840"/>
                  <a:pt x="2465" y="838"/>
                </a:cubicBezTo>
                <a:cubicBezTo>
                  <a:pt x="2451" y="832"/>
                  <a:pt x="2461" y="827"/>
                  <a:pt x="2466" y="823"/>
                </a:cubicBezTo>
                <a:cubicBezTo>
                  <a:pt x="2470" y="826"/>
                  <a:pt x="2473" y="830"/>
                  <a:pt x="2477" y="833"/>
                </a:cubicBezTo>
                <a:cubicBezTo>
                  <a:pt x="2479" y="835"/>
                  <a:pt x="2482" y="837"/>
                  <a:pt x="2484" y="836"/>
                </a:cubicBezTo>
                <a:cubicBezTo>
                  <a:pt x="2487" y="834"/>
                  <a:pt x="2488" y="831"/>
                  <a:pt x="2487" y="829"/>
                </a:cubicBezTo>
                <a:cubicBezTo>
                  <a:pt x="2485" y="815"/>
                  <a:pt x="2486" y="801"/>
                  <a:pt x="2478" y="790"/>
                </a:cubicBezTo>
                <a:cubicBezTo>
                  <a:pt x="2494" y="797"/>
                  <a:pt x="2495" y="797"/>
                  <a:pt x="2500" y="778"/>
                </a:cubicBezTo>
                <a:cubicBezTo>
                  <a:pt x="2503" y="767"/>
                  <a:pt x="2501" y="755"/>
                  <a:pt x="2513" y="746"/>
                </a:cubicBezTo>
                <a:cubicBezTo>
                  <a:pt x="2517" y="743"/>
                  <a:pt x="2517" y="737"/>
                  <a:pt x="2511" y="733"/>
                </a:cubicBezTo>
                <a:cubicBezTo>
                  <a:pt x="2506" y="731"/>
                  <a:pt x="2503" y="727"/>
                  <a:pt x="2499" y="723"/>
                </a:cubicBezTo>
                <a:cubicBezTo>
                  <a:pt x="2506" y="721"/>
                  <a:pt x="2511" y="729"/>
                  <a:pt x="2516" y="723"/>
                </a:cubicBezTo>
                <a:cubicBezTo>
                  <a:pt x="2519" y="720"/>
                  <a:pt x="2516" y="715"/>
                  <a:pt x="2513" y="714"/>
                </a:cubicBezTo>
                <a:cubicBezTo>
                  <a:pt x="2502" y="708"/>
                  <a:pt x="2498" y="691"/>
                  <a:pt x="2481" y="692"/>
                </a:cubicBezTo>
                <a:cubicBezTo>
                  <a:pt x="2472" y="692"/>
                  <a:pt x="2464" y="689"/>
                  <a:pt x="2470" y="675"/>
                </a:cubicBezTo>
                <a:cubicBezTo>
                  <a:pt x="2476" y="662"/>
                  <a:pt x="2464" y="653"/>
                  <a:pt x="2457" y="644"/>
                </a:cubicBezTo>
                <a:cubicBezTo>
                  <a:pt x="2451" y="638"/>
                  <a:pt x="2447" y="646"/>
                  <a:pt x="2443" y="650"/>
                </a:cubicBezTo>
                <a:cubicBezTo>
                  <a:pt x="2441" y="653"/>
                  <a:pt x="2434" y="653"/>
                  <a:pt x="2432" y="649"/>
                </a:cubicBezTo>
                <a:cubicBezTo>
                  <a:pt x="2429" y="646"/>
                  <a:pt x="2425" y="643"/>
                  <a:pt x="2426" y="638"/>
                </a:cubicBezTo>
                <a:cubicBezTo>
                  <a:pt x="2427" y="637"/>
                  <a:pt x="2430" y="635"/>
                  <a:pt x="2431" y="635"/>
                </a:cubicBezTo>
                <a:cubicBezTo>
                  <a:pt x="2438" y="639"/>
                  <a:pt x="2445" y="634"/>
                  <a:pt x="2451" y="636"/>
                </a:cubicBezTo>
                <a:cubicBezTo>
                  <a:pt x="2455" y="638"/>
                  <a:pt x="2457" y="637"/>
                  <a:pt x="2459" y="634"/>
                </a:cubicBezTo>
                <a:cubicBezTo>
                  <a:pt x="2461" y="629"/>
                  <a:pt x="2459" y="628"/>
                  <a:pt x="2455" y="625"/>
                </a:cubicBezTo>
                <a:cubicBezTo>
                  <a:pt x="2449" y="620"/>
                  <a:pt x="2431" y="627"/>
                  <a:pt x="2438" y="608"/>
                </a:cubicBezTo>
                <a:cubicBezTo>
                  <a:pt x="2439" y="604"/>
                  <a:pt x="2395" y="592"/>
                  <a:pt x="2387" y="594"/>
                </a:cubicBezTo>
                <a:cubicBezTo>
                  <a:pt x="2392" y="602"/>
                  <a:pt x="2400" y="604"/>
                  <a:pt x="2407" y="607"/>
                </a:cubicBezTo>
                <a:cubicBezTo>
                  <a:pt x="2417" y="612"/>
                  <a:pt x="2414" y="619"/>
                  <a:pt x="2411" y="626"/>
                </a:cubicBezTo>
                <a:cubicBezTo>
                  <a:pt x="2409" y="629"/>
                  <a:pt x="2405" y="633"/>
                  <a:pt x="2402" y="628"/>
                </a:cubicBezTo>
                <a:cubicBezTo>
                  <a:pt x="2393" y="613"/>
                  <a:pt x="2383" y="617"/>
                  <a:pt x="2372" y="624"/>
                </a:cubicBezTo>
                <a:cubicBezTo>
                  <a:pt x="2370" y="625"/>
                  <a:pt x="2367" y="627"/>
                  <a:pt x="2366" y="627"/>
                </a:cubicBezTo>
                <a:cubicBezTo>
                  <a:pt x="2362" y="619"/>
                  <a:pt x="2356" y="614"/>
                  <a:pt x="2348" y="612"/>
                </a:cubicBezTo>
                <a:cubicBezTo>
                  <a:pt x="2358" y="603"/>
                  <a:pt x="2340" y="595"/>
                  <a:pt x="2348" y="587"/>
                </a:cubicBezTo>
                <a:cubicBezTo>
                  <a:pt x="2348" y="586"/>
                  <a:pt x="2349" y="583"/>
                  <a:pt x="2350" y="583"/>
                </a:cubicBezTo>
                <a:cubicBezTo>
                  <a:pt x="2360" y="586"/>
                  <a:pt x="2360" y="566"/>
                  <a:pt x="2372" y="573"/>
                </a:cubicBezTo>
                <a:cubicBezTo>
                  <a:pt x="2373" y="574"/>
                  <a:pt x="2376" y="571"/>
                  <a:pt x="2376" y="569"/>
                </a:cubicBezTo>
                <a:cubicBezTo>
                  <a:pt x="2375" y="559"/>
                  <a:pt x="2381" y="548"/>
                  <a:pt x="2372" y="539"/>
                </a:cubicBezTo>
                <a:cubicBezTo>
                  <a:pt x="2367" y="533"/>
                  <a:pt x="2366" y="529"/>
                  <a:pt x="2375" y="524"/>
                </a:cubicBezTo>
                <a:cubicBezTo>
                  <a:pt x="2382" y="519"/>
                  <a:pt x="2378" y="513"/>
                  <a:pt x="2374" y="507"/>
                </a:cubicBezTo>
                <a:cubicBezTo>
                  <a:pt x="2373" y="506"/>
                  <a:pt x="2366" y="505"/>
                  <a:pt x="2373" y="502"/>
                </a:cubicBezTo>
                <a:cubicBezTo>
                  <a:pt x="2384" y="496"/>
                  <a:pt x="2377" y="491"/>
                  <a:pt x="2371" y="487"/>
                </a:cubicBezTo>
                <a:cubicBezTo>
                  <a:pt x="2365" y="484"/>
                  <a:pt x="2359" y="480"/>
                  <a:pt x="2356" y="468"/>
                </a:cubicBezTo>
                <a:cubicBezTo>
                  <a:pt x="2360" y="472"/>
                  <a:pt x="2361" y="473"/>
                  <a:pt x="2362" y="474"/>
                </a:cubicBezTo>
                <a:cubicBezTo>
                  <a:pt x="2367" y="476"/>
                  <a:pt x="2369" y="485"/>
                  <a:pt x="2375" y="480"/>
                </a:cubicBezTo>
                <a:cubicBezTo>
                  <a:pt x="2379" y="477"/>
                  <a:pt x="2385" y="471"/>
                  <a:pt x="2385" y="467"/>
                </a:cubicBezTo>
                <a:cubicBezTo>
                  <a:pt x="2385" y="459"/>
                  <a:pt x="2376" y="463"/>
                  <a:pt x="2371" y="461"/>
                </a:cubicBezTo>
                <a:cubicBezTo>
                  <a:pt x="2368" y="461"/>
                  <a:pt x="2364" y="459"/>
                  <a:pt x="2361" y="460"/>
                </a:cubicBezTo>
                <a:cubicBezTo>
                  <a:pt x="2350" y="464"/>
                  <a:pt x="2351" y="458"/>
                  <a:pt x="2351" y="450"/>
                </a:cubicBezTo>
                <a:cubicBezTo>
                  <a:pt x="2351" y="445"/>
                  <a:pt x="2353" y="441"/>
                  <a:pt x="2357" y="437"/>
                </a:cubicBezTo>
                <a:cubicBezTo>
                  <a:pt x="2360" y="433"/>
                  <a:pt x="2362" y="428"/>
                  <a:pt x="2358" y="424"/>
                </a:cubicBezTo>
                <a:cubicBezTo>
                  <a:pt x="2353" y="420"/>
                  <a:pt x="2347" y="416"/>
                  <a:pt x="2342" y="413"/>
                </a:cubicBezTo>
                <a:cubicBezTo>
                  <a:pt x="2336" y="416"/>
                  <a:pt x="2345" y="421"/>
                  <a:pt x="2340" y="424"/>
                </a:cubicBezTo>
                <a:cubicBezTo>
                  <a:pt x="2320" y="410"/>
                  <a:pt x="2315" y="413"/>
                  <a:pt x="2308" y="444"/>
                </a:cubicBezTo>
                <a:cubicBezTo>
                  <a:pt x="2304" y="434"/>
                  <a:pt x="2301" y="427"/>
                  <a:pt x="2292" y="423"/>
                </a:cubicBezTo>
                <a:cubicBezTo>
                  <a:pt x="2284" y="420"/>
                  <a:pt x="2284" y="415"/>
                  <a:pt x="2292" y="410"/>
                </a:cubicBezTo>
                <a:cubicBezTo>
                  <a:pt x="2303" y="402"/>
                  <a:pt x="2305" y="389"/>
                  <a:pt x="2297" y="378"/>
                </a:cubicBezTo>
                <a:cubicBezTo>
                  <a:pt x="2294" y="373"/>
                  <a:pt x="2293" y="369"/>
                  <a:pt x="2293" y="363"/>
                </a:cubicBezTo>
                <a:cubicBezTo>
                  <a:pt x="2294" y="355"/>
                  <a:pt x="2290" y="349"/>
                  <a:pt x="2286" y="343"/>
                </a:cubicBezTo>
                <a:cubicBezTo>
                  <a:pt x="2280" y="333"/>
                  <a:pt x="2270" y="332"/>
                  <a:pt x="2261" y="337"/>
                </a:cubicBezTo>
                <a:cubicBezTo>
                  <a:pt x="2251" y="343"/>
                  <a:pt x="2259" y="351"/>
                  <a:pt x="2261" y="357"/>
                </a:cubicBezTo>
                <a:cubicBezTo>
                  <a:pt x="2262" y="361"/>
                  <a:pt x="2269" y="365"/>
                  <a:pt x="2263" y="368"/>
                </a:cubicBezTo>
                <a:cubicBezTo>
                  <a:pt x="2258" y="372"/>
                  <a:pt x="2253" y="364"/>
                  <a:pt x="2247" y="363"/>
                </a:cubicBezTo>
                <a:cubicBezTo>
                  <a:pt x="2242" y="363"/>
                  <a:pt x="2241" y="360"/>
                  <a:pt x="2243" y="357"/>
                </a:cubicBezTo>
                <a:cubicBezTo>
                  <a:pt x="2249" y="349"/>
                  <a:pt x="2246" y="344"/>
                  <a:pt x="2236" y="341"/>
                </a:cubicBezTo>
                <a:cubicBezTo>
                  <a:pt x="2240" y="339"/>
                  <a:pt x="2242" y="338"/>
                  <a:pt x="2243" y="337"/>
                </a:cubicBezTo>
                <a:cubicBezTo>
                  <a:pt x="2247" y="333"/>
                  <a:pt x="2257" y="331"/>
                  <a:pt x="2253" y="325"/>
                </a:cubicBezTo>
                <a:cubicBezTo>
                  <a:pt x="2250" y="320"/>
                  <a:pt x="2241" y="318"/>
                  <a:pt x="2233" y="321"/>
                </a:cubicBezTo>
                <a:cubicBezTo>
                  <a:pt x="2226" y="324"/>
                  <a:pt x="2224" y="330"/>
                  <a:pt x="2223" y="337"/>
                </a:cubicBezTo>
                <a:cubicBezTo>
                  <a:pt x="2221" y="348"/>
                  <a:pt x="2208" y="360"/>
                  <a:pt x="2197" y="361"/>
                </a:cubicBezTo>
                <a:cubicBezTo>
                  <a:pt x="2190" y="361"/>
                  <a:pt x="2188" y="365"/>
                  <a:pt x="2187" y="371"/>
                </a:cubicBezTo>
                <a:cubicBezTo>
                  <a:pt x="2187" y="377"/>
                  <a:pt x="2191" y="380"/>
                  <a:pt x="2196" y="381"/>
                </a:cubicBezTo>
                <a:cubicBezTo>
                  <a:pt x="2203" y="384"/>
                  <a:pt x="2203" y="388"/>
                  <a:pt x="2201" y="395"/>
                </a:cubicBezTo>
                <a:cubicBezTo>
                  <a:pt x="2199" y="402"/>
                  <a:pt x="2197" y="403"/>
                  <a:pt x="2190" y="400"/>
                </a:cubicBezTo>
                <a:cubicBezTo>
                  <a:pt x="2184" y="397"/>
                  <a:pt x="2183" y="402"/>
                  <a:pt x="2186" y="406"/>
                </a:cubicBezTo>
                <a:cubicBezTo>
                  <a:pt x="2192" y="413"/>
                  <a:pt x="2187" y="415"/>
                  <a:pt x="2183" y="417"/>
                </a:cubicBezTo>
                <a:cubicBezTo>
                  <a:pt x="2175" y="419"/>
                  <a:pt x="2180" y="412"/>
                  <a:pt x="2179" y="410"/>
                </a:cubicBezTo>
                <a:cubicBezTo>
                  <a:pt x="2174" y="401"/>
                  <a:pt x="2170" y="392"/>
                  <a:pt x="2159" y="404"/>
                </a:cubicBezTo>
                <a:cubicBezTo>
                  <a:pt x="2155" y="408"/>
                  <a:pt x="2150" y="410"/>
                  <a:pt x="2143" y="409"/>
                </a:cubicBezTo>
                <a:cubicBezTo>
                  <a:pt x="2135" y="407"/>
                  <a:pt x="2127" y="413"/>
                  <a:pt x="2125" y="421"/>
                </a:cubicBezTo>
                <a:cubicBezTo>
                  <a:pt x="2123" y="431"/>
                  <a:pt x="2132" y="428"/>
                  <a:pt x="2137" y="429"/>
                </a:cubicBezTo>
                <a:cubicBezTo>
                  <a:pt x="2142" y="430"/>
                  <a:pt x="2143" y="433"/>
                  <a:pt x="2144" y="437"/>
                </a:cubicBezTo>
                <a:cubicBezTo>
                  <a:pt x="2146" y="440"/>
                  <a:pt x="2148" y="445"/>
                  <a:pt x="2150" y="446"/>
                </a:cubicBezTo>
                <a:cubicBezTo>
                  <a:pt x="2158" y="447"/>
                  <a:pt x="2165" y="449"/>
                  <a:pt x="2162" y="459"/>
                </a:cubicBezTo>
                <a:cubicBezTo>
                  <a:pt x="2160" y="468"/>
                  <a:pt x="2157" y="476"/>
                  <a:pt x="2145" y="477"/>
                </a:cubicBezTo>
                <a:cubicBezTo>
                  <a:pt x="2137" y="477"/>
                  <a:pt x="2135" y="489"/>
                  <a:pt x="2138" y="490"/>
                </a:cubicBezTo>
                <a:cubicBezTo>
                  <a:pt x="2147" y="495"/>
                  <a:pt x="2147" y="506"/>
                  <a:pt x="2154" y="511"/>
                </a:cubicBezTo>
                <a:cubicBezTo>
                  <a:pt x="2147" y="514"/>
                  <a:pt x="2145" y="510"/>
                  <a:pt x="2141" y="505"/>
                </a:cubicBezTo>
                <a:cubicBezTo>
                  <a:pt x="2136" y="499"/>
                  <a:pt x="2128" y="489"/>
                  <a:pt x="2118" y="498"/>
                </a:cubicBezTo>
                <a:cubicBezTo>
                  <a:pt x="2111" y="503"/>
                  <a:pt x="2106" y="514"/>
                  <a:pt x="2115" y="519"/>
                </a:cubicBezTo>
                <a:cubicBezTo>
                  <a:pt x="2130" y="528"/>
                  <a:pt x="2118" y="536"/>
                  <a:pt x="2116" y="544"/>
                </a:cubicBezTo>
                <a:cubicBezTo>
                  <a:pt x="2116" y="547"/>
                  <a:pt x="2109" y="545"/>
                  <a:pt x="2109" y="544"/>
                </a:cubicBezTo>
                <a:cubicBezTo>
                  <a:pt x="2115" y="528"/>
                  <a:pt x="2087" y="516"/>
                  <a:pt x="2105" y="500"/>
                </a:cubicBezTo>
                <a:cubicBezTo>
                  <a:pt x="2107" y="498"/>
                  <a:pt x="2104" y="494"/>
                  <a:pt x="2101" y="494"/>
                </a:cubicBezTo>
                <a:cubicBezTo>
                  <a:pt x="2096" y="493"/>
                  <a:pt x="2092" y="486"/>
                  <a:pt x="2086" y="489"/>
                </a:cubicBezTo>
                <a:cubicBezTo>
                  <a:pt x="2077" y="492"/>
                  <a:pt x="2091" y="498"/>
                  <a:pt x="2084" y="502"/>
                </a:cubicBezTo>
                <a:cubicBezTo>
                  <a:pt x="2081" y="501"/>
                  <a:pt x="2078" y="498"/>
                  <a:pt x="2078" y="495"/>
                </a:cubicBezTo>
                <a:cubicBezTo>
                  <a:pt x="2080" y="481"/>
                  <a:pt x="2076" y="475"/>
                  <a:pt x="2060" y="479"/>
                </a:cubicBezTo>
                <a:cubicBezTo>
                  <a:pt x="2052" y="482"/>
                  <a:pt x="2061" y="469"/>
                  <a:pt x="2053" y="468"/>
                </a:cubicBezTo>
                <a:cubicBezTo>
                  <a:pt x="2052" y="468"/>
                  <a:pt x="2052" y="465"/>
                  <a:pt x="2054" y="464"/>
                </a:cubicBezTo>
                <a:cubicBezTo>
                  <a:pt x="2059" y="462"/>
                  <a:pt x="2060" y="465"/>
                  <a:pt x="2061" y="469"/>
                </a:cubicBezTo>
                <a:cubicBezTo>
                  <a:pt x="2064" y="476"/>
                  <a:pt x="2070" y="475"/>
                  <a:pt x="2074" y="471"/>
                </a:cubicBezTo>
                <a:cubicBezTo>
                  <a:pt x="2081" y="466"/>
                  <a:pt x="2074" y="464"/>
                  <a:pt x="2071" y="461"/>
                </a:cubicBezTo>
                <a:cubicBezTo>
                  <a:pt x="2068" y="459"/>
                  <a:pt x="2065" y="455"/>
                  <a:pt x="2068" y="452"/>
                </a:cubicBezTo>
                <a:cubicBezTo>
                  <a:pt x="2081" y="441"/>
                  <a:pt x="2079" y="432"/>
                  <a:pt x="2065" y="424"/>
                </a:cubicBezTo>
                <a:cubicBezTo>
                  <a:pt x="2064" y="423"/>
                  <a:pt x="2064" y="422"/>
                  <a:pt x="2064" y="421"/>
                </a:cubicBezTo>
                <a:cubicBezTo>
                  <a:pt x="2067" y="403"/>
                  <a:pt x="2049" y="397"/>
                  <a:pt x="2040" y="395"/>
                </a:cubicBezTo>
                <a:cubicBezTo>
                  <a:pt x="2023" y="390"/>
                  <a:pt x="2015" y="376"/>
                  <a:pt x="2001" y="369"/>
                </a:cubicBezTo>
                <a:cubicBezTo>
                  <a:pt x="1997" y="367"/>
                  <a:pt x="1999" y="361"/>
                  <a:pt x="2002" y="360"/>
                </a:cubicBezTo>
                <a:cubicBezTo>
                  <a:pt x="2019" y="351"/>
                  <a:pt x="2011" y="332"/>
                  <a:pt x="2020" y="320"/>
                </a:cubicBezTo>
                <a:cubicBezTo>
                  <a:pt x="2021" y="318"/>
                  <a:pt x="2020" y="317"/>
                  <a:pt x="2019" y="315"/>
                </a:cubicBezTo>
                <a:cubicBezTo>
                  <a:pt x="2030" y="323"/>
                  <a:pt x="2046" y="312"/>
                  <a:pt x="2057" y="323"/>
                </a:cubicBezTo>
                <a:cubicBezTo>
                  <a:pt x="2050" y="310"/>
                  <a:pt x="2044" y="297"/>
                  <a:pt x="2035" y="287"/>
                </a:cubicBezTo>
                <a:cubicBezTo>
                  <a:pt x="2029" y="280"/>
                  <a:pt x="2016" y="286"/>
                  <a:pt x="2014" y="296"/>
                </a:cubicBezTo>
                <a:cubicBezTo>
                  <a:pt x="2013" y="300"/>
                  <a:pt x="2013" y="305"/>
                  <a:pt x="2013" y="310"/>
                </a:cubicBezTo>
                <a:cubicBezTo>
                  <a:pt x="2014" y="311"/>
                  <a:pt x="2015" y="311"/>
                  <a:pt x="2016" y="312"/>
                </a:cubicBezTo>
                <a:cubicBezTo>
                  <a:pt x="2016" y="312"/>
                  <a:pt x="2016" y="312"/>
                  <a:pt x="2016" y="312"/>
                </a:cubicBezTo>
                <a:cubicBezTo>
                  <a:pt x="2016" y="312"/>
                  <a:pt x="2016" y="312"/>
                  <a:pt x="2016" y="312"/>
                </a:cubicBezTo>
                <a:cubicBezTo>
                  <a:pt x="2015" y="311"/>
                  <a:pt x="2014" y="311"/>
                  <a:pt x="2013" y="310"/>
                </a:cubicBezTo>
                <a:cubicBezTo>
                  <a:pt x="2006" y="304"/>
                  <a:pt x="2005" y="302"/>
                  <a:pt x="1998" y="264"/>
                </a:cubicBezTo>
                <a:cubicBezTo>
                  <a:pt x="2013" y="277"/>
                  <a:pt x="2029" y="281"/>
                  <a:pt x="2048" y="271"/>
                </a:cubicBezTo>
                <a:cubicBezTo>
                  <a:pt x="2058" y="265"/>
                  <a:pt x="2058" y="255"/>
                  <a:pt x="2058" y="248"/>
                </a:cubicBezTo>
                <a:cubicBezTo>
                  <a:pt x="2059" y="240"/>
                  <a:pt x="2048" y="242"/>
                  <a:pt x="2041" y="243"/>
                </a:cubicBezTo>
                <a:cubicBezTo>
                  <a:pt x="2036" y="244"/>
                  <a:pt x="2028" y="241"/>
                  <a:pt x="2028" y="251"/>
                </a:cubicBezTo>
                <a:cubicBezTo>
                  <a:pt x="2028" y="256"/>
                  <a:pt x="2023" y="257"/>
                  <a:pt x="2021" y="256"/>
                </a:cubicBezTo>
                <a:cubicBezTo>
                  <a:pt x="2010" y="251"/>
                  <a:pt x="1998" y="252"/>
                  <a:pt x="1988" y="249"/>
                </a:cubicBezTo>
                <a:cubicBezTo>
                  <a:pt x="1974" y="245"/>
                  <a:pt x="1966" y="249"/>
                  <a:pt x="1960" y="263"/>
                </a:cubicBezTo>
                <a:cubicBezTo>
                  <a:pt x="1954" y="274"/>
                  <a:pt x="1953" y="292"/>
                  <a:pt x="1932" y="290"/>
                </a:cubicBezTo>
                <a:cubicBezTo>
                  <a:pt x="1930" y="289"/>
                  <a:pt x="1926" y="293"/>
                  <a:pt x="1925" y="295"/>
                </a:cubicBezTo>
                <a:cubicBezTo>
                  <a:pt x="1925" y="303"/>
                  <a:pt x="1923" y="307"/>
                  <a:pt x="1914" y="306"/>
                </a:cubicBezTo>
                <a:cubicBezTo>
                  <a:pt x="1909" y="305"/>
                  <a:pt x="1903" y="309"/>
                  <a:pt x="1899" y="301"/>
                </a:cubicBezTo>
                <a:cubicBezTo>
                  <a:pt x="1894" y="293"/>
                  <a:pt x="1886" y="298"/>
                  <a:pt x="1884" y="304"/>
                </a:cubicBezTo>
                <a:cubicBezTo>
                  <a:pt x="1880" y="314"/>
                  <a:pt x="1875" y="309"/>
                  <a:pt x="1865" y="307"/>
                </a:cubicBezTo>
                <a:cubicBezTo>
                  <a:pt x="1882" y="302"/>
                  <a:pt x="1893" y="296"/>
                  <a:pt x="1889" y="278"/>
                </a:cubicBezTo>
                <a:cubicBezTo>
                  <a:pt x="1889" y="277"/>
                  <a:pt x="1892" y="275"/>
                  <a:pt x="1893" y="272"/>
                </a:cubicBezTo>
                <a:cubicBezTo>
                  <a:pt x="1896" y="266"/>
                  <a:pt x="1897" y="260"/>
                  <a:pt x="1891" y="255"/>
                </a:cubicBezTo>
                <a:cubicBezTo>
                  <a:pt x="1887" y="252"/>
                  <a:pt x="1881" y="251"/>
                  <a:pt x="1877" y="255"/>
                </a:cubicBezTo>
                <a:cubicBezTo>
                  <a:pt x="1870" y="261"/>
                  <a:pt x="1882" y="263"/>
                  <a:pt x="1881" y="269"/>
                </a:cubicBezTo>
                <a:cubicBezTo>
                  <a:pt x="1864" y="262"/>
                  <a:pt x="1852" y="235"/>
                  <a:pt x="1855" y="211"/>
                </a:cubicBezTo>
                <a:cubicBezTo>
                  <a:pt x="1860" y="213"/>
                  <a:pt x="1865" y="218"/>
                  <a:pt x="1871" y="216"/>
                </a:cubicBezTo>
                <a:cubicBezTo>
                  <a:pt x="1877" y="214"/>
                  <a:pt x="1881" y="217"/>
                  <a:pt x="1884" y="223"/>
                </a:cubicBezTo>
                <a:cubicBezTo>
                  <a:pt x="1877" y="226"/>
                  <a:pt x="1874" y="214"/>
                  <a:pt x="1867" y="221"/>
                </a:cubicBezTo>
                <a:cubicBezTo>
                  <a:pt x="1865" y="224"/>
                  <a:pt x="1865" y="227"/>
                  <a:pt x="1867" y="230"/>
                </a:cubicBezTo>
                <a:cubicBezTo>
                  <a:pt x="1871" y="237"/>
                  <a:pt x="1877" y="242"/>
                  <a:pt x="1885" y="241"/>
                </a:cubicBezTo>
                <a:cubicBezTo>
                  <a:pt x="1895" y="239"/>
                  <a:pt x="1895" y="229"/>
                  <a:pt x="1897" y="221"/>
                </a:cubicBezTo>
                <a:cubicBezTo>
                  <a:pt x="1898" y="213"/>
                  <a:pt x="1892" y="211"/>
                  <a:pt x="1885" y="208"/>
                </a:cubicBezTo>
                <a:cubicBezTo>
                  <a:pt x="1868" y="202"/>
                  <a:pt x="1848" y="201"/>
                  <a:pt x="1837" y="182"/>
                </a:cubicBezTo>
                <a:cubicBezTo>
                  <a:pt x="1852" y="173"/>
                  <a:pt x="1852" y="173"/>
                  <a:pt x="1837" y="162"/>
                </a:cubicBezTo>
                <a:cubicBezTo>
                  <a:pt x="1834" y="160"/>
                  <a:pt x="1832" y="158"/>
                  <a:pt x="1832" y="155"/>
                </a:cubicBezTo>
                <a:cubicBezTo>
                  <a:pt x="1829" y="136"/>
                  <a:pt x="1819" y="125"/>
                  <a:pt x="1801" y="122"/>
                </a:cubicBezTo>
                <a:cubicBezTo>
                  <a:pt x="1797" y="122"/>
                  <a:pt x="1795" y="116"/>
                  <a:pt x="1791" y="120"/>
                </a:cubicBezTo>
                <a:cubicBezTo>
                  <a:pt x="1788" y="123"/>
                  <a:pt x="1788" y="128"/>
                  <a:pt x="1792" y="131"/>
                </a:cubicBezTo>
                <a:cubicBezTo>
                  <a:pt x="1795" y="133"/>
                  <a:pt x="1797" y="136"/>
                  <a:pt x="1794" y="139"/>
                </a:cubicBezTo>
                <a:cubicBezTo>
                  <a:pt x="1792" y="142"/>
                  <a:pt x="1789" y="141"/>
                  <a:pt x="1786" y="140"/>
                </a:cubicBezTo>
                <a:cubicBezTo>
                  <a:pt x="1783" y="139"/>
                  <a:pt x="1780" y="138"/>
                  <a:pt x="1777" y="138"/>
                </a:cubicBezTo>
                <a:cubicBezTo>
                  <a:pt x="1773" y="138"/>
                  <a:pt x="1768" y="144"/>
                  <a:pt x="1764" y="138"/>
                </a:cubicBezTo>
                <a:cubicBezTo>
                  <a:pt x="1761" y="133"/>
                  <a:pt x="1765" y="128"/>
                  <a:pt x="1768" y="124"/>
                </a:cubicBezTo>
                <a:cubicBezTo>
                  <a:pt x="1771" y="119"/>
                  <a:pt x="1774" y="113"/>
                  <a:pt x="1767" y="109"/>
                </a:cubicBezTo>
                <a:cubicBezTo>
                  <a:pt x="1761" y="105"/>
                  <a:pt x="1753" y="102"/>
                  <a:pt x="1748" y="110"/>
                </a:cubicBezTo>
                <a:cubicBezTo>
                  <a:pt x="1745" y="115"/>
                  <a:pt x="1741" y="117"/>
                  <a:pt x="1737" y="119"/>
                </a:cubicBezTo>
                <a:cubicBezTo>
                  <a:pt x="1723" y="127"/>
                  <a:pt x="1711" y="137"/>
                  <a:pt x="1706" y="153"/>
                </a:cubicBezTo>
                <a:cubicBezTo>
                  <a:pt x="1705" y="156"/>
                  <a:pt x="1675" y="184"/>
                  <a:pt x="1674" y="183"/>
                </a:cubicBezTo>
                <a:cubicBezTo>
                  <a:pt x="1669" y="180"/>
                  <a:pt x="1665" y="176"/>
                  <a:pt x="1661" y="173"/>
                </a:cubicBezTo>
                <a:cubicBezTo>
                  <a:pt x="1666" y="167"/>
                  <a:pt x="1681" y="177"/>
                  <a:pt x="1677" y="165"/>
                </a:cubicBezTo>
                <a:cubicBezTo>
                  <a:pt x="1673" y="155"/>
                  <a:pt x="1669" y="143"/>
                  <a:pt x="1661" y="135"/>
                </a:cubicBezTo>
                <a:cubicBezTo>
                  <a:pt x="1649" y="123"/>
                  <a:pt x="1646" y="107"/>
                  <a:pt x="1634" y="94"/>
                </a:cubicBezTo>
                <a:cubicBezTo>
                  <a:pt x="1640" y="94"/>
                  <a:pt x="1643" y="94"/>
                  <a:pt x="1646" y="94"/>
                </a:cubicBezTo>
                <a:cubicBezTo>
                  <a:pt x="1650" y="95"/>
                  <a:pt x="1655" y="98"/>
                  <a:pt x="1658" y="93"/>
                </a:cubicBezTo>
                <a:cubicBezTo>
                  <a:pt x="1661" y="89"/>
                  <a:pt x="1657" y="85"/>
                  <a:pt x="1655" y="82"/>
                </a:cubicBezTo>
                <a:cubicBezTo>
                  <a:pt x="1648" y="73"/>
                  <a:pt x="1642" y="63"/>
                  <a:pt x="1633" y="54"/>
                </a:cubicBezTo>
                <a:cubicBezTo>
                  <a:pt x="1618" y="41"/>
                  <a:pt x="1610" y="47"/>
                  <a:pt x="1600" y="55"/>
                </a:cubicBezTo>
                <a:cubicBezTo>
                  <a:pt x="1594" y="60"/>
                  <a:pt x="1588" y="62"/>
                  <a:pt x="1579" y="62"/>
                </a:cubicBezTo>
                <a:cubicBezTo>
                  <a:pt x="1584" y="51"/>
                  <a:pt x="1577" y="42"/>
                  <a:pt x="1572" y="33"/>
                </a:cubicBezTo>
                <a:cubicBezTo>
                  <a:pt x="1569" y="28"/>
                  <a:pt x="1565" y="24"/>
                  <a:pt x="1569" y="17"/>
                </a:cubicBezTo>
                <a:cubicBezTo>
                  <a:pt x="1572" y="12"/>
                  <a:pt x="1557" y="0"/>
                  <a:pt x="1551" y="2"/>
                </a:cubicBezTo>
                <a:cubicBezTo>
                  <a:pt x="1542" y="7"/>
                  <a:pt x="1533" y="12"/>
                  <a:pt x="1524" y="17"/>
                </a:cubicBezTo>
                <a:cubicBezTo>
                  <a:pt x="1518" y="20"/>
                  <a:pt x="1518" y="25"/>
                  <a:pt x="1519" y="32"/>
                </a:cubicBezTo>
                <a:cubicBezTo>
                  <a:pt x="1520" y="39"/>
                  <a:pt x="1528" y="51"/>
                  <a:pt x="1518" y="54"/>
                </a:cubicBezTo>
                <a:cubicBezTo>
                  <a:pt x="1503" y="60"/>
                  <a:pt x="1505" y="67"/>
                  <a:pt x="1512" y="77"/>
                </a:cubicBezTo>
                <a:cubicBezTo>
                  <a:pt x="1500" y="78"/>
                  <a:pt x="1497" y="59"/>
                  <a:pt x="1486" y="68"/>
                </a:cubicBezTo>
                <a:cubicBezTo>
                  <a:pt x="1482" y="71"/>
                  <a:pt x="1480" y="79"/>
                  <a:pt x="1478" y="86"/>
                </a:cubicBezTo>
                <a:cubicBezTo>
                  <a:pt x="1476" y="96"/>
                  <a:pt x="1492" y="93"/>
                  <a:pt x="1489" y="102"/>
                </a:cubicBezTo>
                <a:cubicBezTo>
                  <a:pt x="1481" y="104"/>
                  <a:pt x="1472" y="96"/>
                  <a:pt x="1466" y="107"/>
                </a:cubicBezTo>
                <a:cubicBezTo>
                  <a:pt x="1462" y="115"/>
                  <a:pt x="1468" y="120"/>
                  <a:pt x="1474" y="124"/>
                </a:cubicBezTo>
                <a:cubicBezTo>
                  <a:pt x="1471" y="125"/>
                  <a:pt x="1470" y="126"/>
                  <a:pt x="1469" y="127"/>
                </a:cubicBezTo>
                <a:cubicBezTo>
                  <a:pt x="1463" y="130"/>
                  <a:pt x="1452" y="131"/>
                  <a:pt x="1456" y="140"/>
                </a:cubicBezTo>
                <a:cubicBezTo>
                  <a:pt x="1458" y="147"/>
                  <a:pt x="1466" y="148"/>
                  <a:pt x="1475" y="145"/>
                </a:cubicBezTo>
                <a:cubicBezTo>
                  <a:pt x="1483" y="141"/>
                  <a:pt x="1482" y="149"/>
                  <a:pt x="1481" y="154"/>
                </a:cubicBezTo>
                <a:cubicBezTo>
                  <a:pt x="1479" y="165"/>
                  <a:pt x="1467" y="166"/>
                  <a:pt x="1458" y="171"/>
                </a:cubicBezTo>
                <a:cubicBezTo>
                  <a:pt x="1467" y="173"/>
                  <a:pt x="1468" y="175"/>
                  <a:pt x="1480" y="192"/>
                </a:cubicBezTo>
                <a:cubicBezTo>
                  <a:pt x="1459" y="184"/>
                  <a:pt x="1454" y="186"/>
                  <a:pt x="1442" y="206"/>
                </a:cubicBezTo>
                <a:cubicBezTo>
                  <a:pt x="1440" y="209"/>
                  <a:pt x="1441" y="214"/>
                  <a:pt x="1434" y="211"/>
                </a:cubicBezTo>
                <a:cubicBezTo>
                  <a:pt x="1421" y="206"/>
                  <a:pt x="1426" y="199"/>
                  <a:pt x="1432" y="196"/>
                </a:cubicBezTo>
                <a:cubicBezTo>
                  <a:pt x="1440" y="192"/>
                  <a:pt x="1442" y="186"/>
                  <a:pt x="1437" y="181"/>
                </a:cubicBezTo>
                <a:cubicBezTo>
                  <a:pt x="1430" y="173"/>
                  <a:pt x="1430" y="185"/>
                  <a:pt x="1427" y="187"/>
                </a:cubicBezTo>
                <a:cubicBezTo>
                  <a:pt x="1423" y="189"/>
                  <a:pt x="1418" y="192"/>
                  <a:pt x="1417" y="188"/>
                </a:cubicBezTo>
                <a:cubicBezTo>
                  <a:pt x="1415" y="179"/>
                  <a:pt x="1406" y="178"/>
                  <a:pt x="1403" y="170"/>
                </a:cubicBezTo>
                <a:cubicBezTo>
                  <a:pt x="1400" y="161"/>
                  <a:pt x="1396" y="157"/>
                  <a:pt x="1408" y="151"/>
                </a:cubicBezTo>
                <a:cubicBezTo>
                  <a:pt x="1421" y="143"/>
                  <a:pt x="1420" y="135"/>
                  <a:pt x="1408" y="128"/>
                </a:cubicBezTo>
                <a:cubicBezTo>
                  <a:pt x="1394" y="121"/>
                  <a:pt x="1383" y="121"/>
                  <a:pt x="1372" y="133"/>
                </a:cubicBezTo>
                <a:cubicBezTo>
                  <a:pt x="1369" y="137"/>
                  <a:pt x="1364" y="141"/>
                  <a:pt x="1357" y="136"/>
                </a:cubicBezTo>
                <a:cubicBezTo>
                  <a:pt x="1362" y="133"/>
                  <a:pt x="1372" y="135"/>
                  <a:pt x="1367" y="126"/>
                </a:cubicBezTo>
                <a:cubicBezTo>
                  <a:pt x="1364" y="121"/>
                  <a:pt x="1359" y="118"/>
                  <a:pt x="1353" y="122"/>
                </a:cubicBezTo>
                <a:cubicBezTo>
                  <a:pt x="1350" y="124"/>
                  <a:pt x="1347" y="128"/>
                  <a:pt x="1347" y="132"/>
                </a:cubicBezTo>
                <a:cubicBezTo>
                  <a:pt x="1347" y="137"/>
                  <a:pt x="1345" y="141"/>
                  <a:pt x="1339" y="142"/>
                </a:cubicBezTo>
                <a:cubicBezTo>
                  <a:pt x="1326" y="143"/>
                  <a:pt x="1322" y="158"/>
                  <a:pt x="1311" y="162"/>
                </a:cubicBezTo>
                <a:cubicBezTo>
                  <a:pt x="1309" y="162"/>
                  <a:pt x="1309" y="165"/>
                  <a:pt x="1310" y="167"/>
                </a:cubicBezTo>
                <a:cubicBezTo>
                  <a:pt x="1311" y="170"/>
                  <a:pt x="1313" y="170"/>
                  <a:pt x="1316" y="170"/>
                </a:cubicBezTo>
                <a:cubicBezTo>
                  <a:pt x="1321" y="169"/>
                  <a:pt x="1329" y="168"/>
                  <a:pt x="1330" y="170"/>
                </a:cubicBezTo>
                <a:cubicBezTo>
                  <a:pt x="1340" y="187"/>
                  <a:pt x="1353" y="178"/>
                  <a:pt x="1366" y="174"/>
                </a:cubicBezTo>
                <a:cubicBezTo>
                  <a:pt x="1364" y="182"/>
                  <a:pt x="1361" y="187"/>
                  <a:pt x="1352" y="186"/>
                </a:cubicBezTo>
                <a:cubicBezTo>
                  <a:pt x="1347" y="186"/>
                  <a:pt x="1340" y="185"/>
                  <a:pt x="1338" y="192"/>
                </a:cubicBezTo>
                <a:cubicBezTo>
                  <a:pt x="1335" y="199"/>
                  <a:pt x="1341" y="204"/>
                  <a:pt x="1346" y="208"/>
                </a:cubicBezTo>
                <a:cubicBezTo>
                  <a:pt x="1314" y="197"/>
                  <a:pt x="1344" y="228"/>
                  <a:pt x="1331" y="229"/>
                </a:cubicBezTo>
                <a:cubicBezTo>
                  <a:pt x="1328" y="230"/>
                  <a:pt x="1326" y="211"/>
                  <a:pt x="1321" y="229"/>
                </a:cubicBezTo>
                <a:cubicBezTo>
                  <a:pt x="1320" y="233"/>
                  <a:pt x="1317" y="231"/>
                  <a:pt x="1315" y="231"/>
                </a:cubicBezTo>
                <a:cubicBezTo>
                  <a:pt x="1304" y="228"/>
                  <a:pt x="1294" y="224"/>
                  <a:pt x="1291" y="211"/>
                </a:cubicBezTo>
                <a:cubicBezTo>
                  <a:pt x="1296" y="212"/>
                  <a:pt x="1299" y="213"/>
                  <a:pt x="1302" y="213"/>
                </a:cubicBezTo>
                <a:cubicBezTo>
                  <a:pt x="1307" y="213"/>
                  <a:pt x="1309" y="217"/>
                  <a:pt x="1311" y="219"/>
                </a:cubicBezTo>
                <a:cubicBezTo>
                  <a:pt x="1317" y="223"/>
                  <a:pt x="1319" y="217"/>
                  <a:pt x="1323" y="215"/>
                </a:cubicBezTo>
                <a:cubicBezTo>
                  <a:pt x="1326" y="213"/>
                  <a:pt x="1329" y="211"/>
                  <a:pt x="1328" y="206"/>
                </a:cubicBezTo>
                <a:cubicBezTo>
                  <a:pt x="1326" y="201"/>
                  <a:pt x="1308" y="196"/>
                  <a:pt x="1302" y="198"/>
                </a:cubicBezTo>
                <a:cubicBezTo>
                  <a:pt x="1290" y="200"/>
                  <a:pt x="1281" y="210"/>
                  <a:pt x="1268" y="215"/>
                </a:cubicBezTo>
                <a:cubicBezTo>
                  <a:pt x="1272" y="206"/>
                  <a:pt x="1269" y="201"/>
                  <a:pt x="1262" y="196"/>
                </a:cubicBezTo>
                <a:cubicBezTo>
                  <a:pt x="1259" y="194"/>
                  <a:pt x="1254" y="189"/>
                  <a:pt x="1262" y="186"/>
                </a:cubicBezTo>
                <a:cubicBezTo>
                  <a:pt x="1265" y="184"/>
                  <a:pt x="1270" y="186"/>
                  <a:pt x="1270" y="180"/>
                </a:cubicBezTo>
                <a:cubicBezTo>
                  <a:pt x="1270" y="175"/>
                  <a:pt x="1265" y="174"/>
                  <a:pt x="1261" y="174"/>
                </a:cubicBezTo>
                <a:cubicBezTo>
                  <a:pt x="1256" y="174"/>
                  <a:pt x="1253" y="171"/>
                  <a:pt x="1250" y="168"/>
                </a:cubicBezTo>
                <a:cubicBezTo>
                  <a:pt x="1246" y="164"/>
                  <a:pt x="1243" y="159"/>
                  <a:pt x="1237" y="167"/>
                </a:cubicBezTo>
                <a:cubicBezTo>
                  <a:pt x="1232" y="171"/>
                  <a:pt x="1225" y="167"/>
                  <a:pt x="1221" y="162"/>
                </a:cubicBezTo>
                <a:cubicBezTo>
                  <a:pt x="1217" y="156"/>
                  <a:pt x="1220" y="155"/>
                  <a:pt x="1224" y="152"/>
                </a:cubicBezTo>
                <a:cubicBezTo>
                  <a:pt x="1243" y="139"/>
                  <a:pt x="1244" y="124"/>
                  <a:pt x="1228" y="105"/>
                </a:cubicBezTo>
                <a:cubicBezTo>
                  <a:pt x="1226" y="102"/>
                  <a:pt x="1225" y="101"/>
                  <a:pt x="1227" y="97"/>
                </a:cubicBezTo>
                <a:cubicBezTo>
                  <a:pt x="1230" y="89"/>
                  <a:pt x="1225" y="89"/>
                  <a:pt x="1219" y="90"/>
                </a:cubicBezTo>
                <a:cubicBezTo>
                  <a:pt x="1215" y="90"/>
                  <a:pt x="1212" y="96"/>
                  <a:pt x="1206" y="93"/>
                </a:cubicBezTo>
                <a:cubicBezTo>
                  <a:pt x="1209" y="89"/>
                  <a:pt x="1217" y="87"/>
                  <a:pt x="1213" y="81"/>
                </a:cubicBezTo>
                <a:cubicBezTo>
                  <a:pt x="1208" y="75"/>
                  <a:pt x="1202" y="81"/>
                  <a:pt x="1198" y="84"/>
                </a:cubicBezTo>
                <a:cubicBezTo>
                  <a:pt x="1185" y="90"/>
                  <a:pt x="1182" y="104"/>
                  <a:pt x="1172" y="113"/>
                </a:cubicBezTo>
                <a:cubicBezTo>
                  <a:pt x="1164" y="120"/>
                  <a:pt x="1156" y="129"/>
                  <a:pt x="1169" y="140"/>
                </a:cubicBezTo>
                <a:cubicBezTo>
                  <a:pt x="1170" y="140"/>
                  <a:pt x="1170" y="143"/>
                  <a:pt x="1170" y="144"/>
                </a:cubicBezTo>
                <a:cubicBezTo>
                  <a:pt x="1175" y="160"/>
                  <a:pt x="1169" y="176"/>
                  <a:pt x="1171" y="190"/>
                </a:cubicBezTo>
                <a:cubicBezTo>
                  <a:pt x="1162" y="188"/>
                  <a:pt x="1155" y="172"/>
                  <a:pt x="1147" y="184"/>
                </a:cubicBezTo>
                <a:cubicBezTo>
                  <a:pt x="1136" y="202"/>
                  <a:pt x="1123" y="189"/>
                  <a:pt x="1111" y="194"/>
                </a:cubicBezTo>
                <a:cubicBezTo>
                  <a:pt x="1112" y="192"/>
                  <a:pt x="1112" y="191"/>
                  <a:pt x="1113" y="191"/>
                </a:cubicBezTo>
                <a:cubicBezTo>
                  <a:pt x="1123" y="192"/>
                  <a:pt x="1133" y="187"/>
                  <a:pt x="1138" y="182"/>
                </a:cubicBezTo>
                <a:cubicBezTo>
                  <a:pt x="1142" y="178"/>
                  <a:pt x="1132" y="168"/>
                  <a:pt x="1128" y="161"/>
                </a:cubicBezTo>
                <a:cubicBezTo>
                  <a:pt x="1120" y="148"/>
                  <a:pt x="1113" y="152"/>
                  <a:pt x="1106" y="161"/>
                </a:cubicBezTo>
                <a:cubicBezTo>
                  <a:pt x="1102" y="166"/>
                  <a:pt x="1097" y="172"/>
                  <a:pt x="1091" y="170"/>
                </a:cubicBezTo>
                <a:cubicBezTo>
                  <a:pt x="1079" y="165"/>
                  <a:pt x="1074" y="171"/>
                  <a:pt x="1070" y="185"/>
                </a:cubicBezTo>
                <a:cubicBezTo>
                  <a:pt x="1068" y="171"/>
                  <a:pt x="1056" y="175"/>
                  <a:pt x="1053" y="165"/>
                </a:cubicBezTo>
                <a:cubicBezTo>
                  <a:pt x="1051" y="158"/>
                  <a:pt x="1053" y="146"/>
                  <a:pt x="1041" y="144"/>
                </a:cubicBezTo>
                <a:cubicBezTo>
                  <a:pt x="1038" y="144"/>
                  <a:pt x="1039" y="141"/>
                  <a:pt x="1041" y="139"/>
                </a:cubicBezTo>
                <a:cubicBezTo>
                  <a:pt x="1049" y="134"/>
                  <a:pt x="1043" y="130"/>
                  <a:pt x="1039" y="126"/>
                </a:cubicBezTo>
                <a:cubicBezTo>
                  <a:pt x="1031" y="118"/>
                  <a:pt x="1020" y="119"/>
                  <a:pt x="1010" y="118"/>
                </a:cubicBezTo>
                <a:cubicBezTo>
                  <a:pt x="998" y="117"/>
                  <a:pt x="991" y="110"/>
                  <a:pt x="993" y="102"/>
                </a:cubicBezTo>
                <a:cubicBezTo>
                  <a:pt x="996" y="88"/>
                  <a:pt x="990" y="82"/>
                  <a:pt x="977" y="77"/>
                </a:cubicBezTo>
                <a:cubicBezTo>
                  <a:pt x="987" y="73"/>
                  <a:pt x="991" y="81"/>
                  <a:pt x="997" y="81"/>
                </a:cubicBezTo>
                <a:cubicBezTo>
                  <a:pt x="1000" y="81"/>
                  <a:pt x="1004" y="83"/>
                  <a:pt x="1007" y="79"/>
                </a:cubicBezTo>
                <a:cubicBezTo>
                  <a:pt x="1009" y="76"/>
                  <a:pt x="1006" y="74"/>
                  <a:pt x="1005" y="71"/>
                </a:cubicBezTo>
                <a:cubicBezTo>
                  <a:pt x="1002" y="67"/>
                  <a:pt x="999" y="61"/>
                  <a:pt x="1002" y="57"/>
                </a:cubicBezTo>
                <a:cubicBezTo>
                  <a:pt x="1005" y="53"/>
                  <a:pt x="1008" y="50"/>
                  <a:pt x="1003" y="46"/>
                </a:cubicBezTo>
                <a:cubicBezTo>
                  <a:pt x="999" y="43"/>
                  <a:pt x="994" y="43"/>
                  <a:pt x="989" y="46"/>
                </a:cubicBezTo>
                <a:cubicBezTo>
                  <a:pt x="978" y="53"/>
                  <a:pt x="976" y="66"/>
                  <a:pt x="971" y="77"/>
                </a:cubicBezTo>
                <a:cubicBezTo>
                  <a:pt x="968" y="83"/>
                  <a:pt x="971" y="90"/>
                  <a:pt x="961" y="92"/>
                </a:cubicBezTo>
                <a:cubicBezTo>
                  <a:pt x="951" y="93"/>
                  <a:pt x="944" y="91"/>
                  <a:pt x="941" y="80"/>
                </a:cubicBezTo>
                <a:cubicBezTo>
                  <a:pt x="939" y="73"/>
                  <a:pt x="937" y="67"/>
                  <a:pt x="932" y="61"/>
                </a:cubicBezTo>
                <a:cubicBezTo>
                  <a:pt x="927" y="55"/>
                  <a:pt x="922" y="52"/>
                  <a:pt x="916" y="61"/>
                </a:cubicBezTo>
                <a:cubicBezTo>
                  <a:pt x="915" y="62"/>
                  <a:pt x="916" y="66"/>
                  <a:pt x="913" y="65"/>
                </a:cubicBezTo>
                <a:cubicBezTo>
                  <a:pt x="896" y="63"/>
                  <a:pt x="891" y="79"/>
                  <a:pt x="881" y="87"/>
                </a:cubicBezTo>
                <a:cubicBezTo>
                  <a:pt x="878" y="89"/>
                  <a:pt x="876" y="94"/>
                  <a:pt x="878" y="97"/>
                </a:cubicBezTo>
                <a:cubicBezTo>
                  <a:pt x="889" y="107"/>
                  <a:pt x="880" y="110"/>
                  <a:pt x="872" y="113"/>
                </a:cubicBezTo>
                <a:cubicBezTo>
                  <a:pt x="871" y="114"/>
                  <a:pt x="868" y="116"/>
                  <a:pt x="868" y="117"/>
                </a:cubicBezTo>
                <a:cubicBezTo>
                  <a:pt x="868" y="134"/>
                  <a:pt x="861" y="128"/>
                  <a:pt x="850" y="126"/>
                </a:cubicBezTo>
                <a:cubicBezTo>
                  <a:pt x="835" y="124"/>
                  <a:pt x="831" y="121"/>
                  <a:pt x="839" y="108"/>
                </a:cubicBezTo>
                <a:cubicBezTo>
                  <a:pt x="841" y="103"/>
                  <a:pt x="846" y="98"/>
                  <a:pt x="841" y="94"/>
                </a:cubicBezTo>
                <a:cubicBezTo>
                  <a:pt x="837" y="89"/>
                  <a:pt x="831" y="92"/>
                  <a:pt x="825" y="95"/>
                </a:cubicBezTo>
                <a:cubicBezTo>
                  <a:pt x="812" y="103"/>
                  <a:pt x="811" y="107"/>
                  <a:pt x="821" y="119"/>
                </a:cubicBezTo>
                <a:cubicBezTo>
                  <a:pt x="824" y="123"/>
                  <a:pt x="826" y="127"/>
                  <a:pt x="828" y="132"/>
                </a:cubicBezTo>
                <a:cubicBezTo>
                  <a:pt x="832" y="141"/>
                  <a:pt x="836" y="150"/>
                  <a:pt x="819" y="149"/>
                </a:cubicBezTo>
                <a:cubicBezTo>
                  <a:pt x="814" y="148"/>
                  <a:pt x="808" y="153"/>
                  <a:pt x="806" y="158"/>
                </a:cubicBezTo>
                <a:cubicBezTo>
                  <a:pt x="803" y="164"/>
                  <a:pt x="812" y="163"/>
                  <a:pt x="814" y="166"/>
                </a:cubicBezTo>
                <a:cubicBezTo>
                  <a:pt x="817" y="170"/>
                  <a:pt x="821" y="175"/>
                  <a:pt x="823" y="180"/>
                </a:cubicBezTo>
                <a:cubicBezTo>
                  <a:pt x="828" y="193"/>
                  <a:pt x="836" y="188"/>
                  <a:pt x="844" y="185"/>
                </a:cubicBezTo>
                <a:cubicBezTo>
                  <a:pt x="852" y="181"/>
                  <a:pt x="839" y="170"/>
                  <a:pt x="848" y="169"/>
                </a:cubicBezTo>
                <a:cubicBezTo>
                  <a:pt x="858" y="168"/>
                  <a:pt x="844" y="182"/>
                  <a:pt x="855" y="184"/>
                </a:cubicBezTo>
                <a:cubicBezTo>
                  <a:pt x="863" y="185"/>
                  <a:pt x="868" y="192"/>
                  <a:pt x="877" y="195"/>
                </a:cubicBezTo>
                <a:cubicBezTo>
                  <a:pt x="870" y="202"/>
                  <a:pt x="864" y="207"/>
                  <a:pt x="858" y="212"/>
                </a:cubicBezTo>
                <a:cubicBezTo>
                  <a:pt x="853" y="194"/>
                  <a:pt x="849" y="192"/>
                  <a:pt x="833" y="205"/>
                </a:cubicBezTo>
                <a:cubicBezTo>
                  <a:pt x="827" y="209"/>
                  <a:pt x="829" y="203"/>
                  <a:pt x="827" y="203"/>
                </a:cubicBezTo>
                <a:cubicBezTo>
                  <a:pt x="819" y="199"/>
                  <a:pt x="827" y="184"/>
                  <a:pt x="817" y="186"/>
                </a:cubicBezTo>
                <a:cubicBezTo>
                  <a:pt x="805" y="188"/>
                  <a:pt x="803" y="183"/>
                  <a:pt x="802" y="173"/>
                </a:cubicBezTo>
                <a:cubicBezTo>
                  <a:pt x="801" y="168"/>
                  <a:pt x="796" y="166"/>
                  <a:pt x="791" y="165"/>
                </a:cubicBezTo>
                <a:cubicBezTo>
                  <a:pt x="788" y="164"/>
                  <a:pt x="784" y="167"/>
                  <a:pt x="784" y="170"/>
                </a:cubicBezTo>
                <a:cubicBezTo>
                  <a:pt x="787" y="180"/>
                  <a:pt x="780" y="177"/>
                  <a:pt x="776" y="177"/>
                </a:cubicBezTo>
                <a:cubicBezTo>
                  <a:pt x="773" y="178"/>
                  <a:pt x="768" y="179"/>
                  <a:pt x="771" y="183"/>
                </a:cubicBezTo>
                <a:cubicBezTo>
                  <a:pt x="773" y="188"/>
                  <a:pt x="772" y="190"/>
                  <a:pt x="767" y="189"/>
                </a:cubicBezTo>
                <a:cubicBezTo>
                  <a:pt x="760" y="189"/>
                  <a:pt x="754" y="187"/>
                  <a:pt x="751" y="181"/>
                </a:cubicBezTo>
                <a:cubicBezTo>
                  <a:pt x="749" y="177"/>
                  <a:pt x="748" y="174"/>
                  <a:pt x="754" y="172"/>
                </a:cubicBezTo>
                <a:cubicBezTo>
                  <a:pt x="763" y="170"/>
                  <a:pt x="762" y="165"/>
                  <a:pt x="755" y="161"/>
                </a:cubicBezTo>
                <a:cubicBezTo>
                  <a:pt x="751" y="157"/>
                  <a:pt x="753" y="153"/>
                  <a:pt x="752" y="150"/>
                </a:cubicBezTo>
                <a:cubicBezTo>
                  <a:pt x="745" y="135"/>
                  <a:pt x="754" y="117"/>
                  <a:pt x="744" y="102"/>
                </a:cubicBezTo>
                <a:cubicBezTo>
                  <a:pt x="740" y="104"/>
                  <a:pt x="736" y="106"/>
                  <a:pt x="733" y="110"/>
                </a:cubicBezTo>
                <a:cubicBezTo>
                  <a:pt x="725" y="119"/>
                  <a:pt x="707" y="125"/>
                  <a:pt x="725" y="142"/>
                </a:cubicBezTo>
                <a:cubicBezTo>
                  <a:pt x="729" y="146"/>
                  <a:pt x="725" y="153"/>
                  <a:pt x="723" y="157"/>
                </a:cubicBezTo>
                <a:cubicBezTo>
                  <a:pt x="720" y="162"/>
                  <a:pt x="712" y="161"/>
                  <a:pt x="707" y="162"/>
                </a:cubicBezTo>
                <a:cubicBezTo>
                  <a:pt x="706" y="162"/>
                  <a:pt x="704" y="160"/>
                  <a:pt x="704" y="159"/>
                </a:cubicBezTo>
                <a:cubicBezTo>
                  <a:pt x="704" y="152"/>
                  <a:pt x="708" y="151"/>
                  <a:pt x="713" y="151"/>
                </a:cubicBezTo>
                <a:cubicBezTo>
                  <a:pt x="717" y="151"/>
                  <a:pt x="719" y="148"/>
                  <a:pt x="718" y="144"/>
                </a:cubicBezTo>
                <a:cubicBezTo>
                  <a:pt x="718" y="141"/>
                  <a:pt x="715" y="139"/>
                  <a:pt x="711" y="139"/>
                </a:cubicBezTo>
                <a:cubicBezTo>
                  <a:pt x="703" y="139"/>
                  <a:pt x="696" y="140"/>
                  <a:pt x="689" y="148"/>
                </a:cubicBezTo>
                <a:cubicBezTo>
                  <a:pt x="681" y="158"/>
                  <a:pt x="671" y="170"/>
                  <a:pt x="654" y="158"/>
                </a:cubicBezTo>
                <a:cubicBezTo>
                  <a:pt x="645" y="151"/>
                  <a:pt x="636" y="155"/>
                  <a:pt x="632" y="166"/>
                </a:cubicBezTo>
                <a:cubicBezTo>
                  <a:pt x="628" y="176"/>
                  <a:pt x="631" y="185"/>
                  <a:pt x="643" y="188"/>
                </a:cubicBezTo>
                <a:cubicBezTo>
                  <a:pt x="649" y="190"/>
                  <a:pt x="654" y="192"/>
                  <a:pt x="660" y="194"/>
                </a:cubicBezTo>
                <a:cubicBezTo>
                  <a:pt x="661" y="200"/>
                  <a:pt x="654" y="202"/>
                  <a:pt x="655" y="207"/>
                </a:cubicBezTo>
                <a:cubicBezTo>
                  <a:pt x="657" y="220"/>
                  <a:pt x="647" y="220"/>
                  <a:pt x="641" y="218"/>
                </a:cubicBezTo>
                <a:cubicBezTo>
                  <a:pt x="625" y="214"/>
                  <a:pt x="626" y="222"/>
                  <a:pt x="629" y="232"/>
                </a:cubicBezTo>
                <a:cubicBezTo>
                  <a:pt x="631" y="241"/>
                  <a:pt x="627" y="248"/>
                  <a:pt x="620" y="245"/>
                </a:cubicBezTo>
                <a:cubicBezTo>
                  <a:pt x="611" y="242"/>
                  <a:pt x="602" y="249"/>
                  <a:pt x="594" y="242"/>
                </a:cubicBezTo>
                <a:cubicBezTo>
                  <a:pt x="589" y="238"/>
                  <a:pt x="585" y="243"/>
                  <a:pt x="582" y="246"/>
                </a:cubicBezTo>
                <a:cubicBezTo>
                  <a:pt x="570" y="260"/>
                  <a:pt x="571" y="276"/>
                  <a:pt x="583" y="288"/>
                </a:cubicBezTo>
                <a:cubicBezTo>
                  <a:pt x="584" y="289"/>
                  <a:pt x="584" y="291"/>
                  <a:pt x="584" y="292"/>
                </a:cubicBezTo>
                <a:cubicBezTo>
                  <a:pt x="581" y="300"/>
                  <a:pt x="588" y="310"/>
                  <a:pt x="579" y="317"/>
                </a:cubicBezTo>
                <a:cubicBezTo>
                  <a:pt x="575" y="321"/>
                  <a:pt x="578" y="326"/>
                  <a:pt x="580" y="330"/>
                </a:cubicBezTo>
                <a:cubicBezTo>
                  <a:pt x="590" y="345"/>
                  <a:pt x="602" y="360"/>
                  <a:pt x="580" y="376"/>
                </a:cubicBezTo>
                <a:cubicBezTo>
                  <a:pt x="578" y="377"/>
                  <a:pt x="577" y="381"/>
                  <a:pt x="578" y="384"/>
                </a:cubicBezTo>
                <a:cubicBezTo>
                  <a:pt x="579" y="387"/>
                  <a:pt x="581" y="387"/>
                  <a:pt x="583" y="386"/>
                </a:cubicBezTo>
                <a:cubicBezTo>
                  <a:pt x="588" y="384"/>
                  <a:pt x="593" y="378"/>
                  <a:pt x="596" y="387"/>
                </a:cubicBezTo>
                <a:cubicBezTo>
                  <a:pt x="599" y="394"/>
                  <a:pt x="591" y="395"/>
                  <a:pt x="587" y="397"/>
                </a:cubicBezTo>
                <a:cubicBezTo>
                  <a:pt x="575" y="405"/>
                  <a:pt x="574" y="414"/>
                  <a:pt x="585" y="423"/>
                </a:cubicBezTo>
                <a:cubicBezTo>
                  <a:pt x="589" y="427"/>
                  <a:pt x="589" y="431"/>
                  <a:pt x="588" y="436"/>
                </a:cubicBezTo>
                <a:cubicBezTo>
                  <a:pt x="584" y="453"/>
                  <a:pt x="588" y="470"/>
                  <a:pt x="587" y="487"/>
                </a:cubicBezTo>
                <a:cubicBezTo>
                  <a:pt x="587" y="489"/>
                  <a:pt x="589" y="491"/>
                  <a:pt x="591" y="492"/>
                </a:cubicBezTo>
                <a:cubicBezTo>
                  <a:pt x="592" y="493"/>
                  <a:pt x="593" y="492"/>
                  <a:pt x="594" y="490"/>
                </a:cubicBezTo>
                <a:cubicBezTo>
                  <a:pt x="598" y="475"/>
                  <a:pt x="604" y="488"/>
                  <a:pt x="604" y="490"/>
                </a:cubicBezTo>
                <a:cubicBezTo>
                  <a:pt x="606" y="499"/>
                  <a:pt x="613" y="502"/>
                  <a:pt x="619" y="503"/>
                </a:cubicBezTo>
                <a:cubicBezTo>
                  <a:pt x="637" y="505"/>
                  <a:pt x="654" y="512"/>
                  <a:pt x="658" y="530"/>
                </a:cubicBezTo>
                <a:cubicBezTo>
                  <a:pt x="660" y="541"/>
                  <a:pt x="674" y="551"/>
                  <a:pt x="663" y="564"/>
                </a:cubicBezTo>
                <a:cubicBezTo>
                  <a:pt x="661" y="567"/>
                  <a:pt x="659" y="573"/>
                  <a:pt x="664" y="576"/>
                </a:cubicBezTo>
                <a:cubicBezTo>
                  <a:pt x="668" y="579"/>
                  <a:pt x="671" y="576"/>
                  <a:pt x="674" y="572"/>
                </a:cubicBezTo>
                <a:cubicBezTo>
                  <a:pt x="677" y="569"/>
                  <a:pt x="682" y="568"/>
                  <a:pt x="687" y="568"/>
                </a:cubicBezTo>
                <a:cubicBezTo>
                  <a:pt x="690" y="567"/>
                  <a:pt x="695" y="573"/>
                  <a:pt x="692" y="575"/>
                </a:cubicBezTo>
                <a:cubicBezTo>
                  <a:pt x="675" y="586"/>
                  <a:pt x="696" y="594"/>
                  <a:pt x="693" y="603"/>
                </a:cubicBezTo>
                <a:cubicBezTo>
                  <a:pt x="699" y="598"/>
                  <a:pt x="707" y="596"/>
                  <a:pt x="704" y="586"/>
                </a:cubicBezTo>
                <a:cubicBezTo>
                  <a:pt x="703" y="582"/>
                  <a:pt x="707" y="582"/>
                  <a:pt x="709" y="583"/>
                </a:cubicBezTo>
                <a:cubicBezTo>
                  <a:pt x="718" y="588"/>
                  <a:pt x="707" y="597"/>
                  <a:pt x="712" y="603"/>
                </a:cubicBezTo>
                <a:cubicBezTo>
                  <a:pt x="714" y="606"/>
                  <a:pt x="710" y="611"/>
                  <a:pt x="708" y="610"/>
                </a:cubicBezTo>
                <a:cubicBezTo>
                  <a:pt x="696" y="603"/>
                  <a:pt x="690" y="618"/>
                  <a:pt x="679" y="613"/>
                </a:cubicBezTo>
                <a:cubicBezTo>
                  <a:pt x="680" y="619"/>
                  <a:pt x="683" y="623"/>
                  <a:pt x="687" y="626"/>
                </a:cubicBezTo>
                <a:cubicBezTo>
                  <a:pt x="698" y="637"/>
                  <a:pt x="697" y="639"/>
                  <a:pt x="683" y="646"/>
                </a:cubicBezTo>
                <a:cubicBezTo>
                  <a:pt x="675" y="650"/>
                  <a:pt x="656" y="648"/>
                  <a:pt x="666" y="668"/>
                </a:cubicBezTo>
                <a:cubicBezTo>
                  <a:pt x="667" y="668"/>
                  <a:pt x="665" y="671"/>
                  <a:pt x="664" y="671"/>
                </a:cubicBezTo>
                <a:cubicBezTo>
                  <a:pt x="652" y="677"/>
                  <a:pt x="654" y="684"/>
                  <a:pt x="660" y="693"/>
                </a:cubicBezTo>
                <a:cubicBezTo>
                  <a:pt x="662" y="696"/>
                  <a:pt x="660" y="699"/>
                  <a:pt x="658" y="701"/>
                </a:cubicBezTo>
                <a:cubicBezTo>
                  <a:pt x="656" y="703"/>
                  <a:pt x="653" y="706"/>
                  <a:pt x="651" y="704"/>
                </a:cubicBezTo>
                <a:cubicBezTo>
                  <a:pt x="646" y="699"/>
                  <a:pt x="640" y="694"/>
                  <a:pt x="636" y="688"/>
                </a:cubicBezTo>
                <a:cubicBezTo>
                  <a:pt x="634" y="683"/>
                  <a:pt x="641" y="682"/>
                  <a:pt x="643" y="679"/>
                </a:cubicBezTo>
                <a:cubicBezTo>
                  <a:pt x="647" y="675"/>
                  <a:pt x="649" y="671"/>
                  <a:pt x="644" y="667"/>
                </a:cubicBezTo>
                <a:cubicBezTo>
                  <a:pt x="640" y="663"/>
                  <a:pt x="635" y="654"/>
                  <a:pt x="631" y="660"/>
                </a:cubicBezTo>
                <a:cubicBezTo>
                  <a:pt x="617" y="677"/>
                  <a:pt x="596" y="663"/>
                  <a:pt x="582" y="676"/>
                </a:cubicBezTo>
                <a:cubicBezTo>
                  <a:pt x="583" y="666"/>
                  <a:pt x="584" y="659"/>
                  <a:pt x="576" y="654"/>
                </a:cubicBezTo>
                <a:cubicBezTo>
                  <a:pt x="593" y="641"/>
                  <a:pt x="562" y="620"/>
                  <a:pt x="584" y="608"/>
                </a:cubicBezTo>
                <a:cubicBezTo>
                  <a:pt x="583" y="606"/>
                  <a:pt x="582" y="605"/>
                  <a:pt x="581" y="604"/>
                </a:cubicBezTo>
                <a:cubicBezTo>
                  <a:pt x="573" y="589"/>
                  <a:pt x="565" y="589"/>
                  <a:pt x="553" y="607"/>
                </a:cubicBezTo>
                <a:cubicBezTo>
                  <a:pt x="543" y="597"/>
                  <a:pt x="532" y="590"/>
                  <a:pt x="520" y="588"/>
                </a:cubicBezTo>
                <a:cubicBezTo>
                  <a:pt x="524" y="578"/>
                  <a:pt x="529" y="569"/>
                  <a:pt x="530" y="559"/>
                </a:cubicBezTo>
                <a:cubicBezTo>
                  <a:pt x="531" y="554"/>
                  <a:pt x="525" y="546"/>
                  <a:pt x="518" y="555"/>
                </a:cubicBezTo>
                <a:cubicBezTo>
                  <a:pt x="515" y="559"/>
                  <a:pt x="513" y="557"/>
                  <a:pt x="511" y="556"/>
                </a:cubicBezTo>
                <a:cubicBezTo>
                  <a:pt x="505" y="553"/>
                  <a:pt x="511" y="552"/>
                  <a:pt x="512" y="549"/>
                </a:cubicBezTo>
                <a:cubicBezTo>
                  <a:pt x="513" y="545"/>
                  <a:pt x="518" y="542"/>
                  <a:pt x="514" y="538"/>
                </a:cubicBezTo>
                <a:cubicBezTo>
                  <a:pt x="509" y="532"/>
                  <a:pt x="506" y="528"/>
                  <a:pt x="512" y="520"/>
                </a:cubicBezTo>
                <a:cubicBezTo>
                  <a:pt x="514" y="518"/>
                  <a:pt x="512" y="514"/>
                  <a:pt x="509" y="512"/>
                </a:cubicBezTo>
                <a:cubicBezTo>
                  <a:pt x="503" y="507"/>
                  <a:pt x="499" y="502"/>
                  <a:pt x="508" y="494"/>
                </a:cubicBezTo>
                <a:cubicBezTo>
                  <a:pt x="514" y="489"/>
                  <a:pt x="510" y="484"/>
                  <a:pt x="504" y="484"/>
                </a:cubicBezTo>
                <a:cubicBezTo>
                  <a:pt x="498" y="483"/>
                  <a:pt x="487" y="474"/>
                  <a:pt x="486" y="490"/>
                </a:cubicBezTo>
                <a:cubicBezTo>
                  <a:pt x="486" y="493"/>
                  <a:pt x="482" y="493"/>
                  <a:pt x="479" y="493"/>
                </a:cubicBezTo>
                <a:cubicBezTo>
                  <a:pt x="459" y="495"/>
                  <a:pt x="459" y="494"/>
                  <a:pt x="452" y="471"/>
                </a:cubicBezTo>
                <a:cubicBezTo>
                  <a:pt x="456" y="469"/>
                  <a:pt x="461" y="470"/>
                  <a:pt x="465" y="471"/>
                </a:cubicBezTo>
                <a:cubicBezTo>
                  <a:pt x="468" y="472"/>
                  <a:pt x="473" y="469"/>
                  <a:pt x="471" y="468"/>
                </a:cubicBezTo>
                <a:cubicBezTo>
                  <a:pt x="460" y="456"/>
                  <a:pt x="464" y="442"/>
                  <a:pt x="461" y="429"/>
                </a:cubicBezTo>
                <a:cubicBezTo>
                  <a:pt x="460" y="424"/>
                  <a:pt x="456" y="418"/>
                  <a:pt x="449" y="417"/>
                </a:cubicBezTo>
                <a:cubicBezTo>
                  <a:pt x="446" y="416"/>
                  <a:pt x="443" y="414"/>
                  <a:pt x="443" y="411"/>
                </a:cubicBezTo>
                <a:cubicBezTo>
                  <a:pt x="441" y="389"/>
                  <a:pt x="422" y="394"/>
                  <a:pt x="409" y="390"/>
                </a:cubicBezTo>
                <a:cubicBezTo>
                  <a:pt x="404" y="388"/>
                  <a:pt x="398" y="394"/>
                  <a:pt x="395" y="399"/>
                </a:cubicBezTo>
                <a:cubicBezTo>
                  <a:pt x="392" y="405"/>
                  <a:pt x="400" y="405"/>
                  <a:pt x="402" y="409"/>
                </a:cubicBezTo>
                <a:cubicBezTo>
                  <a:pt x="408" y="416"/>
                  <a:pt x="413" y="424"/>
                  <a:pt x="418" y="432"/>
                </a:cubicBezTo>
                <a:cubicBezTo>
                  <a:pt x="409" y="434"/>
                  <a:pt x="404" y="423"/>
                  <a:pt x="396" y="428"/>
                </a:cubicBezTo>
                <a:cubicBezTo>
                  <a:pt x="391" y="432"/>
                  <a:pt x="392" y="458"/>
                  <a:pt x="398" y="462"/>
                </a:cubicBezTo>
                <a:cubicBezTo>
                  <a:pt x="406" y="466"/>
                  <a:pt x="410" y="473"/>
                  <a:pt x="403" y="480"/>
                </a:cubicBezTo>
                <a:cubicBezTo>
                  <a:pt x="394" y="488"/>
                  <a:pt x="400" y="491"/>
                  <a:pt x="406" y="496"/>
                </a:cubicBezTo>
                <a:cubicBezTo>
                  <a:pt x="423" y="509"/>
                  <a:pt x="422" y="520"/>
                  <a:pt x="405" y="529"/>
                </a:cubicBezTo>
                <a:cubicBezTo>
                  <a:pt x="396" y="534"/>
                  <a:pt x="396" y="537"/>
                  <a:pt x="402" y="546"/>
                </a:cubicBezTo>
                <a:cubicBezTo>
                  <a:pt x="407" y="554"/>
                  <a:pt x="420" y="559"/>
                  <a:pt x="419" y="569"/>
                </a:cubicBezTo>
                <a:cubicBezTo>
                  <a:pt x="419" y="578"/>
                  <a:pt x="421" y="587"/>
                  <a:pt x="422" y="595"/>
                </a:cubicBezTo>
                <a:cubicBezTo>
                  <a:pt x="422" y="602"/>
                  <a:pt x="424" y="609"/>
                  <a:pt x="419" y="613"/>
                </a:cubicBezTo>
                <a:cubicBezTo>
                  <a:pt x="414" y="616"/>
                  <a:pt x="409" y="610"/>
                  <a:pt x="404" y="608"/>
                </a:cubicBezTo>
                <a:cubicBezTo>
                  <a:pt x="395" y="605"/>
                  <a:pt x="397" y="588"/>
                  <a:pt x="383" y="590"/>
                </a:cubicBezTo>
                <a:cubicBezTo>
                  <a:pt x="383" y="590"/>
                  <a:pt x="382" y="589"/>
                  <a:pt x="382" y="588"/>
                </a:cubicBezTo>
                <a:cubicBezTo>
                  <a:pt x="385" y="570"/>
                  <a:pt x="374" y="558"/>
                  <a:pt x="364" y="546"/>
                </a:cubicBezTo>
                <a:cubicBezTo>
                  <a:pt x="362" y="544"/>
                  <a:pt x="356" y="540"/>
                  <a:pt x="361" y="538"/>
                </a:cubicBezTo>
                <a:cubicBezTo>
                  <a:pt x="370" y="533"/>
                  <a:pt x="363" y="528"/>
                  <a:pt x="362" y="523"/>
                </a:cubicBezTo>
                <a:cubicBezTo>
                  <a:pt x="361" y="519"/>
                  <a:pt x="357" y="516"/>
                  <a:pt x="358" y="512"/>
                </a:cubicBezTo>
                <a:cubicBezTo>
                  <a:pt x="360" y="506"/>
                  <a:pt x="363" y="500"/>
                  <a:pt x="355" y="497"/>
                </a:cubicBezTo>
                <a:cubicBezTo>
                  <a:pt x="347" y="493"/>
                  <a:pt x="342" y="498"/>
                  <a:pt x="337" y="503"/>
                </a:cubicBezTo>
                <a:cubicBezTo>
                  <a:pt x="323" y="518"/>
                  <a:pt x="337" y="531"/>
                  <a:pt x="339" y="544"/>
                </a:cubicBezTo>
                <a:cubicBezTo>
                  <a:pt x="341" y="552"/>
                  <a:pt x="345" y="558"/>
                  <a:pt x="356" y="554"/>
                </a:cubicBezTo>
                <a:cubicBezTo>
                  <a:pt x="354" y="556"/>
                  <a:pt x="352" y="557"/>
                  <a:pt x="351" y="557"/>
                </a:cubicBezTo>
                <a:cubicBezTo>
                  <a:pt x="327" y="557"/>
                  <a:pt x="312" y="575"/>
                  <a:pt x="317" y="599"/>
                </a:cubicBezTo>
                <a:cubicBezTo>
                  <a:pt x="319" y="604"/>
                  <a:pt x="320" y="610"/>
                  <a:pt x="321" y="614"/>
                </a:cubicBezTo>
                <a:cubicBezTo>
                  <a:pt x="326" y="624"/>
                  <a:pt x="333" y="633"/>
                  <a:pt x="341" y="640"/>
                </a:cubicBezTo>
                <a:cubicBezTo>
                  <a:pt x="348" y="646"/>
                  <a:pt x="350" y="633"/>
                  <a:pt x="356" y="633"/>
                </a:cubicBezTo>
                <a:cubicBezTo>
                  <a:pt x="360" y="638"/>
                  <a:pt x="354" y="642"/>
                  <a:pt x="355" y="646"/>
                </a:cubicBezTo>
                <a:cubicBezTo>
                  <a:pt x="356" y="651"/>
                  <a:pt x="356" y="655"/>
                  <a:pt x="362" y="655"/>
                </a:cubicBezTo>
                <a:cubicBezTo>
                  <a:pt x="371" y="654"/>
                  <a:pt x="377" y="661"/>
                  <a:pt x="377" y="667"/>
                </a:cubicBezTo>
                <a:cubicBezTo>
                  <a:pt x="377" y="674"/>
                  <a:pt x="367" y="674"/>
                  <a:pt x="360" y="675"/>
                </a:cubicBezTo>
                <a:cubicBezTo>
                  <a:pt x="359" y="676"/>
                  <a:pt x="357" y="674"/>
                  <a:pt x="356" y="674"/>
                </a:cubicBezTo>
                <a:cubicBezTo>
                  <a:pt x="350" y="673"/>
                  <a:pt x="346" y="676"/>
                  <a:pt x="346" y="682"/>
                </a:cubicBezTo>
                <a:cubicBezTo>
                  <a:pt x="346" y="687"/>
                  <a:pt x="347" y="693"/>
                  <a:pt x="354" y="693"/>
                </a:cubicBezTo>
                <a:cubicBezTo>
                  <a:pt x="358" y="693"/>
                  <a:pt x="360" y="691"/>
                  <a:pt x="362" y="697"/>
                </a:cubicBezTo>
                <a:cubicBezTo>
                  <a:pt x="364" y="705"/>
                  <a:pt x="368" y="704"/>
                  <a:pt x="372" y="697"/>
                </a:cubicBezTo>
                <a:cubicBezTo>
                  <a:pt x="375" y="693"/>
                  <a:pt x="380" y="693"/>
                  <a:pt x="380" y="696"/>
                </a:cubicBezTo>
                <a:cubicBezTo>
                  <a:pt x="378" y="708"/>
                  <a:pt x="395" y="719"/>
                  <a:pt x="380" y="731"/>
                </a:cubicBezTo>
                <a:cubicBezTo>
                  <a:pt x="377" y="734"/>
                  <a:pt x="377" y="738"/>
                  <a:pt x="382" y="740"/>
                </a:cubicBezTo>
                <a:cubicBezTo>
                  <a:pt x="396" y="746"/>
                  <a:pt x="405" y="763"/>
                  <a:pt x="424" y="757"/>
                </a:cubicBezTo>
                <a:cubicBezTo>
                  <a:pt x="420" y="782"/>
                  <a:pt x="403" y="765"/>
                  <a:pt x="392" y="770"/>
                </a:cubicBezTo>
                <a:cubicBezTo>
                  <a:pt x="393" y="766"/>
                  <a:pt x="399" y="765"/>
                  <a:pt x="396" y="760"/>
                </a:cubicBezTo>
                <a:cubicBezTo>
                  <a:pt x="393" y="758"/>
                  <a:pt x="390" y="759"/>
                  <a:pt x="387" y="760"/>
                </a:cubicBezTo>
                <a:cubicBezTo>
                  <a:pt x="383" y="761"/>
                  <a:pt x="380" y="763"/>
                  <a:pt x="379" y="767"/>
                </a:cubicBezTo>
                <a:cubicBezTo>
                  <a:pt x="377" y="771"/>
                  <a:pt x="376" y="774"/>
                  <a:pt x="370" y="773"/>
                </a:cubicBezTo>
                <a:cubicBezTo>
                  <a:pt x="363" y="771"/>
                  <a:pt x="367" y="767"/>
                  <a:pt x="366" y="765"/>
                </a:cubicBezTo>
                <a:cubicBezTo>
                  <a:pt x="363" y="759"/>
                  <a:pt x="361" y="750"/>
                  <a:pt x="354" y="752"/>
                </a:cubicBezTo>
                <a:cubicBezTo>
                  <a:pt x="346" y="755"/>
                  <a:pt x="347" y="763"/>
                  <a:pt x="350" y="770"/>
                </a:cubicBezTo>
                <a:cubicBezTo>
                  <a:pt x="351" y="771"/>
                  <a:pt x="353" y="772"/>
                  <a:pt x="350" y="774"/>
                </a:cubicBezTo>
                <a:cubicBezTo>
                  <a:pt x="346" y="773"/>
                  <a:pt x="341" y="769"/>
                  <a:pt x="338" y="774"/>
                </a:cubicBezTo>
                <a:cubicBezTo>
                  <a:pt x="335" y="780"/>
                  <a:pt x="341" y="783"/>
                  <a:pt x="344" y="786"/>
                </a:cubicBezTo>
                <a:cubicBezTo>
                  <a:pt x="347" y="789"/>
                  <a:pt x="349" y="792"/>
                  <a:pt x="354" y="792"/>
                </a:cubicBezTo>
                <a:cubicBezTo>
                  <a:pt x="360" y="792"/>
                  <a:pt x="359" y="796"/>
                  <a:pt x="357" y="799"/>
                </a:cubicBezTo>
                <a:cubicBezTo>
                  <a:pt x="346" y="799"/>
                  <a:pt x="340" y="778"/>
                  <a:pt x="326" y="792"/>
                </a:cubicBezTo>
                <a:cubicBezTo>
                  <a:pt x="321" y="798"/>
                  <a:pt x="321" y="807"/>
                  <a:pt x="327" y="812"/>
                </a:cubicBezTo>
                <a:cubicBezTo>
                  <a:pt x="336" y="821"/>
                  <a:pt x="345" y="819"/>
                  <a:pt x="352" y="805"/>
                </a:cubicBezTo>
                <a:cubicBezTo>
                  <a:pt x="356" y="816"/>
                  <a:pt x="353" y="828"/>
                  <a:pt x="363" y="833"/>
                </a:cubicBezTo>
                <a:cubicBezTo>
                  <a:pt x="372" y="838"/>
                  <a:pt x="370" y="842"/>
                  <a:pt x="363" y="846"/>
                </a:cubicBezTo>
                <a:cubicBezTo>
                  <a:pt x="359" y="849"/>
                  <a:pt x="357" y="853"/>
                  <a:pt x="355" y="856"/>
                </a:cubicBezTo>
                <a:cubicBezTo>
                  <a:pt x="352" y="859"/>
                  <a:pt x="347" y="862"/>
                  <a:pt x="344" y="857"/>
                </a:cubicBezTo>
                <a:cubicBezTo>
                  <a:pt x="335" y="840"/>
                  <a:pt x="328" y="842"/>
                  <a:pt x="320" y="858"/>
                </a:cubicBezTo>
                <a:cubicBezTo>
                  <a:pt x="317" y="864"/>
                  <a:pt x="311" y="862"/>
                  <a:pt x="308" y="862"/>
                </a:cubicBezTo>
                <a:cubicBezTo>
                  <a:pt x="302" y="861"/>
                  <a:pt x="303" y="853"/>
                  <a:pt x="302" y="849"/>
                </a:cubicBezTo>
                <a:cubicBezTo>
                  <a:pt x="300" y="844"/>
                  <a:pt x="306" y="845"/>
                  <a:pt x="309" y="843"/>
                </a:cubicBezTo>
                <a:cubicBezTo>
                  <a:pt x="320" y="837"/>
                  <a:pt x="329" y="842"/>
                  <a:pt x="339" y="845"/>
                </a:cubicBezTo>
                <a:cubicBezTo>
                  <a:pt x="343" y="846"/>
                  <a:pt x="347" y="847"/>
                  <a:pt x="349" y="843"/>
                </a:cubicBezTo>
                <a:cubicBezTo>
                  <a:pt x="351" y="840"/>
                  <a:pt x="349" y="837"/>
                  <a:pt x="347" y="833"/>
                </a:cubicBezTo>
                <a:cubicBezTo>
                  <a:pt x="344" y="830"/>
                  <a:pt x="342" y="825"/>
                  <a:pt x="336" y="826"/>
                </a:cubicBezTo>
                <a:cubicBezTo>
                  <a:pt x="325" y="826"/>
                  <a:pt x="319" y="822"/>
                  <a:pt x="318" y="811"/>
                </a:cubicBezTo>
                <a:cubicBezTo>
                  <a:pt x="318" y="807"/>
                  <a:pt x="315" y="804"/>
                  <a:pt x="311" y="804"/>
                </a:cubicBezTo>
                <a:cubicBezTo>
                  <a:pt x="308" y="804"/>
                  <a:pt x="306" y="805"/>
                  <a:pt x="305" y="808"/>
                </a:cubicBezTo>
                <a:cubicBezTo>
                  <a:pt x="305" y="811"/>
                  <a:pt x="311" y="817"/>
                  <a:pt x="303" y="817"/>
                </a:cubicBezTo>
                <a:cubicBezTo>
                  <a:pt x="297" y="818"/>
                  <a:pt x="299" y="811"/>
                  <a:pt x="298" y="808"/>
                </a:cubicBezTo>
                <a:cubicBezTo>
                  <a:pt x="297" y="804"/>
                  <a:pt x="295" y="800"/>
                  <a:pt x="293" y="796"/>
                </a:cubicBezTo>
                <a:cubicBezTo>
                  <a:pt x="297" y="796"/>
                  <a:pt x="301" y="797"/>
                  <a:pt x="305" y="796"/>
                </a:cubicBezTo>
                <a:cubicBezTo>
                  <a:pt x="309" y="795"/>
                  <a:pt x="317" y="795"/>
                  <a:pt x="316" y="788"/>
                </a:cubicBezTo>
                <a:cubicBezTo>
                  <a:pt x="315" y="783"/>
                  <a:pt x="305" y="781"/>
                  <a:pt x="301" y="783"/>
                </a:cubicBezTo>
                <a:cubicBezTo>
                  <a:pt x="283" y="792"/>
                  <a:pt x="267" y="786"/>
                  <a:pt x="250" y="781"/>
                </a:cubicBezTo>
                <a:cubicBezTo>
                  <a:pt x="240" y="778"/>
                  <a:pt x="231" y="778"/>
                  <a:pt x="239" y="765"/>
                </a:cubicBezTo>
                <a:cubicBezTo>
                  <a:pt x="242" y="760"/>
                  <a:pt x="233" y="758"/>
                  <a:pt x="234" y="753"/>
                </a:cubicBezTo>
                <a:cubicBezTo>
                  <a:pt x="239" y="752"/>
                  <a:pt x="241" y="758"/>
                  <a:pt x="245" y="755"/>
                </a:cubicBezTo>
                <a:cubicBezTo>
                  <a:pt x="248" y="752"/>
                  <a:pt x="245" y="748"/>
                  <a:pt x="244" y="745"/>
                </a:cubicBezTo>
                <a:cubicBezTo>
                  <a:pt x="242" y="742"/>
                  <a:pt x="241" y="739"/>
                  <a:pt x="240" y="737"/>
                </a:cubicBezTo>
                <a:cubicBezTo>
                  <a:pt x="233" y="719"/>
                  <a:pt x="235" y="714"/>
                  <a:pt x="252" y="711"/>
                </a:cubicBezTo>
                <a:cubicBezTo>
                  <a:pt x="259" y="709"/>
                  <a:pt x="263" y="707"/>
                  <a:pt x="261" y="700"/>
                </a:cubicBezTo>
                <a:cubicBezTo>
                  <a:pt x="257" y="686"/>
                  <a:pt x="258" y="673"/>
                  <a:pt x="265" y="661"/>
                </a:cubicBezTo>
                <a:cubicBezTo>
                  <a:pt x="267" y="659"/>
                  <a:pt x="267" y="656"/>
                  <a:pt x="264" y="655"/>
                </a:cubicBezTo>
                <a:cubicBezTo>
                  <a:pt x="251" y="654"/>
                  <a:pt x="248" y="636"/>
                  <a:pt x="233" y="640"/>
                </a:cubicBezTo>
                <a:cubicBezTo>
                  <a:pt x="232" y="640"/>
                  <a:pt x="229" y="631"/>
                  <a:pt x="223" y="637"/>
                </a:cubicBezTo>
                <a:cubicBezTo>
                  <a:pt x="219" y="641"/>
                  <a:pt x="221" y="644"/>
                  <a:pt x="224" y="648"/>
                </a:cubicBezTo>
                <a:cubicBezTo>
                  <a:pt x="230" y="657"/>
                  <a:pt x="230" y="661"/>
                  <a:pt x="217" y="660"/>
                </a:cubicBezTo>
                <a:cubicBezTo>
                  <a:pt x="212" y="660"/>
                  <a:pt x="205" y="661"/>
                  <a:pt x="200" y="664"/>
                </a:cubicBezTo>
                <a:cubicBezTo>
                  <a:pt x="194" y="669"/>
                  <a:pt x="189" y="676"/>
                  <a:pt x="187" y="683"/>
                </a:cubicBezTo>
                <a:cubicBezTo>
                  <a:pt x="186" y="690"/>
                  <a:pt x="197" y="686"/>
                  <a:pt x="200" y="691"/>
                </a:cubicBezTo>
                <a:cubicBezTo>
                  <a:pt x="198" y="693"/>
                  <a:pt x="196" y="693"/>
                  <a:pt x="195" y="695"/>
                </a:cubicBezTo>
                <a:cubicBezTo>
                  <a:pt x="189" y="708"/>
                  <a:pt x="189" y="723"/>
                  <a:pt x="177" y="734"/>
                </a:cubicBezTo>
                <a:cubicBezTo>
                  <a:pt x="168" y="743"/>
                  <a:pt x="182" y="760"/>
                  <a:pt x="168" y="770"/>
                </a:cubicBezTo>
                <a:cubicBezTo>
                  <a:pt x="167" y="770"/>
                  <a:pt x="168" y="772"/>
                  <a:pt x="168" y="773"/>
                </a:cubicBezTo>
                <a:cubicBezTo>
                  <a:pt x="168" y="777"/>
                  <a:pt x="170" y="783"/>
                  <a:pt x="165" y="785"/>
                </a:cubicBezTo>
                <a:cubicBezTo>
                  <a:pt x="159" y="788"/>
                  <a:pt x="156" y="782"/>
                  <a:pt x="152" y="779"/>
                </a:cubicBezTo>
                <a:cubicBezTo>
                  <a:pt x="146" y="775"/>
                  <a:pt x="146" y="769"/>
                  <a:pt x="145" y="763"/>
                </a:cubicBezTo>
                <a:cubicBezTo>
                  <a:pt x="145" y="757"/>
                  <a:pt x="149" y="747"/>
                  <a:pt x="141" y="744"/>
                </a:cubicBezTo>
                <a:cubicBezTo>
                  <a:pt x="123" y="740"/>
                  <a:pt x="134" y="734"/>
                  <a:pt x="140" y="730"/>
                </a:cubicBezTo>
                <a:cubicBezTo>
                  <a:pt x="151" y="723"/>
                  <a:pt x="149" y="716"/>
                  <a:pt x="140" y="710"/>
                </a:cubicBezTo>
                <a:cubicBezTo>
                  <a:pt x="127" y="701"/>
                  <a:pt x="120" y="688"/>
                  <a:pt x="116" y="673"/>
                </a:cubicBezTo>
                <a:cubicBezTo>
                  <a:pt x="114" y="669"/>
                  <a:pt x="91" y="660"/>
                  <a:pt x="91" y="663"/>
                </a:cubicBezTo>
                <a:cubicBezTo>
                  <a:pt x="89" y="673"/>
                  <a:pt x="81" y="683"/>
                  <a:pt x="86" y="693"/>
                </a:cubicBezTo>
                <a:cubicBezTo>
                  <a:pt x="90" y="702"/>
                  <a:pt x="98" y="696"/>
                  <a:pt x="104" y="693"/>
                </a:cubicBezTo>
                <a:cubicBezTo>
                  <a:pt x="108" y="691"/>
                  <a:pt x="112" y="692"/>
                  <a:pt x="113" y="696"/>
                </a:cubicBezTo>
                <a:cubicBezTo>
                  <a:pt x="115" y="700"/>
                  <a:pt x="112" y="701"/>
                  <a:pt x="110" y="702"/>
                </a:cubicBezTo>
                <a:cubicBezTo>
                  <a:pt x="93" y="703"/>
                  <a:pt x="83" y="714"/>
                  <a:pt x="73" y="725"/>
                </a:cubicBezTo>
                <a:cubicBezTo>
                  <a:pt x="70" y="728"/>
                  <a:pt x="66" y="730"/>
                  <a:pt x="67" y="734"/>
                </a:cubicBezTo>
                <a:cubicBezTo>
                  <a:pt x="68" y="738"/>
                  <a:pt x="73" y="741"/>
                  <a:pt x="77" y="740"/>
                </a:cubicBezTo>
                <a:cubicBezTo>
                  <a:pt x="92" y="735"/>
                  <a:pt x="92" y="751"/>
                  <a:pt x="97" y="757"/>
                </a:cubicBezTo>
                <a:cubicBezTo>
                  <a:pt x="101" y="762"/>
                  <a:pt x="90" y="764"/>
                  <a:pt x="86" y="766"/>
                </a:cubicBezTo>
                <a:cubicBezTo>
                  <a:pt x="77" y="771"/>
                  <a:pt x="82" y="779"/>
                  <a:pt x="84" y="783"/>
                </a:cubicBezTo>
                <a:cubicBezTo>
                  <a:pt x="88" y="789"/>
                  <a:pt x="92" y="784"/>
                  <a:pt x="94" y="780"/>
                </a:cubicBezTo>
                <a:cubicBezTo>
                  <a:pt x="97" y="775"/>
                  <a:pt x="104" y="778"/>
                  <a:pt x="104" y="770"/>
                </a:cubicBezTo>
                <a:cubicBezTo>
                  <a:pt x="106" y="778"/>
                  <a:pt x="104" y="788"/>
                  <a:pt x="114" y="790"/>
                </a:cubicBezTo>
                <a:cubicBezTo>
                  <a:pt x="117" y="790"/>
                  <a:pt x="123" y="788"/>
                  <a:pt x="121" y="792"/>
                </a:cubicBezTo>
                <a:cubicBezTo>
                  <a:pt x="118" y="799"/>
                  <a:pt x="125" y="806"/>
                  <a:pt x="120" y="812"/>
                </a:cubicBezTo>
                <a:cubicBezTo>
                  <a:pt x="114" y="805"/>
                  <a:pt x="113" y="819"/>
                  <a:pt x="105" y="815"/>
                </a:cubicBezTo>
                <a:cubicBezTo>
                  <a:pt x="86" y="806"/>
                  <a:pt x="86" y="807"/>
                  <a:pt x="86" y="827"/>
                </a:cubicBezTo>
                <a:cubicBezTo>
                  <a:pt x="86" y="831"/>
                  <a:pt x="84" y="835"/>
                  <a:pt x="90" y="837"/>
                </a:cubicBezTo>
                <a:cubicBezTo>
                  <a:pt x="94" y="838"/>
                  <a:pt x="98" y="838"/>
                  <a:pt x="102" y="834"/>
                </a:cubicBezTo>
                <a:cubicBezTo>
                  <a:pt x="104" y="832"/>
                  <a:pt x="105" y="827"/>
                  <a:pt x="111" y="829"/>
                </a:cubicBezTo>
                <a:cubicBezTo>
                  <a:pt x="113" y="839"/>
                  <a:pt x="107" y="844"/>
                  <a:pt x="97" y="843"/>
                </a:cubicBezTo>
                <a:cubicBezTo>
                  <a:pt x="90" y="843"/>
                  <a:pt x="87" y="845"/>
                  <a:pt x="85" y="851"/>
                </a:cubicBezTo>
                <a:cubicBezTo>
                  <a:pt x="83" y="858"/>
                  <a:pt x="87" y="862"/>
                  <a:pt x="92" y="865"/>
                </a:cubicBezTo>
                <a:cubicBezTo>
                  <a:pt x="97" y="867"/>
                  <a:pt x="101" y="868"/>
                  <a:pt x="106" y="869"/>
                </a:cubicBezTo>
                <a:cubicBezTo>
                  <a:pt x="109" y="870"/>
                  <a:pt x="128" y="899"/>
                  <a:pt x="128" y="902"/>
                </a:cubicBezTo>
                <a:cubicBezTo>
                  <a:pt x="128" y="902"/>
                  <a:pt x="127" y="903"/>
                  <a:pt x="127" y="903"/>
                </a:cubicBezTo>
                <a:cubicBezTo>
                  <a:pt x="122" y="913"/>
                  <a:pt x="122" y="913"/>
                  <a:pt x="132" y="916"/>
                </a:cubicBezTo>
                <a:cubicBezTo>
                  <a:pt x="142" y="920"/>
                  <a:pt x="147" y="937"/>
                  <a:pt x="139" y="943"/>
                </a:cubicBezTo>
                <a:cubicBezTo>
                  <a:pt x="131" y="950"/>
                  <a:pt x="129" y="962"/>
                  <a:pt x="132" y="966"/>
                </a:cubicBezTo>
                <a:cubicBezTo>
                  <a:pt x="137" y="974"/>
                  <a:pt x="146" y="986"/>
                  <a:pt x="161" y="977"/>
                </a:cubicBezTo>
                <a:cubicBezTo>
                  <a:pt x="159" y="975"/>
                  <a:pt x="157" y="973"/>
                  <a:pt x="156" y="971"/>
                </a:cubicBezTo>
                <a:cubicBezTo>
                  <a:pt x="153" y="968"/>
                  <a:pt x="153" y="965"/>
                  <a:pt x="157" y="963"/>
                </a:cubicBezTo>
                <a:cubicBezTo>
                  <a:pt x="158" y="962"/>
                  <a:pt x="160" y="960"/>
                  <a:pt x="162" y="960"/>
                </a:cubicBezTo>
                <a:cubicBezTo>
                  <a:pt x="165" y="961"/>
                  <a:pt x="164" y="965"/>
                  <a:pt x="164" y="968"/>
                </a:cubicBezTo>
                <a:cubicBezTo>
                  <a:pt x="165" y="976"/>
                  <a:pt x="167" y="984"/>
                  <a:pt x="159" y="991"/>
                </a:cubicBezTo>
                <a:cubicBezTo>
                  <a:pt x="155" y="995"/>
                  <a:pt x="157" y="1003"/>
                  <a:pt x="163" y="1009"/>
                </a:cubicBezTo>
                <a:cubicBezTo>
                  <a:pt x="170" y="1014"/>
                  <a:pt x="177" y="1021"/>
                  <a:pt x="183" y="1028"/>
                </a:cubicBezTo>
                <a:cubicBezTo>
                  <a:pt x="184" y="1031"/>
                  <a:pt x="185" y="1034"/>
                  <a:pt x="186" y="1037"/>
                </a:cubicBezTo>
                <a:cubicBezTo>
                  <a:pt x="164" y="1010"/>
                  <a:pt x="171" y="1041"/>
                  <a:pt x="160" y="1041"/>
                </a:cubicBezTo>
                <a:cubicBezTo>
                  <a:pt x="153" y="1041"/>
                  <a:pt x="157" y="1050"/>
                  <a:pt x="159" y="1056"/>
                </a:cubicBezTo>
                <a:cubicBezTo>
                  <a:pt x="160" y="1060"/>
                  <a:pt x="166" y="1067"/>
                  <a:pt x="158" y="1069"/>
                </a:cubicBezTo>
                <a:cubicBezTo>
                  <a:pt x="153" y="1070"/>
                  <a:pt x="147" y="1067"/>
                  <a:pt x="148" y="1075"/>
                </a:cubicBezTo>
                <a:cubicBezTo>
                  <a:pt x="148" y="1080"/>
                  <a:pt x="150" y="1086"/>
                  <a:pt x="155" y="1090"/>
                </a:cubicBezTo>
                <a:cubicBezTo>
                  <a:pt x="165" y="1100"/>
                  <a:pt x="178" y="1103"/>
                  <a:pt x="194" y="1107"/>
                </a:cubicBezTo>
                <a:cubicBezTo>
                  <a:pt x="172" y="1114"/>
                  <a:pt x="172" y="1115"/>
                  <a:pt x="179" y="1135"/>
                </a:cubicBezTo>
                <a:cubicBezTo>
                  <a:pt x="180" y="1137"/>
                  <a:pt x="181" y="1140"/>
                  <a:pt x="181" y="1142"/>
                </a:cubicBezTo>
                <a:cubicBezTo>
                  <a:pt x="179" y="1150"/>
                  <a:pt x="183" y="1157"/>
                  <a:pt x="186" y="1163"/>
                </a:cubicBezTo>
                <a:cubicBezTo>
                  <a:pt x="192" y="1173"/>
                  <a:pt x="198" y="1160"/>
                  <a:pt x="205" y="1161"/>
                </a:cubicBezTo>
                <a:cubicBezTo>
                  <a:pt x="207" y="1161"/>
                  <a:pt x="209" y="1160"/>
                  <a:pt x="211" y="1160"/>
                </a:cubicBezTo>
                <a:cubicBezTo>
                  <a:pt x="218" y="1159"/>
                  <a:pt x="225" y="1159"/>
                  <a:pt x="220" y="1170"/>
                </a:cubicBezTo>
                <a:cubicBezTo>
                  <a:pt x="218" y="1174"/>
                  <a:pt x="225" y="1177"/>
                  <a:pt x="217" y="1183"/>
                </a:cubicBezTo>
                <a:cubicBezTo>
                  <a:pt x="220" y="1168"/>
                  <a:pt x="211" y="1171"/>
                  <a:pt x="203" y="1171"/>
                </a:cubicBezTo>
                <a:cubicBezTo>
                  <a:pt x="199" y="1171"/>
                  <a:pt x="195" y="1171"/>
                  <a:pt x="195" y="1176"/>
                </a:cubicBezTo>
                <a:cubicBezTo>
                  <a:pt x="196" y="1185"/>
                  <a:pt x="203" y="1189"/>
                  <a:pt x="210" y="1191"/>
                </a:cubicBezTo>
                <a:cubicBezTo>
                  <a:pt x="217" y="1192"/>
                  <a:pt x="220" y="1196"/>
                  <a:pt x="223" y="1201"/>
                </a:cubicBezTo>
                <a:cubicBezTo>
                  <a:pt x="213" y="1208"/>
                  <a:pt x="202" y="1206"/>
                  <a:pt x="197" y="1199"/>
                </a:cubicBezTo>
                <a:cubicBezTo>
                  <a:pt x="190" y="1188"/>
                  <a:pt x="175" y="1179"/>
                  <a:pt x="177" y="1162"/>
                </a:cubicBezTo>
                <a:cubicBezTo>
                  <a:pt x="178" y="1150"/>
                  <a:pt x="170" y="1144"/>
                  <a:pt x="159" y="1146"/>
                </a:cubicBezTo>
                <a:cubicBezTo>
                  <a:pt x="142" y="1149"/>
                  <a:pt x="128" y="1183"/>
                  <a:pt x="137" y="1199"/>
                </a:cubicBezTo>
                <a:cubicBezTo>
                  <a:pt x="143" y="1210"/>
                  <a:pt x="157" y="1220"/>
                  <a:pt x="150" y="1235"/>
                </a:cubicBezTo>
                <a:cubicBezTo>
                  <a:pt x="146" y="1243"/>
                  <a:pt x="149" y="1247"/>
                  <a:pt x="154" y="1249"/>
                </a:cubicBezTo>
                <a:cubicBezTo>
                  <a:pt x="161" y="1253"/>
                  <a:pt x="161" y="1245"/>
                  <a:pt x="163" y="1242"/>
                </a:cubicBezTo>
                <a:cubicBezTo>
                  <a:pt x="171" y="1231"/>
                  <a:pt x="189" y="1225"/>
                  <a:pt x="194" y="1232"/>
                </a:cubicBezTo>
                <a:cubicBezTo>
                  <a:pt x="200" y="1240"/>
                  <a:pt x="206" y="1243"/>
                  <a:pt x="218" y="1243"/>
                </a:cubicBezTo>
                <a:cubicBezTo>
                  <a:pt x="210" y="1248"/>
                  <a:pt x="204" y="1245"/>
                  <a:pt x="199" y="1248"/>
                </a:cubicBezTo>
                <a:cubicBezTo>
                  <a:pt x="194" y="1251"/>
                  <a:pt x="190" y="1249"/>
                  <a:pt x="190" y="1242"/>
                </a:cubicBezTo>
                <a:cubicBezTo>
                  <a:pt x="191" y="1232"/>
                  <a:pt x="183" y="1233"/>
                  <a:pt x="177" y="1236"/>
                </a:cubicBezTo>
                <a:cubicBezTo>
                  <a:pt x="164" y="1241"/>
                  <a:pt x="162" y="1252"/>
                  <a:pt x="174" y="1261"/>
                </a:cubicBezTo>
                <a:cubicBezTo>
                  <a:pt x="184" y="1269"/>
                  <a:pt x="194" y="1275"/>
                  <a:pt x="196" y="1289"/>
                </a:cubicBezTo>
                <a:cubicBezTo>
                  <a:pt x="196" y="1291"/>
                  <a:pt x="201" y="1295"/>
                  <a:pt x="203" y="1294"/>
                </a:cubicBezTo>
                <a:cubicBezTo>
                  <a:pt x="207" y="1293"/>
                  <a:pt x="211" y="1290"/>
                  <a:pt x="213" y="1287"/>
                </a:cubicBezTo>
                <a:cubicBezTo>
                  <a:pt x="216" y="1283"/>
                  <a:pt x="212" y="1280"/>
                  <a:pt x="209" y="1278"/>
                </a:cubicBezTo>
                <a:cubicBezTo>
                  <a:pt x="206" y="1276"/>
                  <a:pt x="203" y="1275"/>
                  <a:pt x="198" y="1272"/>
                </a:cubicBezTo>
                <a:cubicBezTo>
                  <a:pt x="213" y="1276"/>
                  <a:pt x="224" y="1274"/>
                  <a:pt x="226" y="1257"/>
                </a:cubicBezTo>
                <a:cubicBezTo>
                  <a:pt x="232" y="1264"/>
                  <a:pt x="219" y="1272"/>
                  <a:pt x="228" y="1276"/>
                </a:cubicBezTo>
                <a:cubicBezTo>
                  <a:pt x="235" y="1280"/>
                  <a:pt x="244" y="1280"/>
                  <a:pt x="252" y="1273"/>
                </a:cubicBezTo>
                <a:cubicBezTo>
                  <a:pt x="256" y="1270"/>
                  <a:pt x="261" y="1270"/>
                  <a:pt x="266" y="1272"/>
                </a:cubicBezTo>
                <a:cubicBezTo>
                  <a:pt x="262" y="1280"/>
                  <a:pt x="252" y="1290"/>
                  <a:pt x="273" y="1288"/>
                </a:cubicBezTo>
                <a:cubicBezTo>
                  <a:pt x="285" y="1286"/>
                  <a:pt x="285" y="1304"/>
                  <a:pt x="296" y="1307"/>
                </a:cubicBezTo>
                <a:cubicBezTo>
                  <a:pt x="299" y="1308"/>
                  <a:pt x="287" y="1310"/>
                  <a:pt x="289" y="1316"/>
                </a:cubicBezTo>
                <a:cubicBezTo>
                  <a:pt x="289" y="1317"/>
                  <a:pt x="287" y="1317"/>
                  <a:pt x="286" y="1318"/>
                </a:cubicBezTo>
                <a:cubicBezTo>
                  <a:pt x="284" y="1316"/>
                  <a:pt x="283" y="1313"/>
                  <a:pt x="281" y="1310"/>
                </a:cubicBezTo>
                <a:cubicBezTo>
                  <a:pt x="279" y="1307"/>
                  <a:pt x="275" y="1306"/>
                  <a:pt x="273" y="1308"/>
                </a:cubicBezTo>
                <a:cubicBezTo>
                  <a:pt x="269" y="1311"/>
                  <a:pt x="270" y="1315"/>
                  <a:pt x="273" y="1318"/>
                </a:cubicBezTo>
                <a:cubicBezTo>
                  <a:pt x="291" y="1332"/>
                  <a:pt x="274" y="1332"/>
                  <a:pt x="265" y="1335"/>
                </a:cubicBezTo>
                <a:cubicBezTo>
                  <a:pt x="259" y="1338"/>
                  <a:pt x="250" y="1337"/>
                  <a:pt x="248" y="1346"/>
                </a:cubicBezTo>
                <a:cubicBezTo>
                  <a:pt x="247" y="1354"/>
                  <a:pt x="242" y="1360"/>
                  <a:pt x="237" y="1365"/>
                </a:cubicBezTo>
                <a:cubicBezTo>
                  <a:pt x="227" y="1376"/>
                  <a:pt x="238" y="1378"/>
                  <a:pt x="244" y="1382"/>
                </a:cubicBezTo>
                <a:cubicBezTo>
                  <a:pt x="233" y="1385"/>
                  <a:pt x="233" y="1392"/>
                  <a:pt x="237" y="1400"/>
                </a:cubicBezTo>
                <a:cubicBezTo>
                  <a:pt x="237" y="1401"/>
                  <a:pt x="237" y="1401"/>
                  <a:pt x="238" y="1401"/>
                </a:cubicBezTo>
                <a:cubicBezTo>
                  <a:pt x="262" y="1405"/>
                  <a:pt x="247" y="1424"/>
                  <a:pt x="251" y="1435"/>
                </a:cubicBezTo>
                <a:cubicBezTo>
                  <a:pt x="251" y="1438"/>
                  <a:pt x="245" y="1443"/>
                  <a:pt x="242" y="1447"/>
                </a:cubicBezTo>
                <a:cubicBezTo>
                  <a:pt x="242" y="1447"/>
                  <a:pt x="239" y="1446"/>
                  <a:pt x="238" y="1445"/>
                </a:cubicBezTo>
                <a:cubicBezTo>
                  <a:pt x="236" y="1439"/>
                  <a:pt x="243" y="1438"/>
                  <a:pt x="243" y="1434"/>
                </a:cubicBezTo>
                <a:cubicBezTo>
                  <a:pt x="244" y="1433"/>
                  <a:pt x="243" y="1432"/>
                  <a:pt x="242" y="1431"/>
                </a:cubicBezTo>
                <a:cubicBezTo>
                  <a:pt x="233" y="1431"/>
                  <a:pt x="221" y="1432"/>
                  <a:pt x="227" y="1445"/>
                </a:cubicBezTo>
                <a:cubicBezTo>
                  <a:pt x="234" y="1458"/>
                  <a:pt x="220" y="1460"/>
                  <a:pt x="217" y="1468"/>
                </a:cubicBezTo>
                <a:cubicBezTo>
                  <a:pt x="216" y="1473"/>
                  <a:pt x="209" y="1467"/>
                  <a:pt x="205" y="1467"/>
                </a:cubicBezTo>
                <a:cubicBezTo>
                  <a:pt x="194" y="1467"/>
                  <a:pt x="189" y="1453"/>
                  <a:pt x="179" y="1455"/>
                </a:cubicBezTo>
                <a:cubicBezTo>
                  <a:pt x="167" y="1457"/>
                  <a:pt x="160" y="1453"/>
                  <a:pt x="154" y="1443"/>
                </a:cubicBezTo>
                <a:cubicBezTo>
                  <a:pt x="148" y="1431"/>
                  <a:pt x="139" y="1432"/>
                  <a:pt x="132" y="1444"/>
                </a:cubicBezTo>
                <a:cubicBezTo>
                  <a:pt x="127" y="1453"/>
                  <a:pt x="113" y="1454"/>
                  <a:pt x="113" y="1467"/>
                </a:cubicBezTo>
                <a:cubicBezTo>
                  <a:pt x="113" y="1471"/>
                  <a:pt x="108" y="1468"/>
                  <a:pt x="106" y="1466"/>
                </a:cubicBezTo>
                <a:cubicBezTo>
                  <a:pt x="103" y="1464"/>
                  <a:pt x="101" y="1458"/>
                  <a:pt x="95" y="1462"/>
                </a:cubicBezTo>
                <a:cubicBezTo>
                  <a:pt x="91" y="1465"/>
                  <a:pt x="90" y="1469"/>
                  <a:pt x="90" y="1474"/>
                </a:cubicBezTo>
                <a:cubicBezTo>
                  <a:pt x="89" y="1485"/>
                  <a:pt x="90" y="1496"/>
                  <a:pt x="75" y="1502"/>
                </a:cubicBezTo>
                <a:cubicBezTo>
                  <a:pt x="61" y="1508"/>
                  <a:pt x="56" y="1509"/>
                  <a:pt x="50" y="1494"/>
                </a:cubicBezTo>
                <a:cubicBezTo>
                  <a:pt x="46" y="1486"/>
                  <a:pt x="40" y="1480"/>
                  <a:pt x="30" y="1482"/>
                </a:cubicBezTo>
                <a:cubicBezTo>
                  <a:pt x="25" y="1483"/>
                  <a:pt x="22" y="1484"/>
                  <a:pt x="17" y="1482"/>
                </a:cubicBezTo>
                <a:cubicBezTo>
                  <a:pt x="8" y="1478"/>
                  <a:pt x="0" y="1484"/>
                  <a:pt x="0" y="1491"/>
                </a:cubicBezTo>
                <a:cubicBezTo>
                  <a:pt x="1" y="1507"/>
                  <a:pt x="4" y="1524"/>
                  <a:pt x="7" y="1540"/>
                </a:cubicBezTo>
                <a:cubicBezTo>
                  <a:pt x="7" y="1542"/>
                  <a:pt x="12" y="1544"/>
                  <a:pt x="15" y="1545"/>
                </a:cubicBezTo>
                <a:cubicBezTo>
                  <a:pt x="26" y="1547"/>
                  <a:pt x="31" y="1562"/>
                  <a:pt x="44" y="1558"/>
                </a:cubicBezTo>
                <a:cubicBezTo>
                  <a:pt x="45" y="1558"/>
                  <a:pt x="46" y="1561"/>
                  <a:pt x="47" y="1563"/>
                </a:cubicBezTo>
                <a:cubicBezTo>
                  <a:pt x="45" y="1564"/>
                  <a:pt x="44" y="1564"/>
                  <a:pt x="43" y="1564"/>
                </a:cubicBezTo>
                <a:cubicBezTo>
                  <a:pt x="36" y="1559"/>
                  <a:pt x="25" y="1556"/>
                  <a:pt x="22" y="1563"/>
                </a:cubicBezTo>
                <a:cubicBezTo>
                  <a:pt x="18" y="1573"/>
                  <a:pt x="32" y="1572"/>
                  <a:pt x="37" y="1575"/>
                </a:cubicBezTo>
                <a:cubicBezTo>
                  <a:pt x="44" y="1578"/>
                  <a:pt x="49" y="1583"/>
                  <a:pt x="52" y="1590"/>
                </a:cubicBezTo>
                <a:cubicBezTo>
                  <a:pt x="43" y="1590"/>
                  <a:pt x="40" y="1603"/>
                  <a:pt x="30" y="1599"/>
                </a:cubicBezTo>
                <a:cubicBezTo>
                  <a:pt x="24" y="1597"/>
                  <a:pt x="17" y="1595"/>
                  <a:pt x="15" y="1602"/>
                </a:cubicBezTo>
                <a:cubicBezTo>
                  <a:pt x="12" y="1609"/>
                  <a:pt x="16" y="1615"/>
                  <a:pt x="22" y="1620"/>
                </a:cubicBezTo>
                <a:cubicBezTo>
                  <a:pt x="30" y="1628"/>
                  <a:pt x="41" y="1630"/>
                  <a:pt x="47" y="1639"/>
                </a:cubicBezTo>
                <a:cubicBezTo>
                  <a:pt x="50" y="1642"/>
                  <a:pt x="53" y="1645"/>
                  <a:pt x="57" y="1641"/>
                </a:cubicBezTo>
                <a:cubicBezTo>
                  <a:pt x="60" y="1637"/>
                  <a:pt x="64" y="1633"/>
                  <a:pt x="60" y="1627"/>
                </a:cubicBezTo>
                <a:cubicBezTo>
                  <a:pt x="58" y="1624"/>
                  <a:pt x="53" y="1624"/>
                  <a:pt x="55" y="1617"/>
                </a:cubicBezTo>
                <a:cubicBezTo>
                  <a:pt x="62" y="1625"/>
                  <a:pt x="72" y="1627"/>
                  <a:pt x="75" y="1639"/>
                </a:cubicBezTo>
                <a:cubicBezTo>
                  <a:pt x="79" y="1653"/>
                  <a:pt x="85" y="1663"/>
                  <a:pt x="102" y="1669"/>
                </a:cubicBezTo>
                <a:cubicBezTo>
                  <a:pt x="117" y="1674"/>
                  <a:pt x="118" y="1662"/>
                  <a:pt x="124" y="1659"/>
                </a:cubicBezTo>
                <a:cubicBezTo>
                  <a:pt x="132" y="1654"/>
                  <a:pt x="122" y="1653"/>
                  <a:pt x="119" y="1651"/>
                </a:cubicBezTo>
                <a:cubicBezTo>
                  <a:pt x="117" y="1648"/>
                  <a:pt x="118" y="1648"/>
                  <a:pt x="120" y="1647"/>
                </a:cubicBezTo>
                <a:cubicBezTo>
                  <a:pt x="130" y="1644"/>
                  <a:pt x="125" y="1637"/>
                  <a:pt x="123" y="1632"/>
                </a:cubicBezTo>
                <a:cubicBezTo>
                  <a:pt x="121" y="1626"/>
                  <a:pt x="115" y="1620"/>
                  <a:pt x="115" y="1615"/>
                </a:cubicBezTo>
                <a:cubicBezTo>
                  <a:pt x="116" y="1610"/>
                  <a:pt x="108" y="1602"/>
                  <a:pt x="117" y="1598"/>
                </a:cubicBezTo>
                <a:cubicBezTo>
                  <a:pt x="125" y="1595"/>
                  <a:pt x="130" y="1601"/>
                  <a:pt x="133" y="1607"/>
                </a:cubicBezTo>
                <a:cubicBezTo>
                  <a:pt x="137" y="1613"/>
                  <a:pt x="141" y="1622"/>
                  <a:pt x="148" y="1616"/>
                </a:cubicBezTo>
                <a:cubicBezTo>
                  <a:pt x="155" y="1612"/>
                  <a:pt x="152" y="1604"/>
                  <a:pt x="147" y="1598"/>
                </a:cubicBezTo>
                <a:cubicBezTo>
                  <a:pt x="144" y="1595"/>
                  <a:pt x="139" y="1592"/>
                  <a:pt x="143" y="1588"/>
                </a:cubicBezTo>
                <a:cubicBezTo>
                  <a:pt x="147" y="1584"/>
                  <a:pt x="151" y="1589"/>
                  <a:pt x="154" y="1591"/>
                </a:cubicBezTo>
                <a:cubicBezTo>
                  <a:pt x="172" y="1603"/>
                  <a:pt x="175" y="1623"/>
                  <a:pt x="181" y="1642"/>
                </a:cubicBezTo>
                <a:cubicBezTo>
                  <a:pt x="184" y="1652"/>
                  <a:pt x="187" y="1659"/>
                  <a:pt x="200" y="1654"/>
                </a:cubicBezTo>
                <a:cubicBezTo>
                  <a:pt x="205" y="1653"/>
                  <a:pt x="210" y="1652"/>
                  <a:pt x="214" y="1657"/>
                </a:cubicBezTo>
                <a:cubicBezTo>
                  <a:pt x="217" y="1661"/>
                  <a:pt x="222" y="1659"/>
                  <a:pt x="226" y="1657"/>
                </a:cubicBezTo>
                <a:cubicBezTo>
                  <a:pt x="232" y="1655"/>
                  <a:pt x="225" y="1650"/>
                  <a:pt x="227" y="1647"/>
                </a:cubicBezTo>
                <a:cubicBezTo>
                  <a:pt x="236" y="1651"/>
                  <a:pt x="234" y="1679"/>
                  <a:pt x="252" y="1656"/>
                </a:cubicBezTo>
                <a:cubicBezTo>
                  <a:pt x="263" y="1673"/>
                  <a:pt x="263" y="1669"/>
                  <a:pt x="285" y="1671"/>
                </a:cubicBezTo>
                <a:cubicBezTo>
                  <a:pt x="303" y="1673"/>
                  <a:pt x="311" y="1664"/>
                  <a:pt x="323" y="1655"/>
                </a:cubicBezTo>
                <a:cubicBezTo>
                  <a:pt x="324" y="1668"/>
                  <a:pt x="330" y="1673"/>
                  <a:pt x="342" y="1678"/>
                </a:cubicBezTo>
                <a:cubicBezTo>
                  <a:pt x="357" y="1685"/>
                  <a:pt x="370" y="1679"/>
                  <a:pt x="384" y="1683"/>
                </a:cubicBezTo>
                <a:cubicBezTo>
                  <a:pt x="391" y="1685"/>
                  <a:pt x="401" y="1683"/>
                  <a:pt x="403" y="1670"/>
                </a:cubicBezTo>
                <a:cubicBezTo>
                  <a:pt x="404" y="1663"/>
                  <a:pt x="407" y="1655"/>
                  <a:pt x="409" y="1647"/>
                </a:cubicBezTo>
                <a:cubicBezTo>
                  <a:pt x="417" y="1653"/>
                  <a:pt x="427" y="1655"/>
                  <a:pt x="431" y="1666"/>
                </a:cubicBezTo>
                <a:cubicBezTo>
                  <a:pt x="432" y="1671"/>
                  <a:pt x="437" y="1676"/>
                  <a:pt x="443" y="1675"/>
                </a:cubicBezTo>
                <a:cubicBezTo>
                  <a:pt x="448" y="1674"/>
                  <a:pt x="450" y="1668"/>
                  <a:pt x="450" y="1664"/>
                </a:cubicBezTo>
                <a:cubicBezTo>
                  <a:pt x="450" y="1648"/>
                  <a:pt x="469" y="1650"/>
                  <a:pt x="473" y="1638"/>
                </a:cubicBezTo>
                <a:cubicBezTo>
                  <a:pt x="474" y="1638"/>
                  <a:pt x="477" y="1638"/>
                  <a:pt x="479" y="1639"/>
                </a:cubicBezTo>
                <a:cubicBezTo>
                  <a:pt x="483" y="1640"/>
                  <a:pt x="485" y="1647"/>
                  <a:pt x="489" y="1640"/>
                </a:cubicBezTo>
                <a:cubicBezTo>
                  <a:pt x="493" y="1635"/>
                  <a:pt x="489" y="1632"/>
                  <a:pt x="487" y="1628"/>
                </a:cubicBezTo>
                <a:cubicBezTo>
                  <a:pt x="482" y="1620"/>
                  <a:pt x="476" y="1616"/>
                  <a:pt x="465" y="1619"/>
                </a:cubicBezTo>
                <a:cubicBezTo>
                  <a:pt x="475" y="1606"/>
                  <a:pt x="479" y="1605"/>
                  <a:pt x="489" y="1611"/>
                </a:cubicBezTo>
                <a:cubicBezTo>
                  <a:pt x="497" y="1616"/>
                  <a:pt x="502" y="1614"/>
                  <a:pt x="502" y="1604"/>
                </a:cubicBezTo>
                <a:cubicBezTo>
                  <a:pt x="506" y="1609"/>
                  <a:pt x="509" y="1614"/>
                  <a:pt x="512" y="1619"/>
                </a:cubicBezTo>
                <a:cubicBezTo>
                  <a:pt x="517" y="1625"/>
                  <a:pt x="522" y="1624"/>
                  <a:pt x="524" y="1617"/>
                </a:cubicBezTo>
                <a:cubicBezTo>
                  <a:pt x="528" y="1605"/>
                  <a:pt x="532" y="1606"/>
                  <a:pt x="540" y="1615"/>
                </a:cubicBezTo>
                <a:cubicBezTo>
                  <a:pt x="545" y="1621"/>
                  <a:pt x="554" y="1624"/>
                  <a:pt x="562" y="1613"/>
                </a:cubicBezTo>
                <a:cubicBezTo>
                  <a:pt x="560" y="1621"/>
                  <a:pt x="568" y="1626"/>
                  <a:pt x="562" y="1632"/>
                </a:cubicBezTo>
                <a:cubicBezTo>
                  <a:pt x="555" y="1639"/>
                  <a:pt x="549" y="1632"/>
                  <a:pt x="543" y="1633"/>
                </a:cubicBezTo>
                <a:cubicBezTo>
                  <a:pt x="539" y="1633"/>
                  <a:pt x="536" y="1630"/>
                  <a:pt x="534" y="1627"/>
                </a:cubicBezTo>
                <a:cubicBezTo>
                  <a:pt x="527" y="1621"/>
                  <a:pt x="522" y="1622"/>
                  <a:pt x="522" y="1632"/>
                </a:cubicBezTo>
                <a:cubicBezTo>
                  <a:pt x="522" y="1637"/>
                  <a:pt x="523" y="1644"/>
                  <a:pt x="516" y="1640"/>
                </a:cubicBezTo>
                <a:cubicBezTo>
                  <a:pt x="507" y="1634"/>
                  <a:pt x="503" y="1641"/>
                  <a:pt x="497" y="1644"/>
                </a:cubicBezTo>
                <a:cubicBezTo>
                  <a:pt x="489" y="1648"/>
                  <a:pt x="486" y="1660"/>
                  <a:pt x="475" y="1661"/>
                </a:cubicBezTo>
                <a:cubicBezTo>
                  <a:pt x="472" y="1661"/>
                  <a:pt x="470" y="1664"/>
                  <a:pt x="472" y="1668"/>
                </a:cubicBezTo>
                <a:cubicBezTo>
                  <a:pt x="474" y="1671"/>
                  <a:pt x="476" y="1673"/>
                  <a:pt x="480" y="1670"/>
                </a:cubicBezTo>
                <a:cubicBezTo>
                  <a:pt x="482" y="1669"/>
                  <a:pt x="485" y="1666"/>
                  <a:pt x="490" y="1669"/>
                </a:cubicBezTo>
                <a:cubicBezTo>
                  <a:pt x="485" y="1679"/>
                  <a:pt x="490" y="1684"/>
                  <a:pt x="501" y="1684"/>
                </a:cubicBezTo>
                <a:cubicBezTo>
                  <a:pt x="504" y="1684"/>
                  <a:pt x="505" y="1684"/>
                  <a:pt x="505" y="1688"/>
                </a:cubicBezTo>
                <a:cubicBezTo>
                  <a:pt x="506" y="1699"/>
                  <a:pt x="516" y="1705"/>
                  <a:pt x="521" y="1712"/>
                </a:cubicBezTo>
                <a:cubicBezTo>
                  <a:pt x="523" y="1715"/>
                  <a:pt x="527" y="1722"/>
                  <a:pt x="533" y="1717"/>
                </a:cubicBezTo>
                <a:cubicBezTo>
                  <a:pt x="536" y="1714"/>
                  <a:pt x="535" y="1709"/>
                  <a:pt x="533" y="1704"/>
                </a:cubicBezTo>
                <a:cubicBezTo>
                  <a:pt x="533" y="1703"/>
                  <a:pt x="531" y="1701"/>
                  <a:pt x="531" y="1700"/>
                </a:cubicBezTo>
                <a:cubicBezTo>
                  <a:pt x="528" y="1696"/>
                  <a:pt x="530" y="1694"/>
                  <a:pt x="533" y="1692"/>
                </a:cubicBezTo>
                <a:cubicBezTo>
                  <a:pt x="536" y="1691"/>
                  <a:pt x="537" y="1693"/>
                  <a:pt x="539" y="1695"/>
                </a:cubicBezTo>
                <a:cubicBezTo>
                  <a:pt x="550" y="1706"/>
                  <a:pt x="549" y="1715"/>
                  <a:pt x="540" y="1726"/>
                </a:cubicBezTo>
                <a:cubicBezTo>
                  <a:pt x="532" y="1736"/>
                  <a:pt x="518" y="1744"/>
                  <a:pt x="530" y="1760"/>
                </a:cubicBezTo>
                <a:cubicBezTo>
                  <a:pt x="531" y="1762"/>
                  <a:pt x="529" y="1762"/>
                  <a:pt x="528" y="1763"/>
                </a:cubicBezTo>
                <a:cubicBezTo>
                  <a:pt x="521" y="1771"/>
                  <a:pt x="519" y="1784"/>
                  <a:pt x="527" y="1787"/>
                </a:cubicBezTo>
                <a:cubicBezTo>
                  <a:pt x="539" y="1791"/>
                  <a:pt x="531" y="1804"/>
                  <a:pt x="540" y="1808"/>
                </a:cubicBezTo>
                <a:cubicBezTo>
                  <a:pt x="546" y="1810"/>
                  <a:pt x="549" y="1808"/>
                  <a:pt x="552" y="1803"/>
                </a:cubicBezTo>
                <a:cubicBezTo>
                  <a:pt x="555" y="1797"/>
                  <a:pt x="561" y="1798"/>
                  <a:pt x="567" y="1797"/>
                </a:cubicBezTo>
                <a:cubicBezTo>
                  <a:pt x="565" y="1814"/>
                  <a:pt x="584" y="1806"/>
                  <a:pt x="589" y="1815"/>
                </a:cubicBezTo>
                <a:cubicBezTo>
                  <a:pt x="592" y="1819"/>
                  <a:pt x="595" y="1825"/>
                  <a:pt x="598" y="1825"/>
                </a:cubicBezTo>
                <a:cubicBezTo>
                  <a:pt x="612" y="1826"/>
                  <a:pt x="611" y="1833"/>
                  <a:pt x="607" y="1842"/>
                </a:cubicBezTo>
                <a:cubicBezTo>
                  <a:pt x="604" y="1848"/>
                  <a:pt x="606" y="1854"/>
                  <a:pt x="612" y="1857"/>
                </a:cubicBezTo>
                <a:cubicBezTo>
                  <a:pt x="616" y="1861"/>
                  <a:pt x="619" y="1856"/>
                  <a:pt x="624" y="1854"/>
                </a:cubicBezTo>
                <a:cubicBezTo>
                  <a:pt x="637" y="1849"/>
                  <a:pt x="637" y="1835"/>
                  <a:pt x="643" y="1825"/>
                </a:cubicBezTo>
                <a:cubicBezTo>
                  <a:pt x="645" y="1823"/>
                  <a:pt x="645" y="1818"/>
                  <a:pt x="649" y="1818"/>
                </a:cubicBezTo>
                <a:cubicBezTo>
                  <a:pt x="653" y="1818"/>
                  <a:pt x="654" y="1823"/>
                  <a:pt x="655" y="1826"/>
                </a:cubicBezTo>
                <a:cubicBezTo>
                  <a:pt x="655" y="1835"/>
                  <a:pt x="660" y="1840"/>
                  <a:pt x="668" y="1843"/>
                </a:cubicBezTo>
                <a:cubicBezTo>
                  <a:pt x="674" y="1846"/>
                  <a:pt x="678" y="1847"/>
                  <a:pt x="680" y="1839"/>
                </a:cubicBezTo>
                <a:cubicBezTo>
                  <a:pt x="682" y="1833"/>
                  <a:pt x="684" y="1828"/>
                  <a:pt x="675" y="1826"/>
                </a:cubicBezTo>
                <a:cubicBezTo>
                  <a:pt x="671" y="1825"/>
                  <a:pt x="666" y="1826"/>
                  <a:pt x="664" y="1820"/>
                </a:cubicBezTo>
                <a:cubicBezTo>
                  <a:pt x="683" y="1825"/>
                  <a:pt x="681" y="1816"/>
                  <a:pt x="675" y="1805"/>
                </a:cubicBezTo>
                <a:cubicBezTo>
                  <a:pt x="673" y="1799"/>
                  <a:pt x="671" y="1796"/>
                  <a:pt x="679" y="1794"/>
                </a:cubicBezTo>
                <a:cubicBezTo>
                  <a:pt x="684" y="1792"/>
                  <a:pt x="679" y="1787"/>
                  <a:pt x="681" y="1784"/>
                </a:cubicBezTo>
                <a:cubicBezTo>
                  <a:pt x="687" y="1786"/>
                  <a:pt x="694" y="1794"/>
                  <a:pt x="699" y="1783"/>
                </a:cubicBezTo>
                <a:cubicBezTo>
                  <a:pt x="701" y="1779"/>
                  <a:pt x="703" y="1783"/>
                  <a:pt x="705" y="1782"/>
                </a:cubicBezTo>
                <a:cubicBezTo>
                  <a:pt x="718" y="1780"/>
                  <a:pt x="730" y="1785"/>
                  <a:pt x="741" y="1790"/>
                </a:cubicBezTo>
                <a:cubicBezTo>
                  <a:pt x="752" y="1795"/>
                  <a:pt x="752" y="1794"/>
                  <a:pt x="764" y="1808"/>
                </a:cubicBezTo>
                <a:cubicBezTo>
                  <a:pt x="766" y="1809"/>
                  <a:pt x="768" y="1810"/>
                  <a:pt x="769" y="1812"/>
                </a:cubicBezTo>
                <a:cubicBezTo>
                  <a:pt x="773" y="1824"/>
                  <a:pt x="783" y="1838"/>
                  <a:pt x="775" y="1849"/>
                </a:cubicBezTo>
                <a:cubicBezTo>
                  <a:pt x="767" y="1861"/>
                  <a:pt x="776" y="1870"/>
                  <a:pt x="776" y="1880"/>
                </a:cubicBezTo>
                <a:cubicBezTo>
                  <a:pt x="776" y="1894"/>
                  <a:pt x="784" y="1899"/>
                  <a:pt x="799" y="1896"/>
                </a:cubicBezTo>
                <a:cubicBezTo>
                  <a:pt x="789" y="1900"/>
                  <a:pt x="788" y="1908"/>
                  <a:pt x="789" y="1916"/>
                </a:cubicBezTo>
                <a:cubicBezTo>
                  <a:pt x="789" y="1922"/>
                  <a:pt x="785" y="1923"/>
                  <a:pt x="780" y="1923"/>
                </a:cubicBezTo>
                <a:cubicBezTo>
                  <a:pt x="773" y="1922"/>
                  <a:pt x="776" y="1919"/>
                  <a:pt x="778" y="1915"/>
                </a:cubicBezTo>
                <a:cubicBezTo>
                  <a:pt x="781" y="1910"/>
                  <a:pt x="777" y="1909"/>
                  <a:pt x="773" y="1908"/>
                </a:cubicBezTo>
                <a:cubicBezTo>
                  <a:pt x="767" y="1908"/>
                  <a:pt x="760" y="1909"/>
                  <a:pt x="760" y="1914"/>
                </a:cubicBezTo>
                <a:cubicBezTo>
                  <a:pt x="760" y="1923"/>
                  <a:pt x="749" y="1931"/>
                  <a:pt x="756" y="1941"/>
                </a:cubicBezTo>
                <a:cubicBezTo>
                  <a:pt x="759" y="1944"/>
                  <a:pt x="762" y="1942"/>
                  <a:pt x="765" y="1941"/>
                </a:cubicBezTo>
                <a:cubicBezTo>
                  <a:pt x="775" y="1935"/>
                  <a:pt x="787" y="1936"/>
                  <a:pt x="797" y="1940"/>
                </a:cubicBezTo>
                <a:cubicBezTo>
                  <a:pt x="808" y="1945"/>
                  <a:pt x="812" y="1940"/>
                  <a:pt x="816" y="1932"/>
                </a:cubicBezTo>
                <a:cubicBezTo>
                  <a:pt x="818" y="1928"/>
                  <a:pt x="820" y="1924"/>
                  <a:pt x="823" y="1922"/>
                </a:cubicBezTo>
                <a:cubicBezTo>
                  <a:pt x="832" y="1914"/>
                  <a:pt x="826" y="1906"/>
                  <a:pt x="821" y="1904"/>
                </a:cubicBezTo>
                <a:cubicBezTo>
                  <a:pt x="807" y="1900"/>
                  <a:pt x="808" y="1893"/>
                  <a:pt x="813" y="1884"/>
                </a:cubicBezTo>
                <a:cubicBezTo>
                  <a:pt x="817" y="1884"/>
                  <a:pt x="819" y="1887"/>
                  <a:pt x="819" y="1890"/>
                </a:cubicBezTo>
                <a:cubicBezTo>
                  <a:pt x="821" y="1903"/>
                  <a:pt x="831" y="1907"/>
                  <a:pt x="839" y="1913"/>
                </a:cubicBezTo>
                <a:cubicBezTo>
                  <a:pt x="845" y="1917"/>
                  <a:pt x="851" y="1917"/>
                  <a:pt x="851" y="1907"/>
                </a:cubicBezTo>
                <a:cubicBezTo>
                  <a:pt x="850" y="1903"/>
                  <a:pt x="848" y="1899"/>
                  <a:pt x="855" y="1898"/>
                </a:cubicBezTo>
                <a:cubicBezTo>
                  <a:pt x="860" y="1898"/>
                  <a:pt x="865" y="1900"/>
                  <a:pt x="865" y="1906"/>
                </a:cubicBezTo>
                <a:cubicBezTo>
                  <a:pt x="864" y="1920"/>
                  <a:pt x="873" y="1924"/>
                  <a:pt x="884" y="1924"/>
                </a:cubicBezTo>
                <a:cubicBezTo>
                  <a:pt x="888" y="1924"/>
                  <a:pt x="891" y="1924"/>
                  <a:pt x="891" y="1928"/>
                </a:cubicBezTo>
                <a:cubicBezTo>
                  <a:pt x="891" y="1932"/>
                  <a:pt x="887" y="1934"/>
                  <a:pt x="884" y="1933"/>
                </a:cubicBezTo>
                <a:cubicBezTo>
                  <a:pt x="874" y="1931"/>
                  <a:pt x="867" y="1940"/>
                  <a:pt x="858" y="1941"/>
                </a:cubicBezTo>
                <a:cubicBezTo>
                  <a:pt x="853" y="1942"/>
                  <a:pt x="847" y="1947"/>
                  <a:pt x="851" y="1954"/>
                </a:cubicBezTo>
                <a:cubicBezTo>
                  <a:pt x="858" y="1966"/>
                  <a:pt x="863" y="1979"/>
                  <a:pt x="877" y="1987"/>
                </a:cubicBezTo>
                <a:cubicBezTo>
                  <a:pt x="875" y="1988"/>
                  <a:pt x="874" y="1989"/>
                  <a:pt x="872" y="1990"/>
                </a:cubicBezTo>
                <a:cubicBezTo>
                  <a:pt x="867" y="1991"/>
                  <a:pt x="861" y="1990"/>
                  <a:pt x="862" y="1998"/>
                </a:cubicBezTo>
                <a:cubicBezTo>
                  <a:pt x="864" y="2007"/>
                  <a:pt x="867" y="2015"/>
                  <a:pt x="875" y="2020"/>
                </a:cubicBezTo>
                <a:cubicBezTo>
                  <a:pt x="881" y="2024"/>
                  <a:pt x="882" y="2017"/>
                  <a:pt x="884" y="2013"/>
                </a:cubicBezTo>
                <a:cubicBezTo>
                  <a:pt x="885" y="2009"/>
                  <a:pt x="888" y="2010"/>
                  <a:pt x="891" y="2011"/>
                </a:cubicBezTo>
                <a:cubicBezTo>
                  <a:pt x="897" y="2015"/>
                  <a:pt x="892" y="2026"/>
                  <a:pt x="901" y="2028"/>
                </a:cubicBezTo>
                <a:cubicBezTo>
                  <a:pt x="900" y="2029"/>
                  <a:pt x="898" y="2031"/>
                  <a:pt x="897" y="2032"/>
                </a:cubicBezTo>
                <a:cubicBezTo>
                  <a:pt x="894" y="2033"/>
                  <a:pt x="888" y="2030"/>
                  <a:pt x="890" y="2037"/>
                </a:cubicBezTo>
                <a:cubicBezTo>
                  <a:pt x="891" y="2040"/>
                  <a:pt x="895" y="2042"/>
                  <a:pt x="899" y="2042"/>
                </a:cubicBezTo>
                <a:cubicBezTo>
                  <a:pt x="914" y="2041"/>
                  <a:pt x="926" y="2048"/>
                  <a:pt x="937" y="2056"/>
                </a:cubicBezTo>
                <a:cubicBezTo>
                  <a:pt x="948" y="2065"/>
                  <a:pt x="955" y="2065"/>
                  <a:pt x="960" y="2052"/>
                </a:cubicBezTo>
                <a:cubicBezTo>
                  <a:pt x="965" y="2038"/>
                  <a:pt x="973" y="2030"/>
                  <a:pt x="988" y="2030"/>
                </a:cubicBezTo>
                <a:cubicBezTo>
                  <a:pt x="993" y="2030"/>
                  <a:pt x="997" y="2027"/>
                  <a:pt x="1001" y="2024"/>
                </a:cubicBezTo>
                <a:cubicBezTo>
                  <a:pt x="1012" y="2018"/>
                  <a:pt x="1032" y="2012"/>
                  <a:pt x="1036" y="2020"/>
                </a:cubicBezTo>
                <a:cubicBezTo>
                  <a:pt x="1044" y="2034"/>
                  <a:pt x="1056" y="2042"/>
                  <a:pt x="1065" y="2054"/>
                </a:cubicBezTo>
                <a:cubicBezTo>
                  <a:pt x="1065" y="2055"/>
                  <a:pt x="1065" y="2055"/>
                  <a:pt x="1065" y="2056"/>
                </a:cubicBezTo>
                <a:cubicBezTo>
                  <a:pt x="1062" y="2065"/>
                  <a:pt x="1068" y="2071"/>
                  <a:pt x="1073" y="2077"/>
                </a:cubicBezTo>
                <a:cubicBezTo>
                  <a:pt x="1076" y="2082"/>
                  <a:pt x="1082" y="2087"/>
                  <a:pt x="1083" y="2092"/>
                </a:cubicBezTo>
                <a:cubicBezTo>
                  <a:pt x="1090" y="2117"/>
                  <a:pt x="1094" y="2141"/>
                  <a:pt x="1104" y="2165"/>
                </a:cubicBezTo>
                <a:cubicBezTo>
                  <a:pt x="1111" y="2180"/>
                  <a:pt x="1111" y="2198"/>
                  <a:pt x="1118" y="2213"/>
                </a:cubicBezTo>
                <a:cubicBezTo>
                  <a:pt x="1133" y="2246"/>
                  <a:pt x="1143" y="2282"/>
                  <a:pt x="1165" y="2312"/>
                </a:cubicBezTo>
                <a:cubicBezTo>
                  <a:pt x="1172" y="2322"/>
                  <a:pt x="1178" y="2333"/>
                  <a:pt x="1176" y="2346"/>
                </a:cubicBezTo>
                <a:cubicBezTo>
                  <a:pt x="1173" y="2359"/>
                  <a:pt x="1178" y="2368"/>
                  <a:pt x="1189" y="2377"/>
                </a:cubicBezTo>
                <a:cubicBezTo>
                  <a:pt x="1211" y="2395"/>
                  <a:pt x="1231" y="2416"/>
                  <a:pt x="1239" y="2444"/>
                </a:cubicBezTo>
                <a:cubicBezTo>
                  <a:pt x="1244" y="2462"/>
                  <a:pt x="1252" y="2476"/>
                  <a:pt x="1268" y="2485"/>
                </a:cubicBezTo>
                <a:cubicBezTo>
                  <a:pt x="1289" y="2498"/>
                  <a:pt x="1306" y="2515"/>
                  <a:pt x="1317" y="2537"/>
                </a:cubicBezTo>
                <a:cubicBezTo>
                  <a:pt x="1333" y="2571"/>
                  <a:pt x="1338" y="2607"/>
                  <a:pt x="1337" y="2644"/>
                </a:cubicBezTo>
                <a:cubicBezTo>
                  <a:pt x="1335" y="2697"/>
                  <a:pt x="1331" y="2749"/>
                  <a:pt x="1330" y="2802"/>
                </a:cubicBezTo>
                <a:cubicBezTo>
                  <a:pt x="1329" y="2876"/>
                  <a:pt x="1330" y="2950"/>
                  <a:pt x="1330" y="3023"/>
                </a:cubicBezTo>
                <a:cubicBezTo>
                  <a:pt x="1330" y="3033"/>
                  <a:pt x="1326" y="3044"/>
                  <a:pt x="1329" y="3053"/>
                </a:cubicBezTo>
                <a:cubicBezTo>
                  <a:pt x="1337" y="3076"/>
                  <a:pt x="1328" y="3100"/>
                  <a:pt x="1332" y="3123"/>
                </a:cubicBezTo>
                <a:cubicBezTo>
                  <a:pt x="1335" y="3136"/>
                  <a:pt x="1333" y="3150"/>
                  <a:pt x="1333" y="3163"/>
                </a:cubicBezTo>
                <a:cubicBezTo>
                  <a:pt x="1333" y="3169"/>
                  <a:pt x="1329" y="3177"/>
                  <a:pt x="1323" y="3182"/>
                </a:cubicBezTo>
                <a:cubicBezTo>
                  <a:pt x="1460" y="3182"/>
                  <a:pt x="1460" y="3182"/>
                  <a:pt x="1460" y="3182"/>
                </a:cubicBezTo>
                <a:cubicBezTo>
                  <a:pt x="1447" y="3182"/>
                  <a:pt x="1441" y="3166"/>
                  <a:pt x="1441" y="3153"/>
                </a:cubicBezTo>
                <a:cubicBezTo>
                  <a:pt x="1444" y="3118"/>
                  <a:pt x="1437" y="3095"/>
                  <a:pt x="1437" y="3060"/>
                </a:cubicBezTo>
                <a:cubicBezTo>
                  <a:pt x="1438" y="3011"/>
                  <a:pt x="1432" y="2961"/>
                  <a:pt x="1430" y="2912"/>
                </a:cubicBezTo>
                <a:cubicBezTo>
                  <a:pt x="1429" y="2861"/>
                  <a:pt x="1430" y="2810"/>
                  <a:pt x="1430" y="2759"/>
                </a:cubicBezTo>
                <a:cubicBezTo>
                  <a:pt x="1430" y="2732"/>
                  <a:pt x="1432" y="2706"/>
                  <a:pt x="1435" y="2679"/>
                </a:cubicBezTo>
                <a:cubicBezTo>
                  <a:pt x="1437" y="2662"/>
                  <a:pt x="1441" y="2646"/>
                  <a:pt x="1441" y="2629"/>
                </a:cubicBezTo>
                <a:cubicBezTo>
                  <a:pt x="1440" y="2610"/>
                  <a:pt x="1441" y="2591"/>
                  <a:pt x="1447" y="2573"/>
                </a:cubicBezTo>
                <a:cubicBezTo>
                  <a:pt x="1451" y="2559"/>
                  <a:pt x="1457" y="2541"/>
                  <a:pt x="1477" y="2540"/>
                </a:cubicBezTo>
                <a:cubicBezTo>
                  <a:pt x="1481" y="2539"/>
                  <a:pt x="1482" y="2530"/>
                  <a:pt x="1487" y="2536"/>
                </a:cubicBezTo>
                <a:cubicBezTo>
                  <a:pt x="1489" y="2540"/>
                  <a:pt x="1491" y="2546"/>
                  <a:pt x="1487" y="2550"/>
                </a:cubicBezTo>
                <a:cubicBezTo>
                  <a:pt x="1481" y="2554"/>
                  <a:pt x="1482" y="2559"/>
                  <a:pt x="1487" y="2560"/>
                </a:cubicBezTo>
                <a:cubicBezTo>
                  <a:pt x="1491" y="2561"/>
                  <a:pt x="1499" y="2569"/>
                  <a:pt x="1502" y="2558"/>
                </a:cubicBezTo>
                <a:cubicBezTo>
                  <a:pt x="1504" y="2550"/>
                  <a:pt x="1507" y="2552"/>
                  <a:pt x="1512" y="2554"/>
                </a:cubicBezTo>
                <a:cubicBezTo>
                  <a:pt x="1518" y="2557"/>
                  <a:pt x="1530" y="2558"/>
                  <a:pt x="1529" y="2554"/>
                </a:cubicBezTo>
                <a:cubicBezTo>
                  <a:pt x="1526" y="2543"/>
                  <a:pt x="1536" y="2541"/>
                  <a:pt x="1540" y="2534"/>
                </a:cubicBezTo>
                <a:cubicBezTo>
                  <a:pt x="1536" y="2533"/>
                  <a:pt x="1534" y="2532"/>
                  <a:pt x="1532" y="2531"/>
                </a:cubicBezTo>
                <a:cubicBezTo>
                  <a:pt x="1519" y="2528"/>
                  <a:pt x="1505" y="2530"/>
                  <a:pt x="1497" y="2516"/>
                </a:cubicBezTo>
                <a:cubicBezTo>
                  <a:pt x="1493" y="2510"/>
                  <a:pt x="1484" y="2510"/>
                  <a:pt x="1478" y="2515"/>
                </a:cubicBezTo>
                <a:cubicBezTo>
                  <a:pt x="1472" y="2502"/>
                  <a:pt x="1476" y="2485"/>
                  <a:pt x="1467" y="2474"/>
                </a:cubicBezTo>
                <a:cubicBezTo>
                  <a:pt x="1460" y="2466"/>
                  <a:pt x="1458" y="2459"/>
                  <a:pt x="1458" y="2450"/>
                </a:cubicBezTo>
                <a:cubicBezTo>
                  <a:pt x="1459" y="2442"/>
                  <a:pt x="1458" y="2435"/>
                  <a:pt x="1457" y="2428"/>
                </a:cubicBezTo>
                <a:cubicBezTo>
                  <a:pt x="1453" y="2404"/>
                  <a:pt x="1448" y="2380"/>
                  <a:pt x="1453" y="2357"/>
                </a:cubicBezTo>
                <a:cubicBezTo>
                  <a:pt x="1459" y="2326"/>
                  <a:pt x="1454" y="2295"/>
                  <a:pt x="1462" y="2264"/>
                </a:cubicBezTo>
                <a:cubicBezTo>
                  <a:pt x="1467" y="2242"/>
                  <a:pt x="1463" y="2217"/>
                  <a:pt x="1480" y="2198"/>
                </a:cubicBezTo>
                <a:cubicBezTo>
                  <a:pt x="1485" y="2193"/>
                  <a:pt x="1488" y="2180"/>
                  <a:pt x="1500" y="2190"/>
                </a:cubicBezTo>
                <a:cubicBezTo>
                  <a:pt x="1501" y="2192"/>
                  <a:pt x="1504" y="2190"/>
                  <a:pt x="1505" y="2188"/>
                </a:cubicBezTo>
                <a:cubicBezTo>
                  <a:pt x="1506" y="2177"/>
                  <a:pt x="1519" y="2171"/>
                  <a:pt x="1519" y="2159"/>
                </a:cubicBezTo>
                <a:cubicBezTo>
                  <a:pt x="1518" y="2150"/>
                  <a:pt x="1523" y="2144"/>
                  <a:pt x="1529" y="2138"/>
                </a:cubicBezTo>
                <a:cubicBezTo>
                  <a:pt x="1564" y="2102"/>
                  <a:pt x="1596" y="2062"/>
                  <a:pt x="1633" y="2027"/>
                </a:cubicBezTo>
                <a:cubicBezTo>
                  <a:pt x="1640" y="2021"/>
                  <a:pt x="1641" y="2012"/>
                  <a:pt x="1638" y="2007"/>
                </a:cubicBezTo>
                <a:cubicBezTo>
                  <a:pt x="1629" y="1991"/>
                  <a:pt x="1638" y="1979"/>
                  <a:pt x="1644" y="1966"/>
                </a:cubicBezTo>
                <a:cubicBezTo>
                  <a:pt x="1654" y="1944"/>
                  <a:pt x="1655" y="1944"/>
                  <a:pt x="1678" y="1951"/>
                </a:cubicBezTo>
                <a:cubicBezTo>
                  <a:pt x="1681" y="1952"/>
                  <a:pt x="1685" y="1952"/>
                  <a:pt x="1686" y="1957"/>
                </a:cubicBezTo>
                <a:cubicBezTo>
                  <a:pt x="1686" y="1961"/>
                  <a:pt x="1683" y="1963"/>
                  <a:pt x="1680" y="1965"/>
                </a:cubicBezTo>
                <a:cubicBezTo>
                  <a:pt x="1672" y="1970"/>
                  <a:pt x="1667" y="1976"/>
                  <a:pt x="1674" y="1985"/>
                </a:cubicBezTo>
                <a:cubicBezTo>
                  <a:pt x="1677" y="1990"/>
                  <a:pt x="1676" y="1994"/>
                  <a:pt x="1671" y="1997"/>
                </a:cubicBezTo>
                <a:cubicBezTo>
                  <a:pt x="1664" y="2001"/>
                  <a:pt x="1658" y="2009"/>
                  <a:pt x="1664" y="2015"/>
                </a:cubicBezTo>
                <a:cubicBezTo>
                  <a:pt x="1668" y="2018"/>
                  <a:pt x="1678" y="2027"/>
                  <a:pt x="1688" y="2016"/>
                </a:cubicBezTo>
                <a:cubicBezTo>
                  <a:pt x="1691" y="2012"/>
                  <a:pt x="1701" y="2009"/>
                  <a:pt x="1709" y="2018"/>
                </a:cubicBezTo>
                <a:cubicBezTo>
                  <a:pt x="1714" y="2022"/>
                  <a:pt x="1726" y="2035"/>
                  <a:pt x="1735" y="2017"/>
                </a:cubicBezTo>
                <a:cubicBezTo>
                  <a:pt x="1737" y="2014"/>
                  <a:pt x="1745" y="2010"/>
                  <a:pt x="1746" y="2011"/>
                </a:cubicBezTo>
                <a:cubicBezTo>
                  <a:pt x="1756" y="2017"/>
                  <a:pt x="1763" y="2010"/>
                  <a:pt x="1770" y="2006"/>
                </a:cubicBezTo>
                <a:cubicBezTo>
                  <a:pt x="1772" y="2014"/>
                  <a:pt x="1768" y="2020"/>
                  <a:pt x="1767" y="2026"/>
                </a:cubicBezTo>
                <a:cubicBezTo>
                  <a:pt x="1766" y="2029"/>
                  <a:pt x="1766" y="2033"/>
                  <a:pt x="1769" y="2036"/>
                </a:cubicBezTo>
                <a:cubicBezTo>
                  <a:pt x="1773" y="2039"/>
                  <a:pt x="1776" y="2037"/>
                  <a:pt x="1779" y="2035"/>
                </a:cubicBezTo>
                <a:cubicBezTo>
                  <a:pt x="1788" y="2031"/>
                  <a:pt x="1793" y="2019"/>
                  <a:pt x="1806" y="2026"/>
                </a:cubicBezTo>
                <a:cubicBezTo>
                  <a:pt x="1806" y="2027"/>
                  <a:pt x="1809" y="2024"/>
                  <a:pt x="1811" y="2023"/>
                </a:cubicBezTo>
                <a:cubicBezTo>
                  <a:pt x="1816" y="2020"/>
                  <a:pt x="1819" y="2021"/>
                  <a:pt x="1820" y="2027"/>
                </a:cubicBezTo>
                <a:cubicBezTo>
                  <a:pt x="1821" y="2039"/>
                  <a:pt x="1829" y="2041"/>
                  <a:pt x="1840" y="2042"/>
                </a:cubicBezTo>
                <a:cubicBezTo>
                  <a:pt x="1830" y="2018"/>
                  <a:pt x="1831" y="2016"/>
                  <a:pt x="1850" y="2017"/>
                </a:cubicBezTo>
                <a:cubicBezTo>
                  <a:pt x="1851" y="2024"/>
                  <a:pt x="1835" y="2021"/>
                  <a:pt x="1842" y="2029"/>
                </a:cubicBezTo>
                <a:cubicBezTo>
                  <a:pt x="1848" y="2036"/>
                  <a:pt x="1860" y="2047"/>
                  <a:pt x="1865" y="2041"/>
                </a:cubicBezTo>
                <a:cubicBezTo>
                  <a:pt x="1874" y="2032"/>
                  <a:pt x="1877" y="2037"/>
                  <a:pt x="1884" y="2041"/>
                </a:cubicBezTo>
                <a:cubicBezTo>
                  <a:pt x="1888" y="2043"/>
                  <a:pt x="1892" y="2040"/>
                  <a:pt x="1896" y="2038"/>
                </a:cubicBezTo>
                <a:cubicBezTo>
                  <a:pt x="1899" y="2036"/>
                  <a:pt x="1899" y="2031"/>
                  <a:pt x="1897" y="2029"/>
                </a:cubicBezTo>
                <a:cubicBezTo>
                  <a:pt x="1892" y="2025"/>
                  <a:pt x="1891" y="2022"/>
                  <a:pt x="1890" y="2015"/>
                </a:cubicBezTo>
                <a:cubicBezTo>
                  <a:pt x="1888" y="2002"/>
                  <a:pt x="1880" y="1989"/>
                  <a:pt x="1866" y="1982"/>
                </a:cubicBezTo>
                <a:cubicBezTo>
                  <a:pt x="1864" y="1982"/>
                  <a:pt x="1863" y="1981"/>
                  <a:pt x="1862" y="1981"/>
                </a:cubicBezTo>
                <a:cubicBezTo>
                  <a:pt x="1855" y="1978"/>
                  <a:pt x="1857" y="1973"/>
                  <a:pt x="1857" y="1969"/>
                </a:cubicBezTo>
                <a:cubicBezTo>
                  <a:pt x="1856" y="1962"/>
                  <a:pt x="1862" y="1961"/>
                  <a:pt x="1864" y="1960"/>
                </a:cubicBezTo>
                <a:cubicBezTo>
                  <a:pt x="1871" y="1959"/>
                  <a:pt x="1867" y="1966"/>
                  <a:pt x="1869" y="1969"/>
                </a:cubicBezTo>
                <a:cubicBezTo>
                  <a:pt x="1874" y="1976"/>
                  <a:pt x="1884" y="1978"/>
                  <a:pt x="1888" y="1975"/>
                </a:cubicBezTo>
                <a:cubicBezTo>
                  <a:pt x="1903" y="1965"/>
                  <a:pt x="1909" y="1976"/>
                  <a:pt x="1918" y="1983"/>
                </a:cubicBezTo>
                <a:cubicBezTo>
                  <a:pt x="1921" y="1985"/>
                  <a:pt x="1919" y="1988"/>
                  <a:pt x="1921" y="1991"/>
                </a:cubicBezTo>
                <a:cubicBezTo>
                  <a:pt x="1927" y="1997"/>
                  <a:pt x="1939" y="2000"/>
                  <a:pt x="1940" y="1999"/>
                </a:cubicBezTo>
                <a:cubicBezTo>
                  <a:pt x="1944" y="1987"/>
                  <a:pt x="1949" y="1995"/>
                  <a:pt x="1954" y="1997"/>
                </a:cubicBezTo>
                <a:cubicBezTo>
                  <a:pt x="1956" y="1998"/>
                  <a:pt x="1958" y="2001"/>
                  <a:pt x="1961" y="1999"/>
                </a:cubicBezTo>
                <a:cubicBezTo>
                  <a:pt x="1963" y="1997"/>
                  <a:pt x="1962" y="1994"/>
                  <a:pt x="1962" y="1992"/>
                </a:cubicBezTo>
                <a:cubicBezTo>
                  <a:pt x="1962" y="1988"/>
                  <a:pt x="1956" y="1987"/>
                  <a:pt x="1958" y="1983"/>
                </a:cubicBezTo>
                <a:cubicBezTo>
                  <a:pt x="1961" y="1981"/>
                  <a:pt x="1963" y="1983"/>
                  <a:pt x="1965" y="1985"/>
                </a:cubicBezTo>
                <a:cubicBezTo>
                  <a:pt x="1968" y="1986"/>
                  <a:pt x="1971" y="1987"/>
                  <a:pt x="1974" y="1989"/>
                </a:cubicBezTo>
                <a:cubicBezTo>
                  <a:pt x="1977" y="1990"/>
                  <a:pt x="1980" y="1990"/>
                  <a:pt x="1981" y="1986"/>
                </a:cubicBezTo>
                <a:cubicBezTo>
                  <a:pt x="1985" y="1968"/>
                  <a:pt x="1996" y="1978"/>
                  <a:pt x="2003" y="1981"/>
                </a:cubicBezTo>
                <a:cubicBezTo>
                  <a:pt x="2009" y="1983"/>
                  <a:pt x="2013" y="1987"/>
                  <a:pt x="2018" y="1981"/>
                </a:cubicBezTo>
                <a:cubicBezTo>
                  <a:pt x="2023" y="1973"/>
                  <a:pt x="2015" y="1972"/>
                  <a:pt x="2012" y="1970"/>
                </a:cubicBezTo>
                <a:cubicBezTo>
                  <a:pt x="2008" y="1967"/>
                  <a:pt x="2004" y="1964"/>
                  <a:pt x="2006" y="1960"/>
                </a:cubicBezTo>
                <a:cubicBezTo>
                  <a:pt x="2007" y="1957"/>
                  <a:pt x="2013" y="1954"/>
                  <a:pt x="2014" y="1955"/>
                </a:cubicBezTo>
                <a:cubicBezTo>
                  <a:pt x="2025" y="1965"/>
                  <a:pt x="2039" y="1943"/>
                  <a:pt x="2050" y="1957"/>
                </a:cubicBezTo>
                <a:cubicBezTo>
                  <a:pt x="2052" y="1958"/>
                  <a:pt x="2053" y="1954"/>
                  <a:pt x="2054" y="1953"/>
                </a:cubicBezTo>
                <a:cubicBezTo>
                  <a:pt x="2063" y="1941"/>
                  <a:pt x="2052" y="1934"/>
                  <a:pt x="2045" y="1921"/>
                </a:cubicBezTo>
                <a:cubicBezTo>
                  <a:pt x="2056" y="1932"/>
                  <a:pt x="2062" y="1927"/>
                  <a:pt x="2069" y="1924"/>
                </a:cubicBezTo>
                <a:cubicBezTo>
                  <a:pt x="2069" y="1920"/>
                  <a:pt x="2067" y="1919"/>
                  <a:pt x="2065" y="1918"/>
                </a:cubicBezTo>
                <a:cubicBezTo>
                  <a:pt x="2060" y="1916"/>
                  <a:pt x="2057" y="1912"/>
                  <a:pt x="2058" y="1907"/>
                </a:cubicBezTo>
                <a:cubicBezTo>
                  <a:pt x="2059" y="1902"/>
                  <a:pt x="2065" y="1902"/>
                  <a:pt x="2069" y="1900"/>
                </a:cubicBezTo>
                <a:cubicBezTo>
                  <a:pt x="2077" y="1895"/>
                  <a:pt x="2075" y="1906"/>
                  <a:pt x="2081" y="1907"/>
                </a:cubicBezTo>
                <a:cubicBezTo>
                  <a:pt x="2096" y="1909"/>
                  <a:pt x="2111" y="1915"/>
                  <a:pt x="2125" y="1901"/>
                </a:cubicBezTo>
                <a:cubicBezTo>
                  <a:pt x="2120" y="1911"/>
                  <a:pt x="2124" y="1918"/>
                  <a:pt x="2129" y="1924"/>
                </a:cubicBezTo>
                <a:cubicBezTo>
                  <a:pt x="2134" y="1931"/>
                  <a:pt x="2140" y="1925"/>
                  <a:pt x="2146" y="1923"/>
                </a:cubicBezTo>
                <a:cubicBezTo>
                  <a:pt x="2153" y="1921"/>
                  <a:pt x="2157" y="1921"/>
                  <a:pt x="2166" y="1926"/>
                </a:cubicBezTo>
                <a:cubicBezTo>
                  <a:pt x="2166" y="1927"/>
                  <a:pt x="2167" y="1927"/>
                  <a:pt x="2167" y="1926"/>
                </a:cubicBezTo>
                <a:cubicBezTo>
                  <a:pt x="2177" y="1926"/>
                  <a:pt x="2183" y="1932"/>
                  <a:pt x="2191" y="1939"/>
                </a:cubicBezTo>
                <a:cubicBezTo>
                  <a:pt x="2199" y="1946"/>
                  <a:pt x="2199" y="1950"/>
                  <a:pt x="2194" y="1958"/>
                </a:cubicBezTo>
                <a:cubicBezTo>
                  <a:pt x="2192" y="1962"/>
                  <a:pt x="2193" y="1964"/>
                  <a:pt x="2198" y="1968"/>
                </a:cubicBezTo>
                <a:cubicBezTo>
                  <a:pt x="2211" y="1980"/>
                  <a:pt x="2212" y="1957"/>
                  <a:pt x="2221" y="1962"/>
                </a:cubicBezTo>
                <a:cubicBezTo>
                  <a:pt x="2223" y="1955"/>
                  <a:pt x="2218" y="1951"/>
                  <a:pt x="2217" y="1945"/>
                </a:cubicBezTo>
                <a:cubicBezTo>
                  <a:pt x="2216" y="1942"/>
                  <a:pt x="2206" y="1942"/>
                  <a:pt x="2213" y="1937"/>
                </a:cubicBezTo>
                <a:cubicBezTo>
                  <a:pt x="2217" y="1934"/>
                  <a:pt x="2220" y="1941"/>
                  <a:pt x="2221" y="1944"/>
                </a:cubicBezTo>
                <a:cubicBezTo>
                  <a:pt x="2227" y="1960"/>
                  <a:pt x="2238" y="1954"/>
                  <a:pt x="2247" y="1950"/>
                </a:cubicBezTo>
                <a:cubicBezTo>
                  <a:pt x="2255" y="1945"/>
                  <a:pt x="2267" y="1948"/>
                  <a:pt x="2269" y="1951"/>
                </a:cubicBezTo>
                <a:cubicBezTo>
                  <a:pt x="2274" y="1963"/>
                  <a:pt x="2286" y="1958"/>
                  <a:pt x="2292" y="1965"/>
                </a:cubicBezTo>
                <a:cubicBezTo>
                  <a:pt x="2294" y="1967"/>
                  <a:pt x="2299" y="1965"/>
                  <a:pt x="2298" y="1963"/>
                </a:cubicBezTo>
                <a:cubicBezTo>
                  <a:pt x="2293" y="1950"/>
                  <a:pt x="2313" y="1938"/>
                  <a:pt x="2297" y="1925"/>
                </a:cubicBezTo>
                <a:cubicBezTo>
                  <a:pt x="2309" y="1932"/>
                  <a:pt x="2315" y="1942"/>
                  <a:pt x="2316" y="1955"/>
                </a:cubicBezTo>
                <a:cubicBezTo>
                  <a:pt x="2317" y="1965"/>
                  <a:pt x="2325" y="1978"/>
                  <a:pt x="2329" y="1977"/>
                </a:cubicBezTo>
                <a:cubicBezTo>
                  <a:pt x="2340" y="1971"/>
                  <a:pt x="2346" y="1977"/>
                  <a:pt x="2354" y="1982"/>
                </a:cubicBezTo>
                <a:cubicBezTo>
                  <a:pt x="2358" y="1985"/>
                  <a:pt x="2361" y="1985"/>
                  <a:pt x="2365" y="1981"/>
                </a:cubicBezTo>
                <a:cubicBezTo>
                  <a:pt x="2374" y="1972"/>
                  <a:pt x="2374" y="1945"/>
                  <a:pt x="2364" y="1937"/>
                </a:cubicBezTo>
                <a:cubicBezTo>
                  <a:pt x="2361" y="1934"/>
                  <a:pt x="2357" y="1933"/>
                  <a:pt x="2353" y="1936"/>
                </a:cubicBezTo>
                <a:cubicBezTo>
                  <a:pt x="2349" y="1939"/>
                  <a:pt x="2349" y="1943"/>
                  <a:pt x="2351" y="1947"/>
                </a:cubicBezTo>
                <a:cubicBezTo>
                  <a:pt x="2352" y="1951"/>
                  <a:pt x="2358" y="1952"/>
                  <a:pt x="2357" y="1958"/>
                </a:cubicBezTo>
                <a:cubicBezTo>
                  <a:pt x="2351" y="1958"/>
                  <a:pt x="2351" y="1948"/>
                  <a:pt x="2345" y="1951"/>
                </a:cubicBezTo>
                <a:cubicBezTo>
                  <a:pt x="2329" y="1956"/>
                  <a:pt x="2334" y="1941"/>
                  <a:pt x="2336" y="1939"/>
                </a:cubicBezTo>
                <a:cubicBezTo>
                  <a:pt x="2351" y="1924"/>
                  <a:pt x="2339" y="1921"/>
                  <a:pt x="2329" y="1916"/>
                </a:cubicBezTo>
                <a:cubicBezTo>
                  <a:pt x="2335" y="1918"/>
                  <a:pt x="2341" y="1913"/>
                  <a:pt x="2346" y="1916"/>
                </a:cubicBezTo>
                <a:cubicBezTo>
                  <a:pt x="2350" y="1919"/>
                  <a:pt x="2355" y="1926"/>
                  <a:pt x="2359" y="1918"/>
                </a:cubicBezTo>
                <a:cubicBezTo>
                  <a:pt x="2363" y="1912"/>
                  <a:pt x="2358" y="1906"/>
                  <a:pt x="2352" y="1902"/>
                </a:cubicBezTo>
                <a:cubicBezTo>
                  <a:pt x="2340" y="1895"/>
                  <a:pt x="2326" y="1891"/>
                  <a:pt x="2312" y="1893"/>
                </a:cubicBezTo>
                <a:cubicBezTo>
                  <a:pt x="2309" y="1893"/>
                  <a:pt x="2304" y="1897"/>
                  <a:pt x="2304" y="1893"/>
                </a:cubicBezTo>
                <a:cubicBezTo>
                  <a:pt x="2302" y="1883"/>
                  <a:pt x="2291" y="1879"/>
                  <a:pt x="2289" y="1869"/>
                </a:cubicBezTo>
                <a:cubicBezTo>
                  <a:pt x="2296" y="1875"/>
                  <a:pt x="2307" y="1868"/>
                  <a:pt x="2313" y="1876"/>
                </a:cubicBezTo>
                <a:cubicBezTo>
                  <a:pt x="2322" y="1887"/>
                  <a:pt x="2334" y="1881"/>
                  <a:pt x="2345" y="1880"/>
                </a:cubicBezTo>
                <a:cubicBezTo>
                  <a:pt x="2351" y="1880"/>
                  <a:pt x="2358" y="1870"/>
                  <a:pt x="2346" y="1864"/>
                </a:cubicBezTo>
                <a:cubicBezTo>
                  <a:pt x="2343" y="1862"/>
                  <a:pt x="2340" y="1860"/>
                  <a:pt x="2342" y="1857"/>
                </a:cubicBezTo>
                <a:cubicBezTo>
                  <a:pt x="2345" y="1854"/>
                  <a:pt x="2348" y="1853"/>
                  <a:pt x="2351" y="1856"/>
                </a:cubicBezTo>
                <a:cubicBezTo>
                  <a:pt x="2356" y="1862"/>
                  <a:pt x="2362" y="1861"/>
                  <a:pt x="2369" y="1859"/>
                </a:cubicBezTo>
                <a:cubicBezTo>
                  <a:pt x="2368" y="1853"/>
                  <a:pt x="2362" y="1850"/>
                  <a:pt x="2361" y="1845"/>
                </a:cubicBezTo>
                <a:cubicBezTo>
                  <a:pt x="2359" y="1831"/>
                  <a:pt x="2351" y="1822"/>
                  <a:pt x="2338" y="1818"/>
                </a:cubicBezTo>
                <a:cubicBezTo>
                  <a:pt x="2332" y="1816"/>
                  <a:pt x="2331" y="1812"/>
                  <a:pt x="2328" y="1807"/>
                </a:cubicBezTo>
                <a:cubicBezTo>
                  <a:pt x="2322" y="1799"/>
                  <a:pt x="2324" y="1789"/>
                  <a:pt x="2318" y="1780"/>
                </a:cubicBezTo>
                <a:cubicBezTo>
                  <a:pt x="2314" y="1773"/>
                  <a:pt x="2326" y="1771"/>
                  <a:pt x="2330" y="1766"/>
                </a:cubicBezTo>
                <a:cubicBezTo>
                  <a:pt x="2333" y="1762"/>
                  <a:pt x="2334" y="1764"/>
                  <a:pt x="2336" y="1767"/>
                </a:cubicBezTo>
                <a:cubicBezTo>
                  <a:pt x="2338" y="1771"/>
                  <a:pt x="2341" y="1775"/>
                  <a:pt x="2345" y="1773"/>
                </a:cubicBezTo>
                <a:cubicBezTo>
                  <a:pt x="2349" y="1770"/>
                  <a:pt x="2347" y="1765"/>
                  <a:pt x="2347" y="1761"/>
                </a:cubicBezTo>
                <a:cubicBezTo>
                  <a:pt x="2346" y="1753"/>
                  <a:pt x="2345" y="1745"/>
                  <a:pt x="2334" y="1745"/>
                </a:cubicBezTo>
                <a:cubicBezTo>
                  <a:pt x="2337" y="1739"/>
                  <a:pt x="2343" y="1747"/>
                  <a:pt x="2344" y="1741"/>
                </a:cubicBezTo>
                <a:cubicBezTo>
                  <a:pt x="2346" y="1728"/>
                  <a:pt x="2360" y="1732"/>
                  <a:pt x="2362" y="1734"/>
                </a:cubicBezTo>
                <a:cubicBezTo>
                  <a:pt x="2369" y="1739"/>
                  <a:pt x="2374" y="1746"/>
                  <a:pt x="2384" y="1749"/>
                </a:cubicBezTo>
                <a:cubicBezTo>
                  <a:pt x="2393" y="1751"/>
                  <a:pt x="2399" y="1756"/>
                  <a:pt x="2409" y="1753"/>
                </a:cubicBezTo>
                <a:cubicBezTo>
                  <a:pt x="2420" y="1749"/>
                  <a:pt x="2432" y="1745"/>
                  <a:pt x="2441" y="1758"/>
                </a:cubicBezTo>
                <a:cubicBezTo>
                  <a:pt x="2444" y="1762"/>
                  <a:pt x="2449" y="1763"/>
                  <a:pt x="2451" y="1755"/>
                </a:cubicBezTo>
                <a:cubicBezTo>
                  <a:pt x="2452" y="1750"/>
                  <a:pt x="2457" y="1746"/>
                  <a:pt x="2454" y="1739"/>
                </a:cubicBezTo>
                <a:cubicBezTo>
                  <a:pt x="2468" y="1754"/>
                  <a:pt x="2480" y="1746"/>
                  <a:pt x="2493" y="1739"/>
                </a:cubicBezTo>
                <a:cubicBezTo>
                  <a:pt x="2503" y="1732"/>
                  <a:pt x="2513" y="1721"/>
                  <a:pt x="2528" y="1731"/>
                </a:cubicBezTo>
                <a:cubicBezTo>
                  <a:pt x="2536" y="1736"/>
                  <a:pt x="2548" y="1730"/>
                  <a:pt x="2552" y="1722"/>
                </a:cubicBezTo>
                <a:cubicBezTo>
                  <a:pt x="2557" y="1713"/>
                  <a:pt x="2558" y="1706"/>
                  <a:pt x="2570" y="1707"/>
                </a:cubicBezTo>
                <a:cubicBezTo>
                  <a:pt x="2573" y="1708"/>
                  <a:pt x="2577" y="1703"/>
                  <a:pt x="2581" y="1708"/>
                </a:cubicBezTo>
                <a:cubicBezTo>
                  <a:pt x="2586" y="1713"/>
                  <a:pt x="2592" y="1707"/>
                  <a:pt x="2595" y="1705"/>
                </a:cubicBezTo>
                <a:cubicBezTo>
                  <a:pt x="2599" y="1703"/>
                  <a:pt x="2595" y="1699"/>
                  <a:pt x="2593" y="1696"/>
                </a:cubicBezTo>
                <a:cubicBezTo>
                  <a:pt x="2585" y="1689"/>
                  <a:pt x="2585" y="1677"/>
                  <a:pt x="2577" y="1669"/>
                </a:cubicBezTo>
                <a:cubicBezTo>
                  <a:pt x="2573" y="1667"/>
                  <a:pt x="2569" y="1658"/>
                  <a:pt x="2576" y="1650"/>
                </a:cubicBezTo>
                <a:cubicBezTo>
                  <a:pt x="2577" y="1653"/>
                  <a:pt x="2577" y="1655"/>
                  <a:pt x="2577" y="1656"/>
                </a:cubicBezTo>
                <a:cubicBezTo>
                  <a:pt x="2577" y="1669"/>
                  <a:pt x="2588" y="1670"/>
                  <a:pt x="2596" y="1671"/>
                </a:cubicBezTo>
                <a:cubicBezTo>
                  <a:pt x="2604" y="1671"/>
                  <a:pt x="2602" y="1662"/>
                  <a:pt x="2603" y="1656"/>
                </a:cubicBezTo>
                <a:cubicBezTo>
                  <a:pt x="2604" y="1654"/>
                  <a:pt x="2604" y="1651"/>
                  <a:pt x="2606" y="1649"/>
                </a:cubicBezTo>
                <a:cubicBezTo>
                  <a:pt x="2607" y="1647"/>
                  <a:pt x="2613" y="1646"/>
                  <a:pt x="2612" y="1649"/>
                </a:cubicBezTo>
                <a:cubicBezTo>
                  <a:pt x="2610" y="1671"/>
                  <a:pt x="2619" y="1659"/>
                  <a:pt x="2627" y="1655"/>
                </a:cubicBezTo>
                <a:cubicBezTo>
                  <a:pt x="2634" y="1653"/>
                  <a:pt x="2635" y="1659"/>
                  <a:pt x="2637" y="1663"/>
                </a:cubicBezTo>
                <a:cubicBezTo>
                  <a:pt x="2638" y="1667"/>
                  <a:pt x="2640" y="1669"/>
                  <a:pt x="2644" y="1668"/>
                </a:cubicBezTo>
                <a:cubicBezTo>
                  <a:pt x="2648" y="1668"/>
                  <a:pt x="2649" y="1664"/>
                  <a:pt x="2648" y="1661"/>
                </a:cubicBezTo>
                <a:cubicBezTo>
                  <a:pt x="2643" y="1650"/>
                  <a:pt x="2651" y="1647"/>
                  <a:pt x="2660" y="1641"/>
                </a:cubicBezTo>
                <a:cubicBezTo>
                  <a:pt x="2655" y="1653"/>
                  <a:pt x="2665" y="1650"/>
                  <a:pt x="2670" y="1653"/>
                </a:cubicBezTo>
                <a:cubicBezTo>
                  <a:pt x="2678" y="1657"/>
                  <a:pt x="2687" y="1669"/>
                  <a:pt x="2695" y="1664"/>
                </a:cubicBezTo>
                <a:cubicBezTo>
                  <a:pt x="2704" y="1658"/>
                  <a:pt x="2697" y="1645"/>
                  <a:pt x="2696" y="1634"/>
                </a:cubicBezTo>
                <a:cubicBezTo>
                  <a:pt x="2694" y="1623"/>
                  <a:pt x="2698" y="1633"/>
                  <a:pt x="2701" y="1634"/>
                </a:cubicBezTo>
                <a:cubicBezTo>
                  <a:pt x="2708" y="1636"/>
                  <a:pt x="2715" y="1637"/>
                  <a:pt x="2721" y="1639"/>
                </a:cubicBezTo>
                <a:cubicBezTo>
                  <a:pt x="2725" y="1640"/>
                  <a:pt x="2730" y="1637"/>
                  <a:pt x="2729" y="1636"/>
                </a:cubicBezTo>
                <a:cubicBezTo>
                  <a:pt x="2724" y="1625"/>
                  <a:pt x="2741" y="1610"/>
                  <a:pt x="2722" y="1603"/>
                </a:cubicBezTo>
                <a:cubicBezTo>
                  <a:pt x="2720" y="1602"/>
                  <a:pt x="2717" y="1599"/>
                  <a:pt x="2719" y="1594"/>
                </a:cubicBezTo>
                <a:cubicBezTo>
                  <a:pt x="2727" y="1594"/>
                  <a:pt x="2738" y="1602"/>
                  <a:pt x="2742" y="1589"/>
                </a:cubicBezTo>
                <a:cubicBezTo>
                  <a:pt x="2745" y="1578"/>
                  <a:pt x="2732" y="1578"/>
                  <a:pt x="2727" y="1574"/>
                </a:cubicBezTo>
                <a:close/>
                <a:moveTo>
                  <a:pt x="2644" y="1262"/>
                </a:moveTo>
                <a:cubicBezTo>
                  <a:pt x="2648" y="1262"/>
                  <a:pt x="2652" y="1263"/>
                  <a:pt x="2651" y="1255"/>
                </a:cubicBezTo>
                <a:cubicBezTo>
                  <a:pt x="2649" y="1254"/>
                  <a:pt x="2647" y="1251"/>
                  <a:pt x="2645" y="1248"/>
                </a:cubicBezTo>
                <a:cubicBezTo>
                  <a:pt x="2639" y="1243"/>
                  <a:pt x="2641" y="1237"/>
                  <a:pt x="2645" y="1233"/>
                </a:cubicBezTo>
                <a:cubicBezTo>
                  <a:pt x="2651" y="1227"/>
                  <a:pt x="2652" y="1235"/>
                  <a:pt x="2655" y="1238"/>
                </a:cubicBezTo>
                <a:cubicBezTo>
                  <a:pt x="2665" y="1245"/>
                  <a:pt x="2664" y="1260"/>
                  <a:pt x="2676" y="1266"/>
                </a:cubicBezTo>
                <a:cubicBezTo>
                  <a:pt x="2678" y="1266"/>
                  <a:pt x="2677" y="1269"/>
                  <a:pt x="2676" y="1271"/>
                </a:cubicBezTo>
                <a:cubicBezTo>
                  <a:pt x="2674" y="1273"/>
                  <a:pt x="2671" y="1273"/>
                  <a:pt x="2669" y="1272"/>
                </a:cubicBezTo>
                <a:cubicBezTo>
                  <a:pt x="2662" y="1268"/>
                  <a:pt x="2655" y="1268"/>
                  <a:pt x="2647" y="1270"/>
                </a:cubicBezTo>
                <a:cubicBezTo>
                  <a:pt x="2645" y="1271"/>
                  <a:pt x="2642" y="1275"/>
                  <a:pt x="2642" y="1269"/>
                </a:cubicBezTo>
                <a:cubicBezTo>
                  <a:pt x="2641" y="1266"/>
                  <a:pt x="2638" y="1262"/>
                  <a:pt x="2644" y="1262"/>
                </a:cubicBezTo>
                <a:close/>
                <a:moveTo>
                  <a:pt x="698" y="458"/>
                </a:moveTo>
                <a:cubicBezTo>
                  <a:pt x="688" y="461"/>
                  <a:pt x="681" y="468"/>
                  <a:pt x="672" y="474"/>
                </a:cubicBezTo>
                <a:cubicBezTo>
                  <a:pt x="670" y="467"/>
                  <a:pt x="676" y="463"/>
                  <a:pt x="677" y="458"/>
                </a:cubicBezTo>
                <a:cubicBezTo>
                  <a:pt x="680" y="451"/>
                  <a:pt x="680" y="443"/>
                  <a:pt x="674" y="436"/>
                </a:cubicBezTo>
                <a:cubicBezTo>
                  <a:pt x="670" y="431"/>
                  <a:pt x="665" y="424"/>
                  <a:pt x="673" y="421"/>
                </a:cubicBezTo>
                <a:cubicBezTo>
                  <a:pt x="677" y="419"/>
                  <a:pt x="687" y="421"/>
                  <a:pt x="690" y="428"/>
                </a:cubicBezTo>
                <a:cubicBezTo>
                  <a:pt x="693" y="436"/>
                  <a:pt x="694" y="444"/>
                  <a:pt x="701" y="450"/>
                </a:cubicBezTo>
                <a:cubicBezTo>
                  <a:pt x="706" y="454"/>
                  <a:pt x="702" y="457"/>
                  <a:pt x="698" y="458"/>
                </a:cubicBezTo>
                <a:close/>
                <a:moveTo>
                  <a:pt x="713" y="260"/>
                </a:moveTo>
                <a:cubicBezTo>
                  <a:pt x="712" y="267"/>
                  <a:pt x="710" y="274"/>
                  <a:pt x="710" y="282"/>
                </a:cubicBezTo>
                <a:cubicBezTo>
                  <a:pt x="709" y="288"/>
                  <a:pt x="696" y="293"/>
                  <a:pt x="709" y="300"/>
                </a:cubicBezTo>
                <a:cubicBezTo>
                  <a:pt x="696" y="307"/>
                  <a:pt x="706" y="316"/>
                  <a:pt x="706" y="323"/>
                </a:cubicBezTo>
                <a:cubicBezTo>
                  <a:pt x="706" y="324"/>
                  <a:pt x="704" y="326"/>
                  <a:pt x="703" y="326"/>
                </a:cubicBezTo>
                <a:cubicBezTo>
                  <a:pt x="702" y="326"/>
                  <a:pt x="700" y="325"/>
                  <a:pt x="700" y="323"/>
                </a:cubicBezTo>
                <a:cubicBezTo>
                  <a:pt x="700" y="321"/>
                  <a:pt x="701" y="317"/>
                  <a:pt x="697" y="316"/>
                </a:cubicBezTo>
                <a:cubicBezTo>
                  <a:pt x="692" y="314"/>
                  <a:pt x="692" y="303"/>
                  <a:pt x="683" y="308"/>
                </a:cubicBezTo>
                <a:cubicBezTo>
                  <a:pt x="675" y="312"/>
                  <a:pt x="674" y="318"/>
                  <a:pt x="678" y="326"/>
                </a:cubicBezTo>
                <a:cubicBezTo>
                  <a:pt x="681" y="333"/>
                  <a:pt x="678" y="339"/>
                  <a:pt x="669" y="341"/>
                </a:cubicBezTo>
                <a:cubicBezTo>
                  <a:pt x="663" y="342"/>
                  <a:pt x="659" y="343"/>
                  <a:pt x="652" y="336"/>
                </a:cubicBezTo>
                <a:cubicBezTo>
                  <a:pt x="638" y="323"/>
                  <a:pt x="653" y="307"/>
                  <a:pt x="642" y="296"/>
                </a:cubicBezTo>
                <a:cubicBezTo>
                  <a:pt x="639" y="292"/>
                  <a:pt x="645" y="287"/>
                  <a:pt x="648" y="285"/>
                </a:cubicBezTo>
                <a:cubicBezTo>
                  <a:pt x="653" y="282"/>
                  <a:pt x="654" y="287"/>
                  <a:pt x="656" y="290"/>
                </a:cubicBezTo>
                <a:cubicBezTo>
                  <a:pt x="660" y="295"/>
                  <a:pt x="663" y="300"/>
                  <a:pt x="670" y="298"/>
                </a:cubicBezTo>
                <a:cubicBezTo>
                  <a:pt x="675" y="296"/>
                  <a:pt x="678" y="292"/>
                  <a:pt x="673" y="285"/>
                </a:cubicBezTo>
                <a:cubicBezTo>
                  <a:pt x="682" y="289"/>
                  <a:pt x="687" y="296"/>
                  <a:pt x="697" y="294"/>
                </a:cubicBezTo>
                <a:cubicBezTo>
                  <a:pt x="699" y="287"/>
                  <a:pt x="686" y="284"/>
                  <a:pt x="691" y="277"/>
                </a:cubicBezTo>
                <a:cubicBezTo>
                  <a:pt x="697" y="270"/>
                  <a:pt x="705" y="265"/>
                  <a:pt x="708" y="255"/>
                </a:cubicBezTo>
                <a:cubicBezTo>
                  <a:pt x="708" y="253"/>
                  <a:pt x="713" y="256"/>
                  <a:pt x="713" y="260"/>
                </a:cubicBezTo>
                <a:close/>
                <a:moveTo>
                  <a:pt x="970" y="191"/>
                </a:moveTo>
                <a:cubicBezTo>
                  <a:pt x="974" y="181"/>
                  <a:pt x="985" y="181"/>
                  <a:pt x="989" y="182"/>
                </a:cubicBezTo>
                <a:cubicBezTo>
                  <a:pt x="1007" y="188"/>
                  <a:pt x="997" y="175"/>
                  <a:pt x="999" y="169"/>
                </a:cubicBezTo>
                <a:cubicBezTo>
                  <a:pt x="1011" y="173"/>
                  <a:pt x="1010" y="189"/>
                  <a:pt x="1022" y="195"/>
                </a:cubicBezTo>
                <a:cubicBezTo>
                  <a:pt x="1025" y="196"/>
                  <a:pt x="1016" y="207"/>
                  <a:pt x="1012" y="207"/>
                </a:cubicBezTo>
                <a:cubicBezTo>
                  <a:pt x="1002" y="205"/>
                  <a:pt x="993" y="206"/>
                  <a:pt x="984" y="205"/>
                </a:cubicBezTo>
                <a:cubicBezTo>
                  <a:pt x="980" y="205"/>
                  <a:pt x="965" y="205"/>
                  <a:pt x="970" y="191"/>
                </a:cubicBezTo>
                <a:close/>
                <a:moveTo>
                  <a:pt x="958" y="1793"/>
                </a:moveTo>
                <a:cubicBezTo>
                  <a:pt x="990" y="1798"/>
                  <a:pt x="999" y="1798"/>
                  <a:pt x="1004" y="1829"/>
                </a:cubicBezTo>
                <a:cubicBezTo>
                  <a:pt x="1002" y="1820"/>
                  <a:pt x="995" y="1819"/>
                  <a:pt x="987" y="1819"/>
                </a:cubicBezTo>
                <a:cubicBezTo>
                  <a:pt x="980" y="1819"/>
                  <a:pt x="973" y="1818"/>
                  <a:pt x="965" y="1818"/>
                </a:cubicBezTo>
                <a:cubicBezTo>
                  <a:pt x="962" y="1818"/>
                  <a:pt x="958" y="1814"/>
                  <a:pt x="961" y="1813"/>
                </a:cubicBezTo>
                <a:cubicBezTo>
                  <a:pt x="972" y="1804"/>
                  <a:pt x="960" y="1799"/>
                  <a:pt x="958" y="1793"/>
                </a:cubicBezTo>
                <a:close/>
                <a:moveTo>
                  <a:pt x="912" y="122"/>
                </a:moveTo>
                <a:cubicBezTo>
                  <a:pt x="914" y="122"/>
                  <a:pt x="917" y="122"/>
                  <a:pt x="919" y="122"/>
                </a:cubicBezTo>
                <a:cubicBezTo>
                  <a:pt x="927" y="122"/>
                  <a:pt x="920" y="106"/>
                  <a:pt x="930" y="111"/>
                </a:cubicBezTo>
                <a:cubicBezTo>
                  <a:pt x="932" y="113"/>
                  <a:pt x="931" y="122"/>
                  <a:pt x="938" y="127"/>
                </a:cubicBezTo>
                <a:cubicBezTo>
                  <a:pt x="945" y="131"/>
                  <a:pt x="937" y="140"/>
                  <a:pt x="934" y="146"/>
                </a:cubicBezTo>
                <a:cubicBezTo>
                  <a:pt x="932" y="151"/>
                  <a:pt x="926" y="150"/>
                  <a:pt x="922" y="144"/>
                </a:cubicBezTo>
                <a:cubicBezTo>
                  <a:pt x="917" y="135"/>
                  <a:pt x="908" y="129"/>
                  <a:pt x="898" y="125"/>
                </a:cubicBezTo>
                <a:cubicBezTo>
                  <a:pt x="903" y="121"/>
                  <a:pt x="907" y="123"/>
                  <a:pt x="912" y="122"/>
                </a:cubicBezTo>
                <a:close/>
                <a:moveTo>
                  <a:pt x="908" y="1758"/>
                </a:moveTo>
                <a:cubicBezTo>
                  <a:pt x="902" y="1749"/>
                  <a:pt x="893" y="1742"/>
                  <a:pt x="894" y="1728"/>
                </a:cubicBezTo>
                <a:cubicBezTo>
                  <a:pt x="904" y="1734"/>
                  <a:pt x="914" y="1738"/>
                  <a:pt x="913" y="1720"/>
                </a:cubicBezTo>
                <a:cubicBezTo>
                  <a:pt x="920" y="1722"/>
                  <a:pt x="920" y="1727"/>
                  <a:pt x="921" y="1730"/>
                </a:cubicBezTo>
                <a:cubicBezTo>
                  <a:pt x="925" y="1738"/>
                  <a:pt x="929" y="1739"/>
                  <a:pt x="934" y="1733"/>
                </a:cubicBezTo>
                <a:cubicBezTo>
                  <a:pt x="935" y="1731"/>
                  <a:pt x="936" y="1728"/>
                  <a:pt x="938" y="1728"/>
                </a:cubicBezTo>
                <a:cubicBezTo>
                  <a:pt x="950" y="1722"/>
                  <a:pt x="950" y="1722"/>
                  <a:pt x="940" y="1712"/>
                </a:cubicBezTo>
                <a:cubicBezTo>
                  <a:pt x="939" y="1711"/>
                  <a:pt x="938" y="1710"/>
                  <a:pt x="937" y="1708"/>
                </a:cubicBezTo>
                <a:cubicBezTo>
                  <a:pt x="936" y="1707"/>
                  <a:pt x="937" y="1706"/>
                  <a:pt x="936" y="1704"/>
                </a:cubicBezTo>
                <a:cubicBezTo>
                  <a:pt x="946" y="1705"/>
                  <a:pt x="956" y="1705"/>
                  <a:pt x="966" y="1706"/>
                </a:cubicBezTo>
                <a:cubicBezTo>
                  <a:pt x="964" y="1713"/>
                  <a:pt x="958" y="1710"/>
                  <a:pt x="954" y="1712"/>
                </a:cubicBezTo>
                <a:cubicBezTo>
                  <a:pt x="958" y="1717"/>
                  <a:pt x="962" y="1725"/>
                  <a:pt x="965" y="1727"/>
                </a:cubicBezTo>
                <a:cubicBezTo>
                  <a:pt x="982" y="1736"/>
                  <a:pt x="980" y="1753"/>
                  <a:pt x="987" y="1765"/>
                </a:cubicBezTo>
                <a:cubicBezTo>
                  <a:pt x="989" y="1768"/>
                  <a:pt x="990" y="1771"/>
                  <a:pt x="990" y="1774"/>
                </a:cubicBezTo>
                <a:cubicBezTo>
                  <a:pt x="991" y="1780"/>
                  <a:pt x="998" y="1787"/>
                  <a:pt x="992" y="1792"/>
                </a:cubicBezTo>
                <a:cubicBezTo>
                  <a:pt x="986" y="1796"/>
                  <a:pt x="980" y="1789"/>
                  <a:pt x="974" y="1787"/>
                </a:cubicBezTo>
                <a:cubicBezTo>
                  <a:pt x="967" y="1786"/>
                  <a:pt x="971" y="1784"/>
                  <a:pt x="974" y="1782"/>
                </a:cubicBezTo>
                <a:cubicBezTo>
                  <a:pt x="976" y="1780"/>
                  <a:pt x="974" y="1777"/>
                  <a:pt x="973" y="1777"/>
                </a:cubicBezTo>
                <a:cubicBezTo>
                  <a:pt x="960" y="1773"/>
                  <a:pt x="950" y="1763"/>
                  <a:pt x="938" y="1757"/>
                </a:cubicBezTo>
                <a:cubicBezTo>
                  <a:pt x="933" y="1754"/>
                  <a:pt x="929" y="1756"/>
                  <a:pt x="925" y="1761"/>
                </a:cubicBezTo>
                <a:cubicBezTo>
                  <a:pt x="919" y="1767"/>
                  <a:pt x="913" y="1768"/>
                  <a:pt x="908" y="1758"/>
                </a:cubicBezTo>
                <a:close/>
                <a:moveTo>
                  <a:pt x="911" y="1868"/>
                </a:moveTo>
                <a:cubicBezTo>
                  <a:pt x="927" y="1863"/>
                  <a:pt x="924" y="1845"/>
                  <a:pt x="929" y="1832"/>
                </a:cubicBezTo>
                <a:cubicBezTo>
                  <a:pt x="946" y="1842"/>
                  <a:pt x="954" y="1860"/>
                  <a:pt x="969" y="1873"/>
                </a:cubicBezTo>
                <a:cubicBezTo>
                  <a:pt x="961" y="1878"/>
                  <a:pt x="952" y="1877"/>
                  <a:pt x="948" y="1886"/>
                </a:cubicBezTo>
                <a:cubicBezTo>
                  <a:pt x="945" y="1892"/>
                  <a:pt x="935" y="1885"/>
                  <a:pt x="933" y="1881"/>
                </a:cubicBezTo>
                <a:cubicBezTo>
                  <a:pt x="927" y="1872"/>
                  <a:pt x="920" y="1868"/>
                  <a:pt x="911" y="1868"/>
                </a:cubicBezTo>
                <a:close/>
                <a:moveTo>
                  <a:pt x="1049" y="2006"/>
                </a:moveTo>
                <a:cubicBezTo>
                  <a:pt x="1047" y="2018"/>
                  <a:pt x="1035" y="2006"/>
                  <a:pt x="1027" y="2010"/>
                </a:cubicBezTo>
                <a:cubicBezTo>
                  <a:pt x="1020" y="2014"/>
                  <a:pt x="1011" y="2014"/>
                  <a:pt x="1003" y="2015"/>
                </a:cubicBezTo>
                <a:cubicBezTo>
                  <a:pt x="997" y="2016"/>
                  <a:pt x="992" y="2018"/>
                  <a:pt x="988" y="2012"/>
                </a:cubicBezTo>
                <a:cubicBezTo>
                  <a:pt x="983" y="2001"/>
                  <a:pt x="968" y="2012"/>
                  <a:pt x="964" y="1998"/>
                </a:cubicBezTo>
                <a:cubicBezTo>
                  <a:pt x="970" y="1995"/>
                  <a:pt x="975" y="1999"/>
                  <a:pt x="980" y="2001"/>
                </a:cubicBezTo>
                <a:cubicBezTo>
                  <a:pt x="983" y="2003"/>
                  <a:pt x="986" y="2007"/>
                  <a:pt x="989" y="2002"/>
                </a:cubicBezTo>
                <a:cubicBezTo>
                  <a:pt x="991" y="1998"/>
                  <a:pt x="990" y="1993"/>
                  <a:pt x="986" y="1990"/>
                </a:cubicBezTo>
                <a:cubicBezTo>
                  <a:pt x="977" y="1983"/>
                  <a:pt x="966" y="1985"/>
                  <a:pt x="957" y="1985"/>
                </a:cubicBezTo>
                <a:cubicBezTo>
                  <a:pt x="949" y="1986"/>
                  <a:pt x="942" y="1982"/>
                  <a:pt x="934" y="1982"/>
                </a:cubicBezTo>
                <a:cubicBezTo>
                  <a:pt x="939" y="1967"/>
                  <a:pt x="974" y="1968"/>
                  <a:pt x="950" y="1943"/>
                </a:cubicBezTo>
                <a:cubicBezTo>
                  <a:pt x="961" y="1945"/>
                  <a:pt x="974" y="1953"/>
                  <a:pt x="977" y="1961"/>
                </a:cubicBezTo>
                <a:cubicBezTo>
                  <a:pt x="979" y="1969"/>
                  <a:pt x="984" y="1973"/>
                  <a:pt x="989" y="1979"/>
                </a:cubicBezTo>
                <a:cubicBezTo>
                  <a:pt x="1000" y="1992"/>
                  <a:pt x="1025" y="1988"/>
                  <a:pt x="1031" y="1972"/>
                </a:cubicBezTo>
                <a:cubicBezTo>
                  <a:pt x="1033" y="1975"/>
                  <a:pt x="1036" y="1978"/>
                  <a:pt x="1038" y="1981"/>
                </a:cubicBezTo>
                <a:cubicBezTo>
                  <a:pt x="1042" y="1989"/>
                  <a:pt x="1051" y="1999"/>
                  <a:pt x="1049" y="2006"/>
                </a:cubicBezTo>
                <a:close/>
                <a:moveTo>
                  <a:pt x="1148" y="1825"/>
                </a:moveTo>
                <a:cubicBezTo>
                  <a:pt x="1152" y="1820"/>
                  <a:pt x="1154" y="1826"/>
                  <a:pt x="1157" y="1827"/>
                </a:cubicBezTo>
                <a:cubicBezTo>
                  <a:pt x="1169" y="1833"/>
                  <a:pt x="1172" y="1824"/>
                  <a:pt x="1169" y="1816"/>
                </a:cubicBezTo>
                <a:cubicBezTo>
                  <a:pt x="1166" y="1807"/>
                  <a:pt x="1172" y="1805"/>
                  <a:pt x="1177" y="1805"/>
                </a:cubicBezTo>
                <a:cubicBezTo>
                  <a:pt x="1183" y="1805"/>
                  <a:pt x="1188" y="1792"/>
                  <a:pt x="1196" y="1807"/>
                </a:cubicBezTo>
                <a:cubicBezTo>
                  <a:pt x="1204" y="1822"/>
                  <a:pt x="1210" y="1836"/>
                  <a:pt x="1210" y="1853"/>
                </a:cubicBezTo>
                <a:cubicBezTo>
                  <a:pt x="1210" y="1859"/>
                  <a:pt x="1207" y="1870"/>
                  <a:pt x="1223" y="1861"/>
                </a:cubicBezTo>
                <a:cubicBezTo>
                  <a:pt x="1214" y="1873"/>
                  <a:pt x="1208" y="1872"/>
                  <a:pt x="1199" y="1867"/>
                </a:cubicBezTo>
                <a:cubicBezTo>
                  <a:pt x="1186" y="1859"/>
                  <a:pt x="1173" y="1854"/>
                  <a:pt x="1159" y="1849"/>
                </a:cubicBezTo>
                <a:cubicBezTo>
                  <a:pt x="1154" y="1847"/>
                  <a:pt x="1150" y="1844"/>
                  <a:pt x="1147" y="1840"/>
                </a:cubicBezTo>
                <a:cubicBezTo>
                  <a:pt x="1144" y="1835"/>
                  <a:pt x="1145" y="1829"/>
                  <a:pt x="1148" y="1825"/>
                </a:cubicBezTo>
                <a:close/>
                <a:moveTo>
                  <a:pt x="1090" y="261"/>
                </a:moveTo>
                <a:cubicBezTo>
                  <a:pt x="1092" y="249"/>
                  <a:pt x="1094" y="237"/>
                  <a:pt x="1106" y="229"/>
                </a:cubicBezTo>
                <a:cubicBezTo>
                  <a:pt x="1107" y="228"/>
                  <a:pt x="1109" y="228"/>
                  <a:pt x="1110" y="227"/>
                </a:cubicBezTo>
                <a:cubicBezTo>
                  <a:pt x="1119" y="219"/>
                  <a:pt x="1128" y="221"/>
                  <a:pt x="1131" y="233"/>
                </a:cubicBezTo>
                <a:cubicBezTo>
                  <a:pt x="1132" y="236"/>
                  <a:pt x="1139" y="246"/>
                  <a:pt x="1124" y="246"/>
                </a:cubicBezTo>
                <a:cubicBezTo>
                  <a:pt x="1118" y="246"/>
                  <a:pt x="1100" y="244"/>
                  <a:pt x="1101" y="262"/>
                </a:cubicBezTo>
                <a:cubicBezTo>
                  <a:pt x="1101" y="265"/>
                  <a:pt x="1097" y="265"/>
                  <a:pt x="1095" y="265"/>
                </a:cubicBezTo>
                <a:cubicBezTo>
                  <a:pt x="1092" y="265"/>
                  <a:pt x="1089" y="265"/>
                  <a:pt x="1090" y="261"/>
                </a:cubicBezTo>
                <a:close/>
                <a:moveTo>
                  <a:pt x="1091" y="1937"/>
                </a:moveTo>
                <a:cubicBezTo>
                  <a:pt x="1083" y="1935"/>
                  <a:pt x="1084" y="1943"/>
                  <a:pt x="1082" y="1948"/>
                </a:cubicBezTo>
                <a:cubicBezTo>
                  <a:pt x="1080" y="1953"/>
                  <a:pt x="1077" y="1956"/>
                  <a:pt x="1072" y="1950"/>
                </a:cubicBezTo>
                <a:cubicBezTo>
                  <a:pt x="1064" y="1940"/>
                  <a:pt x="1065" y="1919"/>
                  <a:pt x="1072" y="1909"/>
                </a:cubicBezTo>
                <a:cubicBezTo>
                  <a:pt x="1078" y="1901"/>
                  <a:pt x="1068" y="1890"/>
                  <a:pt x="1076" y="1881"/>
                </a:cubicBezTo>
                <a:cubicBezTo>
                  <a:pt x="1078" y="1880"/>
                  <a:pt x="1071" y="1876"/>
                  <a:pt x="1064" y="1875"/>
                </a:cubicBezTo>
                <a:cubicBezTo>
                  <a:pt x="1079" y="1862"/>
                  <a:pt x="1096" y="1850"/>
                  <a:pt x="1092" y="1828"/>
                </a:cubicBezTo>
                <a:cubicBezTo>
                  <a:pt x="1093" y="1835"/>
                  <a:pt x="1103" y="1837"/>
                  <a:pt x="1102" y="1843"/>
                </a:cubicBezTo>
                <a:cubicBezTo>
                  <a:pt x="1101" y="1849"/>
                  <a:pt x="1097" y="1855"/>
                  <a:pt x="1101" y="1862"/>
                </a:cubicBezTo>
                <a:cubicBezTo>
                  <a:pt x="1103" y="1865"/>
                  <a:pt x="1099" y="1864"/>
                  <a:pt x="1097" y="1864"/>
                </a:cubicBezTo>
                <a:cubicBezTo>
                  <a:pt x="1093" y="1864"/>
                  <a:pt x="1089" y="1865"/>
                  <a:pt x="1088" y="1869"/>
                </a:cubicBezTo>
                <a:cubicBezTo>
                  <a:pt x="1088" y="1874"/>
                  <a:pt x="1091" y="1878"/>
                  <a:pt x="1096" y="1880"/>
                </a:cubicBezTo>
                <a:cubicBezTo>
                  <a:pt x="1102" y="1882"/>
                  <a:pt x="1106" y="1886"/>
                  <a:pt x="1101" y="1897"/>
                </a:cubicBezTo>
                <a:cubicBezTo>
                  <a:pt x="1100" y="1886"/>
                  <a:pt x="1095" y="1884"/>
                  <a:pt x="1089" y="1887"/>
                </a:cubicBezTo>
                <a:cubicBezTo>
                  <a:pt x="1085" y="1889"/>
                  <a:pt x="1077" y="1885"/>
                  <a:pt x="1078" y="1892"/>
                </a:cubicBezTo>
                <a:cubicBezTo>
                  <a:pt x="1078" y="1900"/>
                  <a:pt x="1079" y="1911"/>
                  <a:pt x="1087" y="1915"/>
                </a:cubicBezTo>
                <a:cubicBezTo>
                  <a:pt x="1093" y="1918"/>
                  <a:pt x="1097" y="1923"/>
                  <a:pt x="1102" y="1927"/>
                </a:cubicBezTo>
                <a:cubicBezTo>
                  <a:pt x="1106" y="1931"/>
                  <a:pt x="1114" y="1932"/>
                  <a:pt x="1120" y="1934"/>
                </a:cubicBezTo>
                <a:cubicBezTo>
                  <a:pt x="1110" y="1934"/>
                  <a:pt x="1101" y="1941"/>
                  <a:pt x="1091" y="1937"/>
                </a:cubicBezTo>
                <a:close/>
                <a:moveTo>
                  <a:pt x="1347" y="2375"/>
                </a:moveTo>
                <a:cubicBezTo>
                  <a:pt x="1334" y="2390"/>
                  <a:pt x="1327" y="2403"/>
                  <a:pt x="1326" y="2422"/>
                </a:cubicBezTo>
                <a:cubicBezTo>
                  <a:pt x="1326" y="2431"/>
                  <a:pt x="1331" y="2445"/>
                  <a:pt x="1323" y="2448"/>
                </a:cubicBezTo>
                <a:cubicBezTo>
                  <a:pt x="1315" y="2451"/>
                  <a:pt x="1309" y="2438"/>
                  <a:pt x="1303" y="2431"/>
                </a:cubicBezTo>
                <a:cubicBezTo>
                  <a:pt x="1279" y="2407"/>
                  <a:pt x="1261" y="2378"/>
                  <a:pt x="1242" y="2349"/>
                </a:cubicBezTo>
                <a:cubicBezTo>
                  <a:pt x="1224" y="2320"/>
                  <a:pt x="1208" y="2291"/>
                  <a:pt x="1195" y="2260"/>
                </a:cubicBezTo>
                <a:cubicBezTo>
                  <a:pt x="1179" y="2223"/>
                  <a:pt x="1156" y="2189"/>
                  <a:pt x="1149" y="2148"/>
                </a:cubicBezTo>
                <a:cubicBezTo>
                  <a:pt x="1144" y="2114"/>
                  <a:pt x="1131" y="2082"/>
                  <a:pt x="1121" y="2049"/>
                </a:cubicBezTo>
                <a:cubicBezTo>
                  <a:pt x="1119" y="2042"/>
                  <a:pt x="1119" y="2034"/>
                  <a:pt x="1124" y="2029"/>
                </a:cubicBezTo>
                <a:cubicBezTo>
                  <a:pt x="1130" y="2024"/>
                  <a:pt x="1136" y="2027"/>
                  <a:pt x="1143" y="2030"/>
                </a:cubicBezTo>
                <a:cubicBezTo>
                  <a:pt x="1148" y="2033"/>
                  <a:pt x="1156" y="2038"/>
                  <a:pt x="1151" y="2025"/>
                </a:cubicBezTo>
                <a:cubicBezTo>
                  <a:pt x="1149" y="2021"/>
                  <a:pt x="1150" y="2020"/>
                  <a:pt x="1154" y="2020"/>
                </a:cubicBezTo>
                <a:cubicBezTo>
                  <a:pt x="1168" y="2022"/>
                  <a:pt x="1153" y="2011"/>
                  <a:pt x="1159" y="2008"/>
                </a:cubicBezTo>
                <a:cubicBezTo>
                  <a:pt x="1165" y="2005"/>
                  <a:pt x="1171" y="2012"/>
                  <a:pt x="1177" y="2008"/>
                </a:cubicBezTo>
                <a:cubicBezTo>
                  <a:pt x="1178" y="2007"/>
                  <a:pt x="1179" y="2005"/>
                  <a:pt x="1179" y="2004"/>
                </a:cubicBezTo>
                <a:cubicBezTo>
                  <a:pt x="1179" y="1988"/>
                  <a:pt x="1188" y="1990"/>
                  <a:pt x="1199" y="1996"/>
                </a:cubicBezTo>
                <a:cubicBezTo>
                  <a:pt x="1203" y="1981"/>
                  <a:pt x="1179" y="1982"/>
                  <a:pt x="1186" y="1967"/>
                </a:cubicBezTo>
                <a:cubicBezTo>
                  <a:pt x="1197" y="1969"/>
                  <a:pt x="1208" y="1974"/>
                  <a:pt x="1219" y="1966"/>
                </a:cubicBezTo>
                <a:cubicBezTo>
                  <a:pt x="1225" y="1961"/>
                  <a:pt x="1230" y="1971"/>
                  <a:pt x="1234" y="1975"/>
                </a:cubicBezTo>
                <a:cubicBezTo>
                  <a:pt x="1236" y="1977"/>
                  <a:pt x="1236" y="1982"/>
                  <a:pt x="1240" y="1981"/>
                </a:cubicBezTo>
                <a:cubicBezTo>
                  <a:pt x="1244" y="1979"/>
                  <a:pt x="1244" y="1975"/>
                  <a:pt x="1243" y="1972"/>
                </a:cubicBezTo>
                <a:cubicBezTo>
                  <a:pt x="1239" y="1965"/>
                  <a:pt x="1239" y="1961"/>
                  <a:pt x="1249" y="1960"/>
                </a:cubicBezTo>
                <a:cubicBezTo>
                  <a:pt x="1259" y="1959"/>
                  <a:pt x="1255" y="1953"/>
                  <a:pt x="1250" y="1950"/>
                </a:cubicBezTo>
                <a:cubicBezTo>
                  <a:pt x="1243" y="1946"/>
                  <a:pt x="1240" y="1940"/>
                  <a:pt x="1240" y="1933"/>
                </a:cubicBezTo>
                <a:cubicBezTo>
                  <a:pt x="1254" y="1931"/>
                  <a:pt x="1268" y="1934"/>
                  <a:pt x="1281" y="1936"/>
                </a:cubicBezTo>
                <a:cubicBezTo>
                  <a:pt x="1287" y="1937"/>
                  <a:pt x="1288" y="1944"/>
                  <a:pt x="1290" y="1949"/>
                </a:cubicBezTo>
                <a:cubicBezTo>
                  <a:pt x="1292" y="1953"/>
                  <a:pt x="1295" y="1957"/>
                  <a:pt x="1301" y="1957"/>
                </a:cubicBezTo>
                <a:cubicBezTo>
                  <a:pt x="1307" y="1957"/>
                  <a:pt x="1306" y="1951"/>
                  <a:pt x="1306" y="1947"/>
                </a:cubicBezTo>
                <a:cubicBezTo>
                  <a:pt x="1307" y="1945"/>
                  <a:pt x="1307" y="1942"/>
                  <a:pt x="1311" y="1942"/>
                </a:cubicBezTo>
                <a:cubicBezTo>
                  <a:pt x="1314" y="1943"/>
                  <a:pt x="1315" y="1944"/>
                  <a:pt x="1317" y="1947"/>
                </a:cubicBezTo>
                <a:cubicBezTo>
                  <a:pt x="1322" y="1956"/>
                  <a:pt x="1325" y="1974"/>
                  <a:pt x="1340" y="1954"/>
                </a:cubicBezTo>
                <a:cubicBezTo>
                  <a:pt x="1342" y="1951"/>
                  <a:pt x="1346" y="1956"/>
                  <a:pt x="1348" y="1958"/>
                </a:cubicBezTo>
                <a:cubicBezTo>
                  <a:pt x="1362" y="1968"/>
                  <a:pt x="1361" y="1984"/>
                  <a:pt x="1363" y="1999"/>
                </a:cubicBezTo>
                <a:cubicBezTo>
                  <a:pt x="1368" y="2029"/>
                  <a:pt x="1370" y="2058"/>
                  <a:pt x="1357" y="2087"/>
                </a:cubicBezTo>
                <a:cubicBezTo>
                  <a:pt x="1355" y="2093"/>
                  <a:pt x="1351" y="2093"/>
                  <a:pt x="1346" y="2095"/>
                </a:cubicBezTo>
                <a:cubicBezTo>
                  <a:pt x="1342" y="2097"/>
                  <a:pt x="1339" y="2102"/>
                  <a:pt x="1341" y="2107"/>
                </a:cubicBezTo>
                <a:cubicBezTo>
                  <a:pt x="1343" y="2113"/>
                  <a:pt x="1348" y="2110"/>
                  <a:pt x="1351" y="2107"/>
                </a:cubicBezTo>
                <a:cubicBezTo>
                  <a:pt x="1358" y="2102"/>
                  <a:pt x="1360" y="2107"/>
                  <a:pt x="1363" y="2112"/>
                </a:cubicBezTo>
                <a:cubicBezTo>
                  <a:pt x="1369" y="2123"/>
                  <a:pt x="1371" y="2137"/>
                  <a:pt x="1371" y="2150"/>
                </a:cubicBezTo>
                <a:cubicBezTo>
                  <a:pt x="1371" y="2178"/>
                  <a:pt x="1373" y="2206"/>
                  <a:pt x="1371" y="2234"/>
                </a:cubicBezTo>
                <a:cubicBezTo>
                  <a:pt x="1370" y="2250"/>
                  <a:pt x="1373" y="2266"/>
                  <a:pt x="1364" y="2281"/>
                </a:cubicBezTo>
                <a:cubicBezTo>
                  <a:pt x="1361" y="2285"/>
                  <a:pt x="1361" y="2290"/>
                  <a:pt x="1365" y="2294"/>
                </a:cubicBezTo>
                <a:cubicBezTo>
                  <a:pt x="1373" y="2301"/>
                  <a:pt x="1372" y="2308"/>
                  <a:pt x="1373" y="2319"/>
                </a:cubicBezTo>
                <a:cubicBezTo>
                  <a:pt x="1373" y="2343"/>
                  <a:pt x="1360" y="2361"/>
                  <a:pt x="1347" y="2375"/>
                </a:cubicBezTo>
                <a:close/>
                <a:moveTo>
                  <a:pt x="1587" y="1975"/>
                </a:moveTo>
                <a:cubicBezTo>
                  <a:pt x="1574" y="2004"/>
                  <a:pt x="1557" y="2030"/>
                  <a:pt x="1531" y="2052"/>
                </a:cubicBezTo>
                <a:cubicBezTo>
                  <a:pt x="1513" y="2067"/>
                  <a:pt x="1499" y="2087"/>
                  <a:pt x="1485" y="2106"/>
                </a:cubicBezTo>
                <a:cubicBezTo>
                  <a:pt x="1475" y="2119"/>
                  <a:pt x="1464" y="2129"/>
                  <a:pt x="1452" y="2138"/>
                </a:cubicBezTo>
                <a:cubicBezTo>
                  <a:pt x="1444" y="2144"/>
                  <a:pt x="1435" y="2141"/>
                  <a:pt x="1434" y="2131"/>
                </a:cubicBezTo>
                <a:cubicBezTo>
                  <a:pt x="1434" y="2116"/>
                  <a:pt x="1427" y="2101"/>
                  <a:pt x="1432" y="2086"/>
                </a:cubicBezTo>
                <a:cubicBezTo>
                  <a:pt x="1433" y="2083"/>
                  <a:pt x="1434" y="2078"/>
                  <a:pt x="1432" y="2075"/>
                </a:cubicBezTo>
                <a:cubicBezTo>
                  <a:pt x="1425" y="2067"/>
                  <a:pt x="1429" y="2060"/>
                  <a:pt x="1434" y="2052"/>
                </a:cubicBezTo>
                <a:cubicBezTo>
                  <a:pt x="1437" y="2047"/>
                  <a:pt x="1439" y="2041"/>
                  <a:pt x="1428" y="2045"/>
                </a:cubicBezTo>
                <a:cubicBezTo>
                  <a:pt x="1424" y="2047"/>
                  <a:pt x="1422" y="2044"/>
                  <a:pt x="1421" y="2039"/>
                </a:cubicBezTo>
                <a:cubicBezTo>
                  <a:pt x="1416" y="2013"/>
                  <a:pt x="1416" y="1986"/>
                  <a:pt x="1416" y="1959"/>
                </a:cubicBezTo>
                <a:cubicBezTo>
                  <a:pt x="1416" y="1955"/>
                  <a:pt x="1418" y="1950"/>
                  <a:pt x="1420" y="1947"/>
                </a:cubicBezTo>
                <a:cubicBezTo>
                  <a:pt x="1429" y="1935"/>
                  <a:pt x="1434" y="1922"/>
                  <a:pt x="1425" y="1905"/>
                </a:cubicBezTo>
                <a:cubicBezTo>
                  <a:pt x="1436" y="1911"/>
                  <a:pt x="1441" y="1915"/>
                  <a:pt x="1448" y="1902"/>
                </a:cubicBezTo>
                <a:cubicBezTo>
                  <a:pt x="1451" y="1896"/>
                  <a:pt x="1466" y="1903"/>
                  <a:pt x="1474" y="1907"/>
                </a:cubicBezTo>
                <a:cubicBezTo>
                  <a:pt x="1477" y="1909"/>
                  <a:pt x="1478" y="1911"/>
                  <a:pt x="1480" y="1913"/>
                </a:cubicBezTo>
                <a:cubicBezTo>
                  <a:pt x="1484" y="1916"/>
                  <a:pt x="1490" y="1919"/>
                  <a:pt x="1494" y="1915"/>
                </a:cubicBezTo>
                <a:cubicBezTo>
                  <a:pt x="1499" y="1909"/>
                  <a:pt x="1494" y="1905"/>
                  <a:pt x="1489" y="1901"/>
                </a:cubicBezTo>
                <a:cubicBezTo>
                  <a:pt x="1495" y="1900"/>
                  <a:pt x="1502" y="1911"/>
                  <a:pt x="1506" y="1899"/>
                </a:cubicBezTo>
                <a:cubicBezTo>
                  <a:pt x="1507" y="1897"/>
                  <a:pt x="1509" y="1899"/>
                  <a:pt x="1509" y="1901"/>
                </a:cubicBezTo>
                <a:cubicBezTo>
                  <a:pt x="1515" y="1922"/>
                  <a:pt x="1528" y="1908"/>
                  <a:pt x="1539" y="1907"/>
                </a:cubicBezTo>
                <a:cubicBezTo>
                  <a:pt x="1535" y="1915"/>
                  <a:pt x="1537" y="1921"/>
                  <a:pt x="1543" y="1927"/>
                </a:cubicBezTo>
                <a:cubicBezTo>
                  <a:pt x="1548" y="1932"/>
                  <a:pt x="1550" y="1935"/>
                  <a:pt x="1540" y="1935"/>
                </a:cubicBezTo>
                <a:cubicBezTo>
                  <a:pt x="1538" y="1935"/>
                  <a:pt x="1534" y="1934"/>
                  <a:pt x="1534" y="1938"/>
                </a:cubicBezTo>
                <a:cubicBezTo>
                  <a:pt x="1534" y="1940"/>
                  <a:pt x="1536" y="1942"/>
                  <a:pt x="1537" y="1944"/>
                </a:cubicBezTo>
                <a:cubicBezTo>
                  <a:pt x="1545" y="1952"/>
                  <a:pt x="1556" y="1953"/>
                  <a:pt x="1564" y="1949"/>
                </a:cubicBezTo>
                <a:cubicBezTo>
                  <a:pt x="1573" y="1944"/>
                  <a:pt x="1570" y="1935"/>
                  <a:pt x="1564" y="1927"/>
                </a:cubicBezTo>
                <a:cubicBezTo>
                  <a:pt x="1561" y="1924"/>
                  <a:pt x="1563" y="1920"/>
                  <a:pt x="1564" y="1917"/>
                </a:cubicBezTo>
                <a:cubicBezTo>
                  <a:pt x="1577" y="1924"/>
                  <a:pt x="1581" y="1939"/>
                  <a:pt x="1591" y="1949"/>
                </a:cubicBezTo>
                <a:cubicBezTo>
                  <a:pt x="1598" y="1955"/>
                  <a:pt x="1590" y="1967"/>
                  <a:pt x="1587" y="1975"/>
                </a:cubicBezTo>
                <a:close/>
                <a:moveTo>
                  <a:pt x="1589" y="142"/>
                </a:moveTo>
                <a:cubicBezTo>
                  <a:pt x="1587" y="138"/>
                  <a:pt x="1591" y="139"/>
                  <a:pt x="1592" y="137"/>
                </a:cubicBezTo>
                <a:cubicBezTo>
                  <a:pt x="1595" y="132"/>
                  <a:pt x="1602" y="125"/>
                  <a:pt x="1598" y="123"/>
                </a:cubicBezTo>
                <a:cubicBezTo>
                  <a:pt x="1591" y="120"/>
                  <a:pt x="1582" y="117"/>
                  <a:pt x="1574" y="121"/>
                </a:cubicBezTo>
                <a:cubicBezTo>
                  <a:pt x="1570" y="123"/>
                  <a:pt x="1575" y="126"/>
                  <a:pt x="1574" y="129"/>
                </a:cubicBezTo>
                <a:cubicBezTo>
                  <a:pt x="1574" y="133"/>
                  <a:pt x="1572" y="136"/>
                  <a:pt x="1568" y="134"/>
                </a:cubicBezTo>
                <a:cubicBezTo>
                  <a:pt x="1566" y="133"/>
                  <a:pt x="1560" y="135"/>
                  <a:pt x="1562" y="129"/>
                </a:cubicBezTo>
                <a:cubicBezTo>
                  <a:pt x="1565" y="121"/>
                  <a:pt x="1562" y="108"/>
                  <a:pt x="1578" y="112"/>
                </a:cubicBezTo>
                <a:cubicBezTo>
                  <a:pt x="1579" y="105"/>
                  <a:pt x="1571" y="106"/>
                  <a:pt x="1569" y="101"/>
                </a:cubicBezTo>
                <a:cubicBezTo>
                  <a:pt x="1588" y="99"/>
                  <a:pt x="1600" y="108"/>
                  <a:pt x="1603" y="124"/>
                </a:cubicBezTo>
                <a:cubicBezTo>
                  <a:pt x="1604" y="128"/>
                  <a:pt x="1607" y="132"/>
                  <a:pt x="1610" y="130"/>
                </a:cubicBezTo>
                <a:cubicBezTo>
                  <a:pt x="1622" y="118"/>
                  <a:pt x="1624" y="129"/>
                  <a:pt x="1628" y="137"/>
                </a:cubicBezTo>
                <a:cubicBezTo>
                  <a:pt x="1630" y="141"/>
                  <a:pt x="1635" y="136"/>
                  <a:pt x="1638" y="144"/>
                </a:cubicBezTo>
                <a:cubicBezTo>
                  <a:pt x="1621" y="137"/>
                  <a:pt x="1605" y="136"/>
                  <a:pt x="1589" y="142"/>
                </a:cubicBezTo>
                <a:close/>
                <a:moveTo>
                  <a:pt x="1813" y="259"/>
                </a:moveTo>
                <a:cubicBezTo>
                  <a:pt x="1810" y="263"/>
                  <a:pt x="1807" y="258"/>
                  <a:pt x="1804" y="257"/>
                </a:cubicBezTo>
                <a:cubicBezTo>
                  <a:pt x="1802" y="257"/>
                  <a:pt x="1801" y="256"/>
                  <a:pt x="1800" y="255"/>
                </a:cubicBezTo>
                <a:cubicBezTo>
                  <a:pt x="1780" y="251"/>
                  <a:pt x="1779" y="243"/>
                  <a:pt x="1793" y="227"/>
                </a:cubicBezTo>
                <a:cubicBezTo>
                  <a:pt x="1794" y="225"/>
                  <a:pt x="1795" y="223"/>
                  <a:pt x="1797" y="220"/>
                </a:cubicBezTo>
                <a:cubicBezTo>
                  <a:pt x="1804" y="229"/>
                  <a:pt x="1803" y="241"/>
                  <a:pt x="1814" y="246"/>
                </a:cubicBezTo>
                <a:cubicBezTo>
                  <a:pt x="1817" y="247"/>
                  <a:pt x="1816" y="256"/>
                  <a:pt x="1813" y="259"/>
                </a:cubicBezTo>
                <a:close/>
                <a:moveTo>
                  <a:pt x="2026" y="1895"/>
                </a:moveTo>
                <a:cubicBezTo>
                  <a:pt x="2025" y="1889"/>
                  <a:pt x="2018" y="1890"/>
                  <a:pt x="2014" y="1887"/>
                </a:cubicBezTo>
                <a:cubicBezTo>
                  <a:pt x="2007" y="1898"/>
                  <a:pt x="2001" y="1890"/>
                  <a:pt x="1995" y="1887"/>
                </a:cubicBezTo>
                <a:cubicBezTo>
                  <a:pt x="1993" y="1886"/>
                  <a:pt x="1990" y="1887"/>
                  <a:pt x="1987" y="1888"/>
                </a:cubicBezTo>
                <a:cubicBezTo>
                  <a:pt x="1995" y="1903"/>
                  <a:pt x="1979" y="1899"/>
                  <a:pt x="1975" y="1902"/>
                </a:cubicBezTo>
                <a:cubicBezTo>
                  <a:pt x="1967" y="1907"/>
                  <a:pt x="1966" y="1917"/>
                  <a:pt x="1959" y="1922"/>
                </a:cubicBezTo>
                <a:cubicBezTo>
                  <a:pt x="1953" y="1926"/>
                  <a:pt x="1950" y="1931"/>
                  <a:pt x="1942" y="1930"/>
                </a:cubicBezTo>
                <a:cubicBezTo>
                  <a:pt x="1934" y="1929"/>
                  <a:pt x="1932" y="1925"/>
                  <a:pt x="1934" y="1919"/>
                </a:cubicBezTo>
                <a:cubicBezTo>
                  <a:pt x="1936" y="1915"/>
                  <a:pt x="1933" y="1905"/>
                  <a:pt x="1945" y="1909"/>
                </a:cubicBezTo>
                <a:cubicBezTo>
                  <a:pt x="1952" y="1912"/>
                  <a:pt x="1962" y="1911"/>
                  <a:pt x="1966" y="1903"/>
                </a:cubicBezTo>
                <a:cubicBezTo>
                  <a:pt x="1969" y="1896"/>
                  <a:pt x="1962" y="1890"/>
                  <a:pt x="1958" y="1884"/>
                </a:cubicBezTo>
                <a:cubicBezTo>
                  <a:pt x="1955" y="1880"/>
                  <a:pt x="1949" y="1880"/>
                  <a:pt x="1948" y="1873"/>
                </a:cubicBezTo>
                <a:cubicBezTo>
                  <a:pt x="1964" y="1875"/>
                  <a:pt x="1973" y="1870"/>
                  <a:pt x="1969" y="1852"/>
                </a:cubicBezTo>
                <a:cubicBezTo>
                  <a:pt x="1969" y="1850"/>
                  <a:pt x="1977" y="1840"/>
                  <a:pt x="1984" y="1836"/>
                </a:cubicBezTo>
                <a:cubicBezTo>
                  <a:pt x="1978" y="1847"/>
                  <a:pt x="1986" y="1861"/>
                  <a:pt x="1977" y="1872"/>
                </a:cubicBezTo>
                <a:cubicBezTo>
                  <a:pt x="1975" y="1875"/>
                  <a:pt x="1975" y="1879"/>
                  <a:pt x="1978" y="1881"/>
                </a:cubicBezTo>
                <a:cubicBezTo>
                  <a:pt x="1981" y="1882"/>
                  <a:pt x="1984" y="1881"/>
                  <a:pt x="1987" y="1878"/>
                </a:cubicBezTo>
                <a:cubicBezTo>
                  <a:pt x="2007" y="1864"/>
                  <a:pt x="2030" y="1870"/>
                  <a:pt x="2038" y="1894"/>
                </a:cubicBezTo>
                <a:cubicBezTo>
                  <a:pt x="2040" y="1902"/>
                  <a:pt x="2045" y="1898"/>
                  <a:pt x="2050" y="1900"/>
                </a:cubicBezTo>
                <a:cubicBezTo>
                  <a:pt x="2032" y="1913"/>
                  <a:pt x="2032" y="1913"/>
                  <a:pt x="2026" y="1895"/>
                </a:cubicBezTo>
                <a:close/>
                <a:moveTo>
                  <a:pt x="2220" y="1863"/>
                </a:moveTo>
                <a:cubicBezTo>
                  <a:pt x="2218" y="1853"/>
                  <a:pt x="2211" y="1855"/>
                  <a:pt x="2206" y="1856"/>
                </a:cubicBezTo>
                <a:cubicBezTo>
                  <a:pt x="2194" y="1858"/>
                  <a:pt x="2187" y="1864"/>
                  <a:pt x="2187" y="1877"/>
                </a:cubicBezTo>
                <a:cubicBezTo>
                  <a:pt x="2162" y="1872"/>
                  <a:pt x="2167" y="1849"/>
                  <a:pt x="2158" y="1833"/>
                </a:cubicBezTo>
                <a:cubicBezTo>
                  <a:pt x="2169" y="1834"/>
                  <a:pt x="2180" y="1832"/>
                  <a:pt x="2188" y="1844"/>
                </a:cubicBezTo>
                <a:cubicBezTo>
                  <a:pt x="2190" y="1847"/>
                  <a:pt x="2206" y="1858"/>
                  <a:pt x="2207" y="1838"/>
                </a:cubicBezTo>
                <a:cubicBezTo>
                  <a:pt x="2207" y="1835"/>
                  <a:pt x="2210" y="1832"/>
                  <a:pt x="2214" y="1833"/>
                </a:cubicBezTo>
                <a:cubicBezTo>
                  <a:pt x="2216" y="1833"/>
                  <a:pt x="2219" y="1836"/>
                  <a:pt x="2218" y="1836"/>
                </a:cubicBezTo>
                <a:cubicBezTo>
                  <a:pt x="2208" y="1846"/>
                  <a:pt x="2224" y="1852"/>
                  <a:pt x="2220" y="1863"/>
                </a:cubicBezTo>
                <a:close/>
                <a:moveTo>
                  <a:pt x="2559" y="934"/>
                </a:moveTo>
                <a:cubicBezTo>
                  <a:pt x="2546" y="934"/>
                  <a:pt x="2534" y="928"/>
                  <a:pt x="2521" y="936"/>
                </a:cubicBezTo>
                <a:cubicBezTo>
                  <a:pt x="2516" y="939"/>
                  <a:pt x="2515" y="934"/>
                  <a:pt x="2514" y="931"/>
                </a:cubicBezTo>
                <a:cubicBezTo>
                  <a:pt x="2509" y="920"/>
                  <a:pt x="2503" y="911"/>
                  <a:pt x="2494" y="902"/>
                </a:cubicBezTo>
                <a:cubicBezTo>
                  <a:pt x="2506" y="902"/>
                  <a:pt x="2518" y="909"/>
                  <a:pt x="2528" y="905"/>
                </a:cubicBezTo>
                <a:cubicBezTo>
                  <a:pt x="2538" y="901"/>
                  <a:pt x="2549" y="907"/>
                  <a:pt x="2559" y="901"/>
                </a:cubicBezTo>
                <a:cubicBezTo>
                  <a:pt x="2566" y="896"/>
                  <a:pt x="2576" y="902"/>
                  <a:pt x="2572" y="909"/>
                </a:cubicBezTo>
                <a:cubicBezTo>
                  <a:pt x="2565" y="926"/>
                  <a:pt x="2573" y="930"/>
                  <a:pt x="2588" y="930"/>
                </a:cubicBezTo>
                <a:cubicBezTo>
                  <a:pt x="2578" y="935"/>
                  <a:pt x="2569" y="933"/>
                  <a:pt x="2559" y="934"/>
                </a:cubicBezTo>
                <a:close/>
                <a:moveTo>
                  <a:pt x="2606" y="1367"/>
                </a:moveTo>
                <a:cubicBezTo>
                  <a:pt x="2601" y="1367"/>
                  <a:pt x="2597" y="1368"/>
                  <a:pt x="2598" y="1375"/>
                </a:cubicBezTo>
                <a:cubicBezTo>
                  <a:pt x="2599" y="1378"/>
                  <a:pt x="2599" y="1382"/>
                  <a:pt x="2594" y="1381"/>
                </a:cubicBezTo>
                <a:cubicBezTo>
                  <a:pt x="2590" y="1380"/>
                  <a:pt x="2588" y="1377"/>
                  <a:pt x="2589" y="1373"/>
                </a:cubicBezTo>
                <a:cubicBezTo>
                  <a:pt x="2592" y="1363"/>
                  <a:pt x="2588" y="1355"/>
                  <a:pt x="2580" y="1347"/>
                </a:cubicBezTo>
                <a:cubicBezTo>
                  <a:pt x="2578" y="1345"/>
                  <a:pt x="2570" y="1337"/>
                  <a:pt x="2576" y="1334"/>
                </a:cubicBezTo>
                <a:cubicBezTo>
                  <a:pt x="2583" y="1330"/>
                  <a:pt x="2584" y="1310"/>
                  <a:pt x="2598" y="1323"/>
                </a:cubicBezTo>
                <a:cubicBezTo>
                  <a:pt x="2600" y="1325"/>
                  <a:pt x="2604" y="1325"/>
                  <a:pt x="2606" y="1323"/>
                </a:cubicBezTo>
                <a:cubicBezTo>
                  <a:pt x="2609" y="1320"/>
                  <a:pt x="2605" y="1319"/>
                  <a:pt x="2603" y="1318"/>
                </a:cubicBezTo>
                <a:cubicBezTo>
                  <a:pt x="2600" y="1315"/>
                  <a:pt x="2603" y="1313"/>
                  <a:pt x="2605" y="1313"/>
                </a:cubicBezTo>
                <a:cubicBezTo>
                  <a:pt x="2618" y="1310"/>
                  <a:pt x="2626" y="1320"/>
                  <a:pt x="2636" y="1323"/>
                </a:cubicBezTo>
                <a:cubicBezTo>
                  <a:pt x="2633" y="1331"/>
                  <a:pt x="2635" y="1339"/>
                  <a:pt x="2637" y="1348"/>
                </a:cubicBezTo>
                <a:cubicBezTo>
                  <a:pt x="2622" y="1348"/>
                  <a:pt x="2617" y="1332"/>
                  <a:pt x="2604" y="1332"/>
                </a:cubicBezTo>
                <a:cubicBezTo>
                  <a:pt x="2600" y="1332"/>
                  <a:pt x="2594" y="1327"/>
                  <a:pt x="2592" y="1335"/>
                </a:cubicBezTo>
                <a:cubicBezTo>
                  <a:pt x="2591" y="1340"/>
                  <a:pt x="2592" y="1346"/>
                  <a:pt x="2598" y="1348"/>
                </a:cubicBezTo>
                <a:cubicBezTo>
                  <a:pt x="2607" y="1351"/>
                  <a:pt x="2611" y="1361"/>
                  <a:pt x="2620" y="1363"/>
                </a:cubicBezTo>
                <a:cubicBezTo>
                  <a:pt x="2615" y="1368"/>
                  <a:pt x="2610" y="1366"/>
                  <a:pt x="2606" y="1367"/>
                </a:cubicBezTo>
                <a:close/>
                <a:moveTo>
                  <a:pt x="838" y="1947"/>
                </a:moveTo>
                <a:cubicBezTo>
                  <a:pt x="833" y="1942"/>
                  <a:pt x="824" y="1943"/>
                  <a:pt x="822" y="1947"/>
                </a:cubicBezTo>
                <a:cubicBezTo>
                  <a:pt x="817" y="1959"/>
                  <a:pt x="810" y="1951"/>
                  <a:pt x="804" y="1949"/>
                </a:cubicBezTo>
                <a:cubicBezTo>
                  <a:pt x="795" y="1946"/>
                  <a:pt x="791" y="1949"/>
                  <a:pt x="790" y="1958"/>
                </a:cubicBezTo>
                <a:cubicBezTo>
                  <a:pt x="792" y="1964"/>
                  <a:pt x="791" y="1972"/>
                  <a:pt x="797" y="1976"/>
                </a:cubicBezTo>
                <a:cubicBezTo>
                  <a:pt x="802" y="1980"/>
                  <a:pt x="808" y="1982"/>
                  <a:pt x="809" y="1972"/>
                </a:cubicBezTo>
                <a:cubicBezTo>
                  <a:pt x="810" y="1969"/>
                  <a:pt x="807" y="1965"/>
                  <a:pt x="813" y="1964"/>
                </a:cubicBezTo>
                <a:cubicBezTo>
                  <a:pt x="818" y="1963"/>
                  <a:pt x="821" y="1964"/>
                  <a:pt x="823" y="1969"/>
                </a:cubicBezTo>
                <a:cubicBezTo>
                  <a:pt x="824" y="1972"/>
                  <a:pt x="827" y="1976"/>
                  <a:pt x="829" y="1975"/>
                </a:cubicBezTo>
                <a:cubicBezTo>
                  <a:pt x="835" y="1971"/>
                  <a:pt x="840" y="1966"/>
                  <a:pt x="843" y="1960"/>
                </a:cubicBezTo>
                <a:cubicBezTo>
                  <a:pt x="846" y="1955"/>
                  <a:pt x="842" y="1950"/>
                  <a:pt x="838" y="1947"/>
                </a:cubicBezTo>
                <a:close/>
              </a:path>
            </a:pathLst>
          </a:custGeom>
          <a:gradFill>
            <a:gsLst>
              <a:gs pos="0">
                <a:srgbClr val="27A6C2"/>
              </a:gs>
              <a:gs pos="100000">
                <a:srgbClr val="5BBE77"/>
              </a:gs>
            </a:gsLst>
            <a:lin ang="16200000" scaled="1"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 flipV="1">
            <a:off x="-812800" y="6725312"/>
            <a:ext cx="12192000" cy="0"/>
          </a:xfrm>
          <a:prstGeom prst="line">
            <a:avLst/>
          </a:prstGeom>
          <a:noFill/>
          <a:ln w="19050" cap="flat" cmpd="sng" algn="ctr">
            <a:gradFill>
              <a:gsLst>
                <a:gs pos="20000">
                  <a:srgbClr val="2099D8"/>
                </a:gs>
                <a:gs pos="77000">
                  <a:srgbClr val="5BBE77"/>
                </a:gs>
              </a:gsLst>
              <a:lin ang="0" scaled="0"/>
            </a:gradFill>
            <a:prstDash val="solid"/>
          </a:ln>
          <a:effectLst/>
        </p:spPr>
      </p:cxnSp>
      <p:sp>
        <p:nvSpPr>
          <p:cNvPr id="37" name="TextBox 36"/>
          <p:cNvSpPr txBox="1"/>
          <p:nvPr/>
        </p:nvSpPr>
        <p:spPr>
          <a:xfrm>
            <a:off x="5811259" y="2294884"/>
            <a:ext cx="536082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/>
            <a:r>
              <a:rPr lang="en-US" sz="5333" spc="-200" dirty="0" smtClean="0">
                <a:solidFill>
                  <a:prstClr val="white"/>
                </a:solidFill>
                <a:latin typeface="Open Sans Light"/>
              </a:rPr>
              <a:t>+1000% 2025</a:t>
            </a:r>
            <a:endParaRPr lang="en-US" sz="5333" spc="-200" dirty="0">
              <a:solidFill>
                <a:prstClr val="white"/>
              </a:solidFill>
              <a:latin typeface="Open Sans Light"/>
            </a:endParaRPr>
          </a:p>
          <a:p>
            <a:pPr algn="ctr" defTabSz="1219170"/>
            <a:r>
              <a:rPr lang="en-US" sz="1467" smtClean="0">
                <a:solidFill>
                  <a:prstClr val="white"/>
                </a:solidFill>
                <a:latin typeface="Open Sans Light"/>
              </a:rPr>
              <a:t>Revenue : 52.6 Cr</a:t>
            </a:r>
            <a:endParaRPr lang="en-US" sz="1467" dirty="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594901" y="4517068"/>
            <a:ext cx="3264363" cy="872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/>
            <a:r>
              <a:rPr lang="en-US" sz="2000" dirty="0" smtClean="0">
                <a:solidFill>
                  <a:prstClr val="white"/>
                </a:solidFill>
                <a:latin typeface="Open Sans Light"/>
              </a:rPr>
              <a:t>2021</a:t>
            </a:r>
          </a:p>
          <a:p>
            <a:pPr algn="ctr" defTabSz="1219170"/>
            <a:r>
              <a:rPr lang="en-US" sz="1600" dirty="0" smtClean="0">
                <a:solidFill>
                  <a:prstClr val="white"/>
                </a:solidFill>
                <a:latin typeface="Open Sans Light"/>
              </a:rPr>
              <a:t>Revenue : 5.26 Cr</a:t>
            </a:r>
          </a:p>
          <a:p>
            <a:pPr algn="ctr" defTabSz="1219170"/>
            <a:endParaRPr lang="en-US" sz="1467" dirty="0">
              <a:solidFill>
                <a:prstClr val="white"/>
              </a:solidFill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2548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3" grpId="0" animBg="1"/>
      <p:bldP spid="34" grpId="0" animBg="1"/>
      <p:bldP spid="35" grpId="0" animBg="1"/>
      <p:bldP spid="37" grpId="0"/>
      <p:bldP spid="3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The Team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Chevron 11"/>
          <p:cNvSpPr/>
          <p:nvPr/>
        </p:nvSpPr>
        <p:spPr>
          <a:xfrm>
            <a:off x="8552358" y="1960154"/>
            <a:ext cx="2519145" cy="1422400"/>
          </a:xfrm>
          <a:prstGeom prst="chevron">
            <a:avLst>
              <a:gd name="adj" fmla="val 17785"/>
            </a:avLst>
          </a:prstGeom>
          <a:solidFill>
            <a:srgbClr val="ABD22A"/>
          </a:solidFill>
          <a:ln>
            <a:noFill/>
          </a:ln>
          <a:effectLst/>
        </p:spPr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marL="0" marR="0" lvl="0" indent="0" algn="ctr" defTabSz="2133547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8169" y="2298574"/>
            <a:ext cx="812800" cy="812800"/>
          </a:xfrm>
          <a:prstGeom prst="rect">
            <a:avLst/>
          </a:prstGeom>
        </p:spPr>
      </p:pic>
      <p:sp>
        <p:nvSpPr>
          <p:cNvPr id="14" name="Chevron 13"/>
          <p:cNvSpPr/>
          <p:nvPr/>
        </p:nvSpPr>
        <p:spPr>
          <a:xfrm>
            <a:off x="6275839" y="1960154"/>
            <a:ext cx="2519145" cy="1422400"/>
          </a:xfrm>
          <a:prstGeom prst="chevron">
            <a:avLst>
              <a:gd name="adj" fmla="val 17785"/>
            </a:avLst>
          </a:prstGeom>
          <a:solidFill>
            <a:srgbClr val="5BBE77"/>
          </a:solidFill>
          <a:ln>
            <a:noFill/>
          </a:ln>
          <a:effectLst/>
        </p:spPr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marL="0" marR="0" lvl="0" indent="0" algn="ctr" defTabSz="2133547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2414" y="2324221"/>
            <a:ext cx="973872" cy="739421"/>
          </a:xfrm>
          <a:prstGeom prst="rect">
            <a:avLst/>
          </a:prstGeom>
        </p:spPr>
      </p:pic>
      <p:sp>
        <p:nvSpPr>
          <p:cNvPr id="17" name="Chevron 16"/>
          <p:cNvSpPr/>
          <p:nvPr/>
        </p:nvSpPr>
        <p:spPr>
          <a:xfrm>
            <a:off x="3999321" y="1960154"/>
            <a:ext cx="2519145" cy="1422400"/>
          </a:xfrm>
          <a:prstGeom prst="chevron">
            <a:avLst>
              <a:gd name="adj" fmla="val 17785"/>
            </a:avLst>
          </a:prstGeom>
          <a:solidFill>
            <a:srgbClr val="27A6C2"/>
          </a:solidFill>
          <a:ln>
            <a:noFill/>
          </a:ln>
          <a:effectLst/>
        </p:spPr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marL="0" marR="0" lvl="0" indent="0" algn="ctr" defTabSz="2133547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5302" y="2189186"/>
            <a:ext cx="744557" cy="945013"/>
          </a:xfrm>
          <a:prstGeom prst="rect">
            <a:avLst/>
          </a:prstGeom>
        </p:spPr>
      </p:pic>
      <p:sp>
        <p:nvSpPr>
          <p:cNvPr id="19" name="Chevron 18"/>
          <p:cNvSpPr/>
          <p:nvPr/>
        </p:nvSpPr>
        <p:spPr>
          <a:xfrm>
            <a:off x="1317903" y="1960154"/>
            <a:ext cx="2924046" cy="1422400"/>
          </a:xfrm>
          <a:prstGeom prst="chevron">
            <a:avLst>
              <a:gd name="adj" fmla="val 17785"/>
            </a:avLst>
          </a:prstGeom>
          <a:solidFill>
            <a:srgbClr val="2099D8"/>
          </a:solidFill>
          <a:ln>
            <a:noFill/>
          </a:ln>
          <a:effectLst/>
        </p:spPr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marL="0" marR="0" lvl="0" indent="0" algn="ctr" defTabSz="2133547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5502" y="2468154"/>
            <a:ext cx="1065672" cy="47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21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grpId="0" nodeType="afterEffect" p14:presetBounceEnd="55556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11" dur="9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12" dur="9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 p14:presetBounceEnd="55556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18" dur="11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19" dur="11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grpId="0" nodeType="withEffect" p14:presetBounceEnd="55556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25" dur="1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26" dur="1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grpId="0" nodeType="withEffect" p14:presetBounceEnd="55556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32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33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2" grpId="0" animBg="1"/>
          <p:bldP spid="14" grpId="0" animBg="1"/>
          <p:bldP spid="17" grpId="0" animBg="1"/>
          <p:bldP spid="1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1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1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2" grpId="0" animBg="1"/>
          <p:bldP spid="14" grpId="0" animBg="1"/>
          <p:bldP spid="17" grpId="0" animBg="1"/>
          <p:bldP spid="19" grpId="0" animBg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The Team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" name="Chevron 20"/>
          <p:cNvSpPr/>
          <p:nvPr/>
        </p:nvSpPr>
        <p:spPr>
          <a:xfrm>
            <a:off x="8552358" y="1960154"/>
            <a:ext cx="2519145" cy="1422400"/>
          </a:xfrm>
          <a:prstGeom prst="chevron">
            <a:avLst>
              <a:gd name="adj" fmla="val 17785"/>
            </a:avLst>
          </a:prstGeom>
          <a:solidFill>
            <a:srgbClr val="ABD22A"/>
          </a:solidFill>
          <a:ln>
            <a:noFill/>
          </a:ln>
          <a:effectLst/>
        </p:spPr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marL="0" marR="0" lvl="0" indent="0" algn="ctr" defTabSz="2133547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8169" y="2298574"/>
            <a:ext cx="812800" cy="812800"/>
          </a:xfrm>
          <a:prstGeom prst="rect">
            <a:avLst/>
          </a:prstGeom>
        </p:spPr>
      </p:pic>
      <p:sp>
        <p:nvSpPr>
          <p:cNvPr id="23" name="Chevron 22"/>
          <p:cNvSpPr/>
          <p:nvPr/>
        </p:nvSpPr>
        <p:spPr>
          <a:xfrm>
            <a:off x="6275839" y="1960154"/>
            <a:ext cx="2519145" cy="1422400"/>
          </a:xfrm>
          <a:prstGeom prst="chevron">
            <a:avLst>
              <a:gd name="adj" fmla="val 17785"/>
            </a:avLst>
          </a:prstGeom>
          <a:solidFill>
            <a:srgbClr val="5BBE77"/>
          </a:solidFill>
          <a:ln>
            <a:noFill/>
          </a:ln>
          <a:effectLst/>
        </p:spPr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marL="0" marR="0" lvl="0" indent="0" algn="ctr" defTabSz="2133547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2414" y="2324221"/>
            <a:ext cx="973872" cy="739421"/>
          </a:xfrm>
          <a:prstGeom prst="rect">
            <a:avLst/>
          </a:prstGeom>
        </p:spPr>
      </p:pic>
      <p:sp>
        <p:nvSpPr>
          <p:cNvPr id="25" name="Chevron 24"/>
          <p:cNvSpPr/>
          <p:nvPr/>
        </p:nvSpPr>
        <p:spPr>
          <a:xfrm>
            <a:off x="3999321" y="1960154"/>
            <a:ext cx="2519145" cy="1422400"/>
          </a:xfrm>
          <a:prstGeom prst="chevron">
            <a:avLst>
              <a:gd name="adj" fmla="val 17785"/>
            </a:avLst>
          </a:prstGeom>
          <a:solidFill>
            <a:srgbClr val="27A6C2"/>
          </a:solidFill>
          <a:ln>
            <a:noFill/>
          </a:ln>
          <a:effectLst/>
        </p:spPr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marL="0" marR="0" lvl="0" indent="0" algn="ctr" defTabSz="2133547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5302" y="2189186"/>
            <a:ext cx="744557" cy="945013"/>
          </a:xfrm>
          <a:prstGeom prst="rect">
            <a:avLst/>
          </a:prstGeom>
        </p:spPr>
      </p:pic>
      <p:sp>
        <p:nvSpPr>
          <p:cNvPr id="27" name="Chevron 26"/>
          <p:cNvSpPr/>
          <p:nvPr/>
        </p:nvSpPr>
        <p:spPr>
          <a:xfrm>
            <a:off x="1317903" y="1960154"/>
            <a:ext cx="2924046" cy="1422400"/>
          </a:xfrm>
          <a:prstGeom prst="chevron">
            <a:avLst>
              <a:gd name="adj" fmla="val 17785"/>
            </a:avLst>
          </a:prstGeom>
          <a:solidFill>
            <a:srgbClr val="2099D8"/>
          </a:solidFill>
          <a:ln>
            <a:noFill/>
          </a:ln>
          <a:effectLst/>
        </p:spPr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marL="0" marR="0" lvl="0" indent="0" algn="ctr" defTabSz="2133547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5502" y="2468154"/>
            <a:ext cx="1065672" cy="47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46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grpId="0" nodeType="afterEffect" p14:presetBounceEnd="55556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11" dur="9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12" dur="9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 p14:presetBounceEnd="55556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18" dur="1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19" dur="1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grpId="0" nodeType="withEffect" p14:presetBounceEnd="55556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25" dur="1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26" dur="1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grpId="0" nodeType="withEffect" p14:presetBounceEnd="55556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32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33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21" grpId="0" animBg="1"/>
          <p:bldP spid="23" grpId="0" animBg="1"/>
          <p:bldP spid="25" grpId="0" animBg="1"/>
          <p:bldP spid="2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1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21" grpId="0" animBg="1"/>
          <p:bldP spid="23" grpId="0" animBg="1"/>
          <p:bldP spid="25" grpId="0" animBg="1"/>
          <p:bldP spid="27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Contact Us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Freeform 5"/>
          <p:cNvSpPr>
            <a:spLocks/>
          </p:cNvSpPr>
          <p:nvPr/>
        </p:nvSpPr>
        <p:spPr bwMode="auto">
          <a:xfrm>
            <a:off x="842625" y="2060529"/>
            <a:ext cx="2925368" cy="2900275"/>
          </a:xfrm>
          <a:custGeom>
            <a:avLst/>
            <a:gdLst>
              <a:gd name="T0" fmla="*/ 190 w 197"/>
              <a:gd name="T1" fmla="*/ 97 h 195"/>
              <a:gd name="T2" fmla="*/ 197 w 197"/>
              <a:gd name="T3" fmla="*/ 86 h 195"/>
              <a:gd name="T4" fmla="*/ 193 w 197"/>
              <a:gd name="T5" fmla="*/ 76 h 195"/>
              <a:gd name="T6" fmla="*/ 188 w 197"/>
              <a:gd name="T7" fmla="*/ 59 h 195"/>
              <a:gd name="T8" fmla="*/ 183 w 197"/>
              <a:gd name="T9" fmla="*/ 48 h 195"/>
              <a:gd name="T10" fmla="*/ 167 w 197"/>
              <a:gd name="T11" fmla="*/ 38 h 195"/>
              <a:gd name="T12" fmla="*/ 166 w 197"/>
              <a:gd name="T13" fmla="*/ 25 h 195"/>
              <a:gd name="T14" fmla="*/ 158 w 197"/>
              <a:gd name="T15" fmla="*/ 29 h 195"/>
              <a:gd name="T16" fmla="*/ 147 w 197"/>
              <a:gd name="T17" fmla="*/ 12 h 195"/>
              <a:gd name="T18" fmla="*/ 137 w 197"/>
              <a:gd name="T19" fmla="*/ 9 h 195"/>
              <a:gd name="T20" fmla="*/ 120 w 197"/>
              <a:gd name="T21" fmla="*/ 3 h 195"/>
              <a:gd name="T22" fmla="*/ 110 w 197"/>
              <a:gd name="T23" fmla="*/ 0 h 195"/>
              <a:gd name="T24" fmla="*/ 99 w 197"/>
              <a:gd name="T25" fmla="*/ 7 h 195"/>
              <a:gd name="T26" fmla="*/ 88 w 197"/>
              <a:gd name="T27" fmla="*/ 0 h 195"/>
              <a:gd name="T28" fmla="*/ 77 w 197"/>
              <a:gd name="T29" fmla="*/ 3 h 195"/>
              <a:gd name="T30" fmla="*/ 61 w 197"/>
              <a:gd name="T31" fmla="*/ 9 h 195"/>
              <a:gd name="T32" fmla="*/ 50 w 197"/>
              <a:gd name="T33" fmla="*/ 12 h 195"/>
              <a:gd name="T34" fmla="*/ 40 w 197"/>
              <a:gd name="T35" fmla="*/ 29 h 195"/>
              <a:gd name="T36" fmla="*/ 32 w 197"/>
              <a:gd name="T37" fmla="*/ 25 h 195"/>
              <a:gd name="T38" fmla="*/ 30 w 197"/>
              <a:gd name="T39" fmla="*/ 38 h 195"/>
              <a:gd name="T40" fmla="*/ 15 w 197"/>
              <a:gd name="T41" fmla="*/ 48 h 195"/>
              <a:gd name="T42" fmla="*/ 10 w 197"/>
              <a:gd name="T43" fmla="*/ 59 h 195"/>
              <a:gd name="T44" fmla="*/ 4 w 197"/>
              <a:gd name="T45" fmla="*/ 76 h 195"/>
              <a:gd name="T46" fmla="*/ 0 w 197"/>
              <a:gd name="T47" fmla="*/ 86 h 195"/>
              <a:gd name="T48" fmla="*/ 8 w 197"/>
              <a:gd name="T49" fmla="*/ 97 h 195"/>
              <a:gd name="T50" fmla="*/ 0 w 197"/>
              <a:gd name="T51" fmla="*/ 109 h 195"/>
              <a:gd name="T52" fmla="*/ 4 w 197"/>
              <a:gd name="T53" fmla="*/ 119 h 195"/>
              <a:gd name="T54" fmla="*/ 10 w 197"/>
              <a:gd name="T55" fmla="*/ 136 h 195"/>
              <a:gd name="T56" fmla="*/ 15 w 197"/>
              <a:gd name="T57" fmla="*/ 147 h 195"/>
              <a:gd name="T58" fmla="*/ 30 w 197"/>
              <a:gd name="T59" fmla="*/ 157 h 195"/>
              <a:gd name="T60" fmla="*/ 32 w 197"/>
              <a:gd name="T61" fmla="*/ 170 h 195"/>
              <a:gd name="T62" fmla="*/ 40 w 197"/>
              <a:gd name="T63" fmla="*/ 166 h 195"/>
              <a:gd name="T64" fmla="*/ 50 w 197"/>
              <a:gd name="T65" fmla="*/ 183 h 195"/>
              <a:gd name="T66" fmla="*/ 61 w 197"/>
              <a:gd name="T67" fmla="*/ 186 h 195"/>
              <a:gd name="T68" fmla="*/ 77 w 197"/>
              <a:gd name="T69" fmla="*/ 191 h 195"/>
              <a:gd name="T70" fmla="*/ 88 w 197"/>
              <a:gd name="T71" fmla="*/ 195 h 195"/>
              <a:gd name="T72" fmla="*/ 99 w 197"/>
              <a:gd name="T73" fmla="*/ 188 h 195"/>
              <a:gd name="T74" fmla="*/ 110 w 197"/>
              <a:gd name="T75" fmla="*/ 195 h 195"/>
              <a:gd name="T76" fmla="*/ 120 w 197"/>
              <a:gd name="T77" fmla="*/ 191 h 195"/>
              <a:gd name="T78" fmla="*/ 137 w 197"/>
              <a:gd name="T79" fmla="*/ 186 h 195"/>
              <a:gd name="T80" fmla="*/ 147 w 197"/>
              <a:gd name="T81" fmla="*/ 183 h 195"/>
              <a:gd name="T82" fmla="*/ 158 w 197"/>
              <a:gd name="T83" fmla="*/ 166 h 195"/>
              <a:gd name="T84" fmla="*/ 166 w 197"/>
              <a:gd name="T85" fmla="*/ 170 h 195"/>
              <a:gd name="T86" fmla="*/ 167 w 197"/>
              <a:gd name="T87" fmla="*/ 157 h 195"/>
              <a:gd name="T88" fmla="*/ 183 w 197"/>
              <a:gd name="T89" fmla="*/ 147 h 195"/>
              <a:gd name="T90" fmla="*/ 188 w 197"/>
              <a:gd name="T91" fmla="*/ 136 h 195"/>
              <a:gd name="T92" fmla="*/ 193 w 197"/>
              <a:gd name="T93" fmla="*/ 119 h 195"/>
              <a:gd name="T94" fmla="*/ 197 w 197"/>
              <a:gd name="T95" fmla="*/ 109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97" h="195">
                <a:moveTo>
                  <a:pt x="195" y="106"/>
                </a:moveTo>
                <a:cubicBezTo>
                  <a:pt x="189" y="105"/>
                  <a:pt x="189" y="105"/>
                  <a:pt x="189" y="105"/>
                </a:cubicBezTo>
                <a:cubicBezTo>
                  <a:pt x="189" y="103"/>
                  <a:pt x="190" y="100"/>
                  <a:pt x="190" y="97"/>
                </a:cubicBezTo>
                <a:cubicBezTo>
                  <a:pt x="190" y="95"/>
                  <a:pt x="189" y="92"/>
                  <a:pt x="189" y="90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197" y="88"/>
                  <a:pt x="197" y="87"/>
                  <a:pt x="197" y="86"/>
                </a:cubicBezTo>
                <a:cubicBezTo>
                  <a:pt x="197" y="83"/>
                  <a:pt x="196" y="80"/>
                  <a:pt x="196" y="78"/>
                </a:cubicBezTo>
                <a:cubicBezTo>
                  <a:pt x="196" y="77"/>
                  <a:pt x="195" y="76"/>
                  <a:pt x="194" y="76"/>
                </a:cubicBezTo>
                <a:cubicBezTo>
                  <a:pt x="194" y="76"/>
                  <a:pt x="194" y="76"/>
                  <a:pt x="193" y="76"/>
                </a:cubicBezTo>
                <a:cubicBezTo>
                  <a:pt x="187" y="77"/>
                  <a:pt x="187" y="77"/>
                  <a:pt x="187" y="77"/>
                </a:cubicBezTo>
                <a:cubicBezTo>
                  <a:pt x="186" y="72"/>
                  <a:pt x="184" y="67"/>
                  <a:pt x="182" y="62"/>
                </a:cubicBezTo>
                <a:cubicBezTo>
                  <a:pt x="188" y="59"/>
                  <a:pt x="188" y="59"/>
                  <a:pt x="188" y="59"/>
                </a:cubicBezTo>
                <a:cubicBezTo>
                  <a:pt x="189" y="59"/>
                  <a:pt x="189" y="57"/>
                  <a:pt x="189" y="56"/>
                </a:cubicBezTo>
                <a:cubicBezTo>
                  <a:pt x="188" y="54"/>
                  <a:pt x="186" y="51"/>
                  <a:pt x="185" y="49"/>
                </a:cubicBezTo>
                <a:cubicBezTo>
                  <a:pt x="185" y="48"/>
                  <a:pt x="184" y="48"/>
                  <a:pt x="183" y="48"/>
                </a:cubicBezTo>
                <a:cubicBezTo>
                  <a:pt x="183" y="48"/>
                  <a:pt x="182" y="48"/>
                  <a:pt x="182" y="48"/>
                </a:cubicBezTo>
                <a:cubicBezTo>
                  <a:pt x="176" y="50"/>
                  <a:pt x="176" y="50"/>
                  <a:pt x="176" y="50"/>
                </a:cubicBezTo>
                <a:cubicBezTo>
                  <a:pt x="174" y="46"/>
                  <a:pt x="171" y="42"/>
                  <a:pt x="167" y="38"/>
                </a:cubicBezTo>
                <a:cubicBezTo>
                  <a:pt x="172" y="34"/>
                  <a:pt x="172" y="34"/>
                  <a:pt x="172" y="34"/>
                </a:cubicBezTo>
                <a:cubicBezTo>
                  <a:pt x="172" y="33"/>
                  <a:pt x="172" y="31"/>
                  <a:pt x="172" y="31"/>
                </a:cubicBezTo>
                <a:cubicBezTo>
                  <a:pt x="170" y="28"/>
                  <a:pt x="168" y="26"/>
                  <a:pt x="166" y="25"/>
                </a:cubicBezTo>
                <a:cubicBezTo>
                  <a:pt x="165" y="24"/>
                  <a:pt x="165" y="24"/>
                  <a:pt x="164" y="24"/>
                </a:cubicBezTo>
                <a:cubicBezTo>
                  <a:pt x="163" y="24"/>
                  <a:pt x="163" y="24"/>
                  <a:pt x="162" y="25"/>
                </a:cubicBezTo>
                <a:cubicBezTo>
                  <a:pt x="158" y="29"/>
                  <a:pt x="158" y="29"/>
                  <a:pt x="158" y="29"/>
                </a:cubicBezTo>
                <a:cubicBezTo>
                  <a:pt x="154" y="26"/>
                  <a:pt x="150" y="23"/>
                  <a:pt x="146" y="20"/>
                </a:cubicBezTo>
                <a:cubicBezTo>
                  <a:pt x="148" y="14"/>
                  <a:pt x="148" y="14"/>
                  <a:pt x="148" y="14"/>
                </a:cubicBezTo>
                <a:cubicBezTo>
                  <a:pt x="149" y="13"/>
                  <a:pt x="148" y="12"/>
                  <a:pt x="147" y="12"/>
                </a:cubicBezTo>
                <a:cubicBezTo>
                  <a:pt x="145" y="10"/>
                  <a:pt x="142" y="9"/>
                  <a:pt x="140" y="8"/>
                </a:cubicBezTo>
                <a:cubicBezTo>
                  <a:pt x="139" y="8"/>
                  <a:pt x="139" y="7"/>
                  <a:pt x="139" y="7"/>
                </a:cubicBezTo>
                <a:cubicBezTo>
                  <a:pt x="138" y="7"/>
                  <a:pt x="137" y="8"/>
                  <a:pt x="137" y="9"/>
                </a:cubicBezTo>
                <a:cubicBezTo>
                  <a:pt x="134" y="14"/>
                  <a:pt x="134" y="14"/>
                  <a:pt x="134" y="14"/>
                </a:cubicBezTo>
                <a:cubicBezTo>
                  <a:pt x="129" y="12"/>
                  <a:pt x="124" y="11"/>
                  <a:pt x="119" y="10"/>
                </a:cubicBezTo>
                <a:cubicBezTo>
                  <a:pt x="120" y="3"/>
                  <a:pt x="120" y="3"/>
                  <a:pt x="120" y="3"/>
                </a:cubicBezTo>
                <a:cubicBezTo>
                  <a:pt x="120" y="2"/>
                  <a:pt x="120" y="1"/>
                  <a:pt x="118" y="1"/>
                </a:cubicBezTo>
                <a:cubicBezTo>
                  <a:pt x="116" y="0"/>
                  <a:pt x="113" y="0"/>
                  <a:pt x="110" y="0"/>
                </a:cubicBezTo>
                <a:cubicBezTo>
                  <a:pt x="110" y="0"/>
                  <a:pt x="110" y="0"/>
                  <a:pt x="110" y="0"/>
                </a:cubicBezTo>
                <a:cubicBezTo>
                  <a:pt x="109" y="0"/>
                  <a:pt x="108" y="0"/>
                  <a:pt x="107" y="1"/>
                </a:cubicBezTo>
                <a:cubicBezTo>
                  <a:pt x="106" y="7"/>
                  <a:pt x="106" y="7"/>
                  <a:pt x="106" y="7"/>
                </a:cubicBezTo>
                <a:cubicBezTo>
                  <a:pt x="104" y="7"/>
                  <a:pt x="101" y="7"/>
                  <a:pt x="99" y="7"/>
                </a:cubicBezTo>
                <a:cubicBezTo>
                  <a:pt x="96" y="7"/>
                  <a:pt x="94" y="7"/>
                  <a:pt x="91" y="7"/>
                </a:cubicBezTo>
                <a:cubicBezTo>
                  <a:pt x="90" y="1"/>
                  <a:pt x="90" y="1"/>
                  <a:pt x="90" y="1"/>
                </a:cubicBezTo>
                <a:cubicBezTo>
                  <a:pt x="90" y="0"/>
                  <a:pt x="89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5" y="0"/>
                  <a:pt x="82" y="0"/>
                  <a:pt x="79" y="1"/>
                </a:cubicBezTo>
                <a:cubicBezTo>
                  <a:pt x="78" y="1"/>
                  <a:pt x="77" y="2"/>
                  <a:pt x="77" y="3"/>
                </a:cubicBezTo>
                <a:cubicBezTo>
                  <a:pt x="78" y="10"/>
                  <a:pt x="78" y="10"/>
                  <a:pt x="78" y="10"/>
                </a:cubicBezTo>
                <a:cubicBezTo>
                  <a:pt x="73" y="11"/>
                  <a:pt x="68" y="12"/>
                  <a:pt x="64" y="14"/>
                </a:cubicBezTo>
                <a:cubicBezTo>
                  <a:pt x="61" y="9"/>
                  <a:pt x="61" y="9"/>
                  <a:pt x="61" y="9"/>
                </a:cubicBezTo>
                <a:cubicBezTo>
                  <a:pt x="60" y="8"/>
                  <a:pt x="60" y="7"/>
                  <a:pt x="59" y="7"/>
                </a:cubicBezTo>
                <a:cubicBezTo>
                  <a:pt x="58" y="7"/>
                  <a:pt x="58" y="8"/>
                  <a:pt x="58" y="8"/>
                </a:cubicBezTo>
                <a:cubicBezTo>
                  <a:pt x="55" y="9"/>
                  <a:pt x="53" y="10"/>
                  <a:pt x="50" y="12"/>
                </a:cubicBezTo>
                <a:cubicBezTo>
                  <a:pt x="49" y="12"/>
                  <a:pt x="49" y="13"/>
                  <a:pt x="49" y="14"/>
                </a:cubicBezTo>
                <a:cubicBezTo>
                  <a:pt x="52" y="20"/>
                  <a:pt x="52" y="20"/>
                  <a:pt x="52" y="20"/>
                </a:cubicBezTo>
                <a:cubicBezTo>
                  <a:pt x="48" y="23"/>
                  <a:pt x="44" y="26"/>
                  <a:pt x="40" y="29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4"/>
                  <a:pt x="34" y="24"/>
                  <a:pt x="34" y="24"/>
                </a:cubicBezTo>
                <a:cubicBezTo>
                  <a:pt x="33" y="24"/>
                  <a:pt x="32" y="24"/>
                  <a:pt x="32" y="25"/>
                </a:cubicBezTo>
                <a:cubicBezTo>
                  <a:pt x="30" y="26"/>
                  <a:pt x="28" y="28"/>
                  <a:pt x="26" y="31"/>
                </a:cubicBezTo>
                <a:cubicBezTo>
                  <a:pt x="25" y="31"/>
                  <a:pt x="25" y="33"/>
                  <a:pt x="26" y="34"/>
                </a:cubicBezTo>
                <a:cubicBezTo>
                  <a:pt x="30" y="38"/>
                  <a:pt x="30" y="38"/>
                  <a:pt x="30" y="38"/>
                </a:cubicBezTo>
                <a:cubicBezTo>
                  <a:pt x="27" y="42"/>
                  <a:pt x="24" y="46"/>
                  <a:pt x="21" y="50"/>
                </a:cubicBezTo>
                <a:cubicBezTo>
                  <a:pt x="16" y="48"/>
                  <a:pt x="16" y="48"/>
                  <a:pt x="16" y="48"/>
                </a:cubicBezTo>
                <a:cubicBezTo>
                  <a:pt x="15" y="48"/>
                  <a:pt x="15" y="48"/>
                  <a:pt x="15" y="48"/>
                </a:cubicBezTo>
                <a:cubicBezTo>
                  <a:pt x="14" y="48"/>
                  <a:pt x="13" y="48"/>
                  <a:pt x="13" y="49"/>
                </a:cubicBezTo>
                <a:cubicBezTo>
                  <a:pt x="11" y="51"/>
                  <a:pt x="10" y="54"/>
                  <a:pt x="9" y="56"/>
                </a:cubicBezTo>
                <a:cubicBezTo>
                  <a:pt x="8" y="57"/>
                  <a:pt x="9" y="59"/>
                  <a:pt x="10" y="59"/>
                </a:cubicBezTo>
                <a:cubicBezTo>
                  <a:pt x="15" y="62"/>
                  <a:pt x="15" y="62"/>
                  <a:pt x="15" y="62"/>
                </a:cubicBezTo>
                <a:cubicBezTo>
                  <a:pt x="13" y="67"/>
                  <a:pt x="12" y="72"/>
                  <a:pt x="10" y="77"/>
                </a:cubicBezTo>
                <a:cubicBezTo>
                  <a:pt x="4" y="76"/>
                  <a:pt x="4" y="76"/>
                  <a:pt x="4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3" y="76"/>
                  <a:pt x="2" y="77"/>
                  <a:pt x="2" y="78"/>
                </a:cubicBezTo>
                <a:cubicBezTo>
                  <a:pt x="1" y="80"/>
                  <a:pt x="1" y="83"/>
                  <a:pt x="0" y="86"/>
                </a:cubicBezTo>
                <a:cubicBezTo>
                  <a:pt x="0" y="87"/>
                  <a:pt x="1" y="88"/>
                  <a:pt x="2" y="89"/>
                </a:cubicBezTo>
                <a:cubicBezTo>
                  <a:pt x="8" y="90"/>
                  <a:pt x="8" y="90"/>
                  <a:pt x="8" y="90"/>
                </a:cubicBezTo>
                <a:cubicBezTo>
                  <a:pt x="8" y="92"/>
                  <a:pt x="8" y="95"/>
                  <a:pt x="8" y="97"/>
                </a:cubicBezTo>
                <a:cubicBezTo>
                  <a:pt x="8" y="100"/>
                  <a:pt x="8" y="103"/>
                  <a:pt x="8" y="105"/>
                </a:cubicBezTo>
                <a:cubicBezTo>
                  <a:pt x="2" y="106"/>
                  <a:pt x="2" y="106"/>
                  <a:pt x="2" y="106"/>
                </a:cubicBezTo>
                <a:cubicBezTo>
                  <a:pt x="1" y="106"/>
                  <a:pt x="0" y="107"/>
                  <a:pt x="0" y="109"/>
                </a:cubicBezTo>
                <a:cubicBezTo>
                  <a:pt x="1" y="112"/>
                  <a:pt x="1" y="114"/>
                  <a:pt x="2" y="117"/>
                </a:cubicBezTo>
                <a:cubicBezTo>
                  <a:pt x="2" y="118"/>
                  <a:pt x="3" y="119"/>
                  <a:pt x="4" y="119"/>
                </a:cubicBezTo>
                <a:cubicBezTo>
                  <a:pt x="4" y="119"/>
                  <a:pt x="4" y="119"/>
                  <a:pt x="4" y="119"/>
                </a:cubicBezTo>
                <a:cubicBezTo>
                  <a:pt x="10" y="118"/>
                  <a:pt x="10" y="118"/>
                  <a:pt x="10" y="118"/>
                </a:cubicBezTo>
                <a:cubicBezTo>
                  <a:pt x="12" y="123"/>
                  <a:pt x="13" y="128"/>
                  <a:pt x="15" y="133"/>
                </a:cubicBezTo>
                <a:cubicBezTo>
                  <a:pt x="10" y="136"/>
                  <a:pt x="10" y="136"/>
                  <a:pt x="10" y="136"/>
                </a:cubicBezTo>
                <a:cubicBezTo>
                  <a:pt x="9" y="136"/>
                  <a:pt x="8" y="137"/>
                  <a:pt x="9" y="139"/>
                </a:cubicBezTo>
                <a:cubicBezTo>
                  <a:pt x="10" y="141"/>
                  <a:pt x="11" y="144"/>
                  <a:pt x="13" y="146"/>
                </a:cubicBezTo>
                <a:cubicBezTo>
                  <a:pt x="13" y="147"/>
                  <a:pt x="14" y="147"/>
                  <a:pt x="15" y="147"/>
                </a:cubicBezTo>
                <a:cubicBezTo>
                  <a:pt x="15" y="147"/>
                  <a:pt x="15" y="147"/>
                  <a:pt x="16" y="147"/>
                </a:cubicBezTo>
                <a:cubicBezTo>
                  <a:pt x="21" y="144"/>
                  <a:pt x="21" y="144"/>
                  <a:pt x="21" y="144"/>
                </a:cubicBezTo>
                <a:cubicBezTo>
                  <a:pt x="24" y="149"/>
                  <a:pt x="27" y="153"/>
                  <a:pt x="30" y="157"/>
                </a:cubicBezTo>
                <a:cubicBezTo>
                  <a:pt x="26" y="161"/>
                  <a:pt x="26" y="161"/>
                  <a:pt x="26" y="161"/>
                </a:cubicBezTo>
                <a:cubicBezTo>
                  <a:pt x="25" y="162"/>
                  <a:pt x="25" y="163"/>
                  <a:pt x="26" y="164"/>
                </a:cubicBezTo>
                <a:cubicBezTo>
                  <a:pt x="28" y="166"/>
                  <a:pt x="30" y="168"/>
                  <a:pt x="32" y="170"/>
                </a:cubicBezTo>
                <a:cubicBezTo>
                  <a:pt x="32" y="171"/>
                  <a:pt x="33" y="171"/>
                  <a:pt x="34" y="171"/>
                </a:cubicBezTo>
                <a:cubicBezTo>
                  <a:pt x="34" y="171"/>
                  <a:pt x="35" y="171"/>
                  <a:pt x="35" y="170"/>
                </a:cubicBezTo>
                <a:cubicBezTo>
                  <a:pt x="40" y="166"/>
                  <a:pt x="40" y="166"/>
                  <a:pt x="40" y="166"/>
                </a:cubicBezTo>
                <a:cubicBezTo>
                  <a:pt x="44" y="169"/>
                  <a:pt x="48" y="172"/>
                  <a:pt x="52" y="175"/>
                </a:cubicBezTo>
                <a:cubicBezTo>
                  <a:pt x="49" y="180"/>
                  <a:pt x="49" y="180"/>
                  <a:pt x="49" y="180"/>
                </a:cubicBezTo>
                <a:cubicBezTo>
                  <a:pt x="49" y="181"/>
                  <a:pt x="49" y="183"/>
                  <a:pt x="50" y="183"/>
                </a:cubicBezTo>
                <a:cubicBezTo>
                  <a:pt x="53" y="185"/>
                  <a:pt x="55" y="186"/>
                  <a:pt x="58" y="187"/>
                </a:cubicBezTo>
                <a:cubicBezTo>
                  <a:pt x="58" y="187"/>
                  <a:pt x="58" y="187"/>
                  <a:pt x="59" y="187"/>
                </a:cubicBezTo>
                <a:cubicBezTo>
                  <a:pt x="60" y="187"/>
                  <a:pt x="60" y="187"/>
                  <a:pt x="61" y="186"/>
                </a:cubicBezTo>
                <a:cubicBezTo>
                  <a:pt x="64" y="181"/>
                  <a:pt x="64" y="181"/>
                  <a:pt x="64" y="181"/>
                </a:cubicBezTo>
                <a:cubicBezTo>
                  <a:pt x="68" y="183"/>
                  <a:pt x="73" y="184"/>
                  <a:pt x="78" y="185"/>
                </a:cubicBezTo>
                <a:cubicBezTo>
                  <a:pt x="77" y="191"/>
                  <a:pt x="77" y="191"/>
                  <a:pt x="77" y="191"/>
                </a:cubicBezTo>
                <a:cubicBezTo>
                  <a:pt x="77" y="193"/>
                  <a:pt x="78" y="194"/>
                  <a:pt x="79" y="194"/>
                </a:cubicBezTo>
                <a:cubicBezTo>
                  <a:pt x="82" y="194"/>
                  <a:pt x="85" y="195"/>
                  <a:pt x="88" y="195"/>
                </a:cubicBezTo>
                <a:cubicBezTo>
                  <a:pt x="88" y="195"/>
                  <a:pt x="88" y="195"/>
                  <a:pt x="88" y="195"/>
                </a:cubicBezTo>
                <a:cubicBezTo>
                  <a:pt x="89" y="195"/>
                  <a:pt x="90" y="195"/>
                  <a:pt x="90" y="193"/>
                </a:cubicBezTo>
                <a:cubicBezTo>
                  <a:pt x="91" y="187"/>
                  <a:pt x="91" y="187"/>
                  <a:pt x="91" y="187"/>
                </a:cubicBezTo>
                <a:cubicBezTo>
                  <a:pt x="94" y="187"/>
                  <a:pt x="96" y="188"/>
                  <a:pt x="99" y="188"/>
                </a:cubicBezTo>
                <a:cubicBezTo>
                  <a:pt x="101" y="188"/>
                  <a:pt x="104" y="187"/>
                  <a:pt x="106" y="187"/>
                </a:cubicBezTo>
                <a:cubicBezTo>
                  <a:pt x="107" y="193"/>
                  <a:pt x="107" y="193"/>
                  <a:pt x="107" y="193"/>
                </a:cubicBezTo>
                <a:cubicBezTo>
                  <a:pt x="108" y="195"/>
                  <a:pt x="109" y="195"/>
                  <a:pt x="110" y="195"/>
                </a:cubicBezTo>
                <a:cubicBezTo>
                  <a:pt x="110" y="195"/>
                  <a:pt x="110" y="195"/>
                  <a:pt x="110" y="195"/>
                </a:cubicBezTo>
                <a:cubicBezTo>
                  <a:pt x="113" y="195"/>
                  <a:pt x="116" y="194"/>
                  <a:pt x="118" y="194"/>
                </a:cubicBezTo>
                <a:cubicBezTo>
                  <a:pt x="120" y="194"/>
                  <a:pt x="120" y="193"/>
                  <a:pt x="120" y="191"/>
                </a:cubicBezTo>
                <a:cubicBezTo>
                  <a:pt x="119" y="185"/>
                  <a:pt x="119" y="185"/>
                  <a:pt x="119" y="185"/>
                </a:cubicBezTo>
                <a:cubicBezTo>
                  <a:pt x="124" y="184"/>
                  <a:pt x="129" y="183"/>
                  <a:pt x="134" y="181"/>
                </a:cubicBezTo>
                <a:cubicBezTo>
                  <a:pt x="137" y="186"/>
                  <a:pt x="137" y="186"/>
                  <a:pt x="137" y="186"/>
                </a:cubicBezTo>
                <a:cubicBezTo>
                  <a:pt x="137" y="187"/>
                  <a:pt x="138" y="187"/>
                  <a:pt x="139" y="187"/>
                </a:cubicBezTo>
                <a:cubicBezTo>
                  <a:pt x="139" y="187"/>
                  <a:pt x="139" y="187"/>
                  <a:pt x="140" y="187"/>
                </a:cubicBezTo>
                <a:cubicBezTo>
                  <a:pt x="142" y="186"/>
                  <a:pt x="145" y="185"/>
                  <a:pt x="147" y="183"/>
                </a:cubicBezTo>
                <a:cubicBezTo>
                  <a:pt x="148" y="183"/>
                  <a:pt x="149" y="181"/>
                  <a:pt x="148" y="180"/>
                </a:cubicBezTo>
                <a:cubicBezTo>
                  <a:pt x="146" y="175"/>
                  <a:pt x="146" y="175"/>
                  <a:pt x="146" y="175"/>
                </a:cubicBezTo>
                <a:cubicBezTo>
                  <a:pt x="150" y="172"/>
                  <a:pt x="154" y="169"/>
                  <a:pt x="158" y="166"/>
                </a:cubicBezTo>
                <a:cubicBezTo>
                  <a:pt x="162" y="170"/>
                  <a:pt x="162" y="170"/>
                  <a:pt x="162" y="170"/>
                </a:cubicBezTo>
                <a:cubicBezTo>
                  <a:pt x="163" y="171"/>
                  <a:pt x="163" y="171"/>
                  <a:pt x="164" y="171"/>
                </a:cubicBezTo>
                <a:cubicBezTo>
                  <a:pt x="165" y="171"/>
                  <a:pt x="165" y="171"/>
                  <a:pt x="166" y="170"/>
                </a:cubicBezTo>
                <a:cubicBezTo>
                  <a:pt x="168" y="168"/>
                  <a:pt x="170" y="166"/>
                  <a:pt x="172" y="164"/>
                </a:cubicBezTo>
                <a:cubicBezTo>
                  <a:pt x="172" y="163"/>
                  <a:pt x="172" y="162"/>
                  <a:pt x="172" y="161"/>
                </a:cubicBezTo>
                <a:cubicBezTo>
                  <a:pt x="167" y="157"/>
                  <a:pt x="167" y="157"/>
                  <a:pt x="167" y="157"/>
                </a:cubicBezTo>
                <a:cubicBezTo>
                  <a:pt x="171" y="153"/>
                  <a:pt x="174" y="149"/>
                  <a:pt x="176" y="144"/>
                </a:cubicBezTo>
                <a:cubicBezTo>
                  <a:pt x="182" y="147"/>
                  <a:pt x="182" y="147"/>
                  <a:pt x="182" y="147"/>
                </a:cubicBezTo>
                <a:cubicBezTo>
                  <a:pt x="182" y="147"/>
                  <a:pt x="183" y="147"/>
                  <a:pt x="183" y="147"/>
                </a:cubicBezTo>
                <a:cubicBezTo>
                  <a:pt x="184" y="147"/>
                  <a:pt x="185" y="147"/>
                  <a:pt x="185" y="146"/>
                </a:cubicBezTo>
                <a:cubicBezTo>
                  <a:pt x="186" y="144"/>
                  <a:pt x="188" y="141"/>
                  <a:pt x="189" y="139"/>
                </a:cubicBezTo>
                <a:cubicBezTo>
                  <a:pt x="189" y="137"/>
                  <a:pt x="189" y="136"/>
                  <a:pt x="188" y="136"/>
                </a:cubicBezTo>
                <a:cubicBezTo>
                  <a:pt x="182" y="133"/>
                  <a:pt x="182" y="133"/>
                  <a:pt x="182" y="133"/>
                </a:cubicBezTo>
                <a:cubicBezTo>
                  <a:pt x="184" y="128"/>
                  <a:pt x="186" y="123"/>
                  <a:pt x="187" y="118"/>
                </a:cubicBezTo>
                <a:cubicBezTo>
                  <a:pt x="193" y="119"/>
                  <a:pt x="193" y="119"/>
                  <a:pt x="193" y="119"/>
                </a:cubicBezTo>
                <a:cubicBezTo>
                  <a:pt x="194" y="119"/>
                  <a:pt x="194" y="119"/>
                  <a:pt x="194" y="119"/>
                </a:cubicBezTo>
                <a:cubicBezTo>
                  <a:pt x="195" y="119"/>
                  <a:pt x="196" y="118"/>
                  <a:pt x="196" y="117"/>
                </a:cubicBezTo>
                <a:cubicBezTo>
                  <a:pt x="196" y="114"/>
                  <a:pt x="197" y="112"/>
                  <a:pt x="197" y="109"/>
                </a:cubicBezTo>
                <a:cubicBezTo>
                  <a:pt x="197" y="107"/>
                  <a:pt x="197" y="106"/>
                  <a:pt x="195" y="106"/>
                </a:cubicBezTo>
                <a:close/>
              </a:path>
            </a:pathLst>
          </a:custGeom>
          <a:solidFill>
            <a:srgbClr val="2099D8">
              <a:alpha val="60000"/>
            </a:srgbClr>
          </a:solidFill>
          <a:ln w="19050" cap="rnd">
            <a:solidFill>
              <a:srgbClr val="2099D8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34" name="Freeform 6"/>
          <p:cNvSpPr>
            <a:spLocks/>
          </p:cNvSpPr>
          <p:nvPr/>
        </p:nvSpPr>
        <p:spPr bwMode="auto">
          <a:xfrm>
            <a:off x="4824110" y="2755676"/>
            <a:ext cx="2925368" cy="2914909"/>
          </a:xfrm>
          <a:custGeom>
            <a:avLst/>
            <a:gdLst>
              <a:gd name="T0" fmla="*/ 189 w 197"/>
              <a:gd name="T1" fmla="*/ 92 h 196"/>
              <a:gd name="T2" fmla="*/ 196 w 197"/>
              <a:gd name="T3" fmla="*/ 80 h 196"/>
              <a:gd name="T4" fmla="*/ 187 w 197"/>
              <a:gd name="T5" fmla="*/ 79 h 196"/>
              <a:gd name="T6" fmla="*/ 189 w 197"/>
              <a:gd name="T7" fmla="*/ 58 h 196"/>
              <a:gd name="T8" fmla="*/ 183 w 197"/>
              <a:gd name="T9" fmla="*/ 50 h 196"/>
              <a:gd name="T10" fmla="*/ 172 w 197"/>
              <a:gd name="T11" fmla="*/ 35 h 196"/>
              <a:gd name="T12" fmla="*/ 165 w 197"/>
              <a:gd name="T13" fmla="*/ 26 h 196"/>
              <a:gd name="T14" fmla="*/ 147 w 197"/>
              <a:gd name="T15" fmla="*/ 21 h 196"/>
              <a:gd name="T16" fmla="*/ 141 w 197"/>
              <a:gd name="T17" fmla="*/ 9 h 196"/>
              <a:gd name="T18" fmla="*/ 135 w 197"/>
              <a:gd name="T19" fmla="*/ 15 h 196"/>
              <a:gd name="T20" fmla="*/ 122 w 197"/>
              <a:gd name="T21" fmla="*/ 4 h 196"/>
              <a:gd name="T22" fmla="*/ 111 w 197"/>
              <a:gd name="T23" fmla="*/ 0 h 196"/>
              <a:gd name="T24" fmla="*/ 98 w 197"/>
              <a:gd name="T25" fmla="*/ 8 h 196"/>
              <a:gd name="T26" fmla="*/ 98 w 197"/>
              <a:gd name="T27" fmla="*/ 8 h 196"/>
              <a:gd name="T28" fmla="*/ 92 w 197"/>
              <a:gd name="T29" fmla="*/ 2 h 196"/>
              <a:gd name="T30" fmla="*/ 81 w 197"/>
              <a:gd name="T31" fmla="*/ 1 h 196"/>
              <a:gd name="T32" fmla="*/ 65 w 197"/>
              <a:gd name="T33" fmla="*/ 14 h 196"/>
              <a:gd name="T34" fmla="*/ 59 w 197"/>
              <a:gd name="T35" fmla="*/ 7 h 196"/>
              <a:gd name="T36" fmla="*/ 53 w 197"/>
              <a:gd name="T37" fmla="*/ 20 h 196"/>
              <a:gd name="T38" fmla="*/ 35 w 197"/>
              <a:gd name="T39" fmla="*/ 23 h 196"/>
              <a:gd name="T40" fmla="*/ 27 w 197"/>
              <a:gd name="T41" fmla="*/ 33 h 196"/>
              <a:gd name="T42" fmla="*/ 16 w 197"/>
              <a:gd name="T43" fmla="*/ 47 h 196"/>
              <a:gd name="T44" fmla="*/ 9 w 197"/>
              <a:gd name="T45" fmla="*/ 55 h 196"/>
              <a:gd name="T46" fmla="*/ 13 w 197"/>
              <a:gd name="T47" fmla="*/ 69 h 196"/>
              <a:gd name="T48" fmla="*/ 4 w 197"/>
              <a:gd name="T49" fmla="*/ 75 h 196"/>
              <a:gd name="T50" fmla="*/ 2 w 197"/>
              <a:gd name="T51" fmla="*/ 88 h 196"/>
              <a:gd name="T52" fmla="*/ 2 w 197"/>
              <a:gd name="T53" fmla="*/ 105 h 196"/>
              <a:gd name="T54" fmla="*/ 4 w 197"/>
              <a:gd name="T55" fmla="*/ 118 h 196"/>
              <a:gd name="T56" fmla="*/ 15 w 197"/>
              <a:gd name="T57" fmla="*/ 132 h 196"/>
              <a:gd name="T58" fmla="*/ 12 w 197"/>
              <a:gd name="T59" fmla="*/ 145 h 196"/>
              <a:gd name="T60" fmla="*/ 21 w 197"/>
              <a:gd name="T61" fmla="*/ 144 h 196"/>
              <a:gd name="T62" fmla="*/ 25 w 197"/>
              <a:gd name="T63" fmla="*/ 163 h 196"/>
              <a:gd name="T64" fmla="*/ 34 w 197"/>
              <a:gd name="T65" fmla="*/ 170 h 196"/>
              <a:gd name="T66" fmla="*/ 48 w 197"/>
              <a:gd name="T67" fmla="*/ 180 h 196"/>
              <a:gd name="T68" fmla="*/ 58 w 197"/>
              <a:gd name="T69" fmla="*/ 187 h 196"/>
              <a:gd name="T70" fmla="*/ 70 w 197"/>
              <a:gd name="T71" fmla="*/ 183 h 196"/>
              <a:gd name="T72" fmla="*/ 78 w 197"/>
              <a:gd name="T73" fmla="*/ 194 h 196"/>
              <a:gd name="T74" fmla="*/ 89 w 197"/>
              <a:gd name="T75" fmla="*/ 194 h 196"/>
              <a:gd name="T76" fmla="*/ 105 w 197"/>
              <a:gd name="T77" fmla="*/ 188 h 196"/>
              <a:gd name="T78" fmla="*/ 108 w 197"/>
              <a:gd name="T79" fmla="*/ 196 h 196"/>
              <a:gd name="T80" fmla="*/ 118 w 197"/>
              <a:gd name="T81" fmla="*/ 186 h 196"/>
              <a:gd name="T82" fmla="*/ 137 w 197"/>
              <a:gd name="T83" fmla="*/ 189 h 196"/>
              <a:gd name="T84" fmla="*/ 147 w 197"/>
              <a:gd name="T85" fmla="*/ 182 h 196"/>
              <a:gd name="T86" fmla="*/ 161 w 197"/>
              <a:gd name="T87" fmla="*/ 172 h 196"/>
              <a:gd name="T88" fmla="*/ 171 w 197"/>
              <a:gd name="T89" fmla="*/ 166 h 196"/>
              <a:gd name="T90" fmla="*/ 176 w 197"/>
              <a:gd name="T91" fmla="*/ 146 h 196"/>
              <a:gd name="T92" fmla="*/ 184 w 197"/>
              <a:gd name="T93" fmla="*/ 148 h 196"/>
              <a:gd name="T94" fmla="*/ 182 w 197"/>
              <a:gd name="T95" fmla="*/ 134 h 196"/>
              <a:gd name="T96" fmla="*/ 193 w 197"/>
              <a:gd name="T97" fmla="*/ 121 h 196"/>
              <a:gd name="T98" fmla="*/ 197 w 197"/>
              <a:gd name="T99" fmla="*/ 111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97" h="196">
                <a:moveTo>
                  <a:pt x="195" y="108"/>
                </a:moveTo>
                <a:cubicBezTo>
                  <a:pt x="189" y="107"/>
                  <a:pt x="189" y="107"/>
                  <a:pt x="189" y="107"/>
                </a:cubicBezTo>
                <a:cubicBezTo>
                  <a:pt x="190" y="102"/>
                  <a:pt x="190" y="97"/>
                  <a:pt x="189" y="92"/>
                </a:cubicBezTo>
                <a:cubicBezTo>
                  <a:pt x="195" y="91"/>
                  <a:pt x="195" y="91"/>
                  <a:pt x="195" y="91"/>
                </a:cubicBezTo>
                <a:cubicBezTo>
                  <a:pt x="197" y="90"/>
                  <a:pt x="197" y="89"/>
                  <a:pt x="197" y="88"/>
                </a:cubicBezTo>
                <a:cubicBezTo>
                  <a:pt x="197" y="85"/>
                  <a:pt x="197" y="83"/>
                  <a:pt x="196" y="80"/>
                </a:cubicBezTo>
                <a:cubicBezTo>
                  <a:pt x="196" y="79"/>
                  <a:pt x="195" y="78"/>
                  <a:pt x="194" y="78"/>
                </a:cubicBezTo>
                <a:cubicBezTo>
                  <a:pt x="194" y="78"/>
                  <a:pt x="194" y="78"/>
                  <a:pt x="194" y="78"/>
                </a:cubicBezTo>
                <a:cubicBezTo>
                  <a:pt x="187" y="79"/>
                  <a:pt x="187" y="79"/>
                  <a:pt x="187" y="79"/>
                </a:cubicBezTo>
                <a:cubicBezTo>
                  <a:pt x="186" y="74"/>
                  <a:pt x="185" y="69"/>
                  <a:pt x="183" y="64"/>
                </a:cubicBezTo>
                <a:cubicBezTo>
                  <a:pt x="188" y="61"/>
                  <a:pt x="188" y="61"/>
                  <a:pt x="188" y="61"/>
                </a:cubicBezTo>
                <a:cubicBezTo>
                  <a:pt x="189" y="61"/>
                  <a:pt x="190" y="59"/>
                  <a:pt x="189" y="58"/>
                </a:cubicBezTo>
                <a:cubicBezTo>
                  <a:pt x="188" y="56"/>
                  <a:pt x="187" y="53"/>
                  <a:pt x="186" y="51"/>
                </a:cubicBezTo>
                <a:cubicBezTo>
                  <a:pt x="185" y="50"/>
                  <a:pt x="184" y="49"/>
                  <a:pt x="184" y="49"/>
                </a:cubicBezTo>
                <a:cubicBezTo>
                  <a:pt x="183" y="49"/>
                  <a:pt x="183" y="50"/>
                  <a:pt x="183" y="50"/>
                </a:cubicBezTo>
                <a:cubicBezTo>
                  <a:pt x="177" y="52"/>
                  <a:pt x="177" y="52"/>
                  <a:pt x="177" y="52"/>
                </a:cubicBezTo>
                <a:cubicBezTo>
                  <a:pt x="174" y="48"/>
                  <a:pt x="171" y="44"/>
                  <a:pt x="168" y="40"/>
                </a:cubicBezTo>
                <a:cubicBezTo>
                  <a:pt x="172" y="35"/>
                  <a:pt x="172" y="35"/>
                  <a:pt x="172" y="35"/>
                </a:cubicBezTo>
                <a:cubicBezTo>
                  <a:pt x="173" y="35"/>
                  <a:pt x="173" y="33"/>
                  <a:pt x="173" y="32"/>
                </a:cubicBezTo>
                <a:cubicBezTo>
                  <a:pt x="171" y="30"/>
                  <a:pt x="169" y="28"/>
                  <a:pt x="167" y="26"/>
                </a:cubicBezTo>
                <a:cubicBezTo>
                  <a:pt x="166" y="26"/>
                  <a:pt x="166" y="26"/>
                  <a:pt x="165" y="26"/>
                </a:cubicBezTo>
                <a:cubicBezTo>
                  <a:pt x="164" y="26"/>
                  <a:pt x="164" y="26"/>
                  <a:pt x="163" y="26"/>
                </a:cubicBezTo>
                <a:cubicBezTo>
                  <a:pt x="159" y="30"/>
                  <a:pt x="159" y="30"/>
                  <a:pt x="159" y="30"/>
                </a:cubicBezTo>
                <a:cubicBezTo>
                  <a:pt x="155" y="27"/>
                  <a:pt x="151" y="24"/>
                  <a:pt x="147" y="21"/>
                </a:cubicBezTo>
                <a:cubicBezTo>
                  <a:pt x="150" y="16"/>
                  <a:pt x="150" y="16"/>
                  <a:pt x="150" y="16"/>
                </a:cubicBezTo>
                <a:cubicBezTo>
                  <a:pt x="150" y="15"/>
                  <a:pt x="150" y="13"/>
                  <a:pt x="149" y="13"/>
                </a:cubicBezTo>
                <a:cubicBezTo>
                  <a:pt x="146" y="12"/>
                  <a:pt x="144" y="10"/>
                  <a:pt x="141" y="9"/>
                </a:cubicBezTo>
                <a:cubicBezTo>
                  <a:pt x="141" y="9"/>
                  <a:pt x="140" y="9"/>
                  <a:pt x="140" y="9"/>
                </a:cubicBezTo>
                <a:cubicBezTo>
                  <a:pt x="139" y="9"/>
                  <a:pt x="139" y="9"/>
                  <a:pt x="138" y="10"/>
                </a:cubicBezTo>
                <a:cubicBezTo>
                  <a:pt x="135" y="15"/>
                  <a:pt x="135" y="15"/>
                  <a:pt x="135" y="15"/>
                </a:cubicBezTo>
                <a:cubicBezTo>
                  <a:pt x="133" y="14"/>
                  <a:pt x="130" y="13"/>
                  <a:pt x="128" y="13"/>
                </a:cubicBezTo>
                <a:cubicBezTo>
                  <a:pt x="126" y="12"/>
                  <a:pt x="123" y="11"/>
                  <a:pt x="121" y="10"/>
                </a:cubicBezTo>
                <a:cubicBezTo>
                  <a:pt x="122" y="4"/>
                  <a:pt x="122" y="4"/>
                  <a:pt x="122" y="4"/>
                </a:cubicBezTo>
                <a:cubicBezTo>
                  <a:pt x="122" y="3"/>
                  <a:pt x="121" y="2"/>
                  <a:pt x="120" y="2"/>
                </a:cubicBezTo>
                <a:cubicBezTo>
                  <a:pt x="117" y="1"/>
                  <a:pt x="114" y="1"/>
                  <a:pt x="111" y="0"/>
                </a:cubicBezTo>
                <a:cubicBezTo>
                  <a:pt x="111" y="0"/>
                  <a:pt x="111" y="0"/>
                  <a:pt x="111" y="0"/>
                </a:cubicBezTo>
                <a:cubicBezTo>
                  <a:pt x="110" y="0"/>
                  <a:pt x="109" y="1"/>
                  <a:pt x="109" y="2"/>
                </a:cubicBezTo>
                <a:cubicBezTo>
                  <a:pt x="108" y="8"/>
                  <a:pt x="108" y="8"/>
                  <a:pt x="108" y="8"/>
                </a:cubicBezTo>
                <a:cubicBezTo>
                  <a:pt x="105" y="8"/>
                  <a:pt x="102" y="8"/>
                  <a:pt x="98" y="8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ubicBezTo>
                  <a:pt x="96" y="8"/>
                  <a:pt x="95" y="8"/>
                  <a:pt x="93" y="8"/>
                </a:cubicBezTo>
                <a:cubicBezTo>
                  <a:pt x="92" y="2"/>
                  <a:pt x="92" y="2"/>
                  <a:pt x="92" y="2"/>
                </a:cubicBezTo>
                <a:cubicBezTo>
                  <a:pt x="91" y="1"/>
                  <a:pt x="90" y="0"/>
                  <a:pt x="89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86" y="0"/>
                  <a:pt x="83" y="0"/>
                  <a:pt x="81" y="1"/>
                </a:cubicBezTo>
                <a:cubicBezTo>
                  <a:pt x="79" y="1"/>
                  <a:pt x="79" y="2"/>
                  <a:pt x="79" y="3"/>
                </a:cubicBezTo>
                <a:cubicBezTo>
                  <a:pt x="80" y="10"/>
                  <a:pt x="80" y="10"/>
                  <a:pt x="80" y="10"/>
                </a:cubicBezTo>
                <a:cubicBezTo>
                  <a:pt x="75" y="11"/>
                  <a:pt x="70" y="12"/>
                  <a:pt x="65" y="14"/>
                </a:cubicBezTo>
                <a:cubicBezTo>
                  <a:pt x="62" y="8"/>
                  <a:pt x="62" y="8"/>
                  <a:pt x="62" y="8"/>
                </a:cubicBezTo>
                <a:cubicBezTo>
                  <a:pt x="62" y="8"/>
                  <a:pt x="61" y="7"/>
                  <a:pt x="60" y="7"/>
                </a:cubicBezTo>
                <a:cubicBezTo>
                  <a:pt x="60" y="7"/>
                  <a:pt x="59" y="7"/>
                  <a:pt x="59" y="7"/>
                </a:cubicBezTo>
                <a:cubicBezTo>
                  <a:pt x="57" y="8"/>
                  <a:pt x="54" y="10"/>
                  <a:pt x="52" y="11"/>
                </a:cubicBezTo>
                <a:cubicBezTo>
                  <a:pt x="50" y="12"/>
                  <a:pt x="50" y="13"/>
                  <a:pt x="51" y="14"/>
                </a:cubicBezTo>
                <a:cubicBezTo>
                  <a:pt x="53" y="20"/>
                  <a:pt x="53" y="20"/>
                  <a:pt x="53" y="20"/>
                </a:cubicBezTo>
                <a:cubicBezTo>
                  <a:pt x="49" y="22"/>
                  <a:pt x="45" y="25"/>
                  <a:pt x="41" y="28"/>
                </a:cubicBezTo>
                <a:cubicBezTo>
                  <a:pt x="36" y="24"/>
                  <a:pt x="36" y="24"/>
                  <a:pt x="36" y="24"/>
                </a:cubicBezTo>
                <a:cubicBezTo>
                  <a:pt x="36" y="24"/>
                  <a:pt x="35" y="23"/>
                  <a:pt x="35" y="23"/>
                </a:cubicBezTo>
                <a:cubicBezTo>
                  <a:pt x="34" y="23"/>
                  <a:pt x="33" y="24"/>
                  <a:pt x="33" y="24"/>
                </a:cubicBezTo>
                <a:cubicBezTo>
                  <a:pt x="31" y="26"/>
                  <a:pt x="29" y="28"/>
                  <a:pt x="27" y="30"/>
                </a:cubicBezTo>
                <a:cubicBezTo>
                  <a:pt x="26" y="31"/>
                  <a:pt x="26" y="32"/>
                  <a:pt x="27" y="33"/>
                </a:cubicBezTo>
                <a:cubicBezTo>
                  <a:pt x="31" y="38"/>
                  <a:pt x="31" y="38"/>
                  <a:pt x="31" y="38"/>
                </a:cubicBezTo>
                <a:cubicBezTo>
                  <a:pt x="28" y="41"/>
                  <a:pt x="25" y="45"/>
                  <a:pt x="22" y="50"/>
                </a:cubicBezTo>
                <a:cubicBezTo>
                  <a:pt x="16" y="47"/>
                  <a:pt x="16" y="47"/>
                  <a:pt x="16" y="47"/>
                </a:cubicBezTo>
                <a:cubicBezTo>
                  <a:pt x="16" y="47"/>
                  <a:pt x="16" y="47"/>
                  <a:pt x="15" y="47"/>
                </a:cubicBezTo>
                <a:cubicBezTo>
                  <a:pt x="14" y="47"/>
                  <a:pt x="14" y="47"/>
                  <a:pt x="13" y="48"/>
                </a:cubicBezTo>
                <a:cubicBezTo>
                  <a:pt x="12" y="50"/>
                  <a:pt x="11" y="53"/>
                  <a:pt x="9" y="55"/>
                </a:cubicBezTo>
                <a:cubicBezTo>
                  <a:pt x="9" y="56"/>
                  <a:pt x="9" y="58"/>
                  <a:pt x="10" y="58"/>
                </a:cubicBezTo>
                <a:cubicBezTo>
                  <a:pt x="16" y="61"/>
                  <a:pt x="16" y="61"/>
                  <a:pt x="16" y="61"/>
                </a:cubicBezTo>
                <a:cubicBezTo>
                  <a:pt x="15" y="64"/>
                  <a:pt x="14" y="66"/>
                  <a:pt x="13" y="69"/>
                </a:cubicBezTo>
                <a:cubicBezTo>
                  <a:pt x="12" y="71"/>
                  <a:pt x="11" y="73"/>
                  <a:pt x="11" y="76"/>
                </a:cubicBezTo>
                <a:cubicBezTo>
                  <a:pt x="5" y="75"/>
                  <a:pt x="5" y="75"/>
                  <a:pt x="5" y="75"/>
                </a:cubicBezTo>
                <a:cubicBezTo>
                  <a:pt x="4" y="75"/>
                  <a:pt x="4" y="75"/>
                  <a:pt x="4" y="75"/>
                </a:cubicBezTo>
                <a:cubicBezTo>
                  <a:pt x="3" y="75"/>
                  <a:pt x="2" y="76"/>
                  <a:pt x="2" y="77"/>
                </a:cubicBezTo>
                <a:cubicBezTo>
                  <a:pt x="1" y="80"/>
                  <a:pt x="1" y="82"/>
                  <a:pt x="0" y="85"/>
                </a:cubicBezTo>
                <a:cubicBezTo>
                  <a:pt x="0" y="86"/>
                  <a:pt x="1" y="87"/>
                  <a:pt x="2" y="88"/>
                </a:cubicBezTo>
                <a:cubicBezTo>
                  <a:pt x="8" y="89"/>
                  <a:pt x="8" y="89"/>
                  <a:pt x="8" y="89"/>
                </a:cubicBezTo>
                <a:cubicBezTo>
                  <a:pt x="8" y="94"/>
                  <a:pt x="8" y="99"/>
                  <a:pt x="8" y="104"/>
                </a:cubicBezTo>
                <a:cubicBezTo>
                  <a:pt x="2" y="105"/>
                  <a:pt x="2" y="105"/>
                  <a:pt x="2" y="105"/>
                </a:cubicBezTo>
                <a:cubicBezTo>
                  <a:pt x="1" y="105"/>
                  <a:pt x="0" y="106"/>
                  <a:pt x="0" y="108"/>
                </a:cubicBezTo>
                <a:cubicBezTo>
                  <a:pt x="1" y="110"/>
                  <a:pt x="1" y="113"/>
                  <a:pt x="1" y="116"/>
                </a:cubicBezTo>
                <a:cubicBezTo>
                  <a:pt x="2" y="117"/>
                  <a:pt x="3" y="118"/>
                  <a:pt x="4" y="118"/>
                </a:cubicBezTo>
                <a:cubicBezTo>
                  <a:pt x="4" y="118"/>
                  <a:pt x="4" y="118"/>
                  <a:pt x="4" y="118"/>
                </a:cubicBezTo>
                <a:cubicBezTo>
                  <a:pt x="10" y="117"/>
                  <a:pt x="10" y="117"/>
                  <a:pt x="10" y="117"/>
                </a:cubicBezTo>
                <a:cubicBezTo>
                  <a:pt x="11" y="122"/>
                  <a:pt x="13" y="127"/>
                  <a:pt x="15" y="132"/>
                </a:cubicBezTo>
                <a:cubicBezTo>
                  <a:pt x="9" y="135"/>
                  <a:pt x="9" y="135"/>
                  <a:pt x="9" y="135"/>
                </a:cubicBezTo>
                <a:cubicBezTo>
                  <a:pt x="8" y="135"/>
                  <a:pt x="8" y="136"/>
                  <a:pt x="8" y="138"/>
                </a:cubicBezTo>
                <a:cubicBezTo>
                  <a:pt x="9" y="140"/>
                  <a:pt x="11" y="143"/>
                  <a:pt x="12" y="145"/>
                </a:cubicBezTo>
                <a:cubicBezTo>
                  <a:pt x="12" y="146"/>
                  <a:pt x="13" y="146"/>
                  <a:pt x="14" y="146"/>
                </a:cubicBezTo>
                <a:cubicBezTo>
                  <a:pt x="14" y="146"/>
                  <a:pt x="15" y="146"/>
                  <a:pt x="15" y="146"/>
                </a:cubicBezTo>
                <a:cubicBezTo>
                  <a:pt x="21" y="144"/>
                  <a:pt x="21" y="144"/>
                  <a:pt x="21" y="144"/>
                </a:cubicBezTo>
                <a:cubicBezTo>
                  <a:pt x="23" y="148"/>
                  <a:pt x="26" y="152"/>
                  <a:pt x="29" y="156"/>
                </a:cubicBezTo>
                <a:cubicBezTo>
                  <a:pt x="25" y="160"/>
                  <a:pt x="25" y="160"/>
                  <a:pt x="25" y="160"/>
                </a:cubicBezTo>
                <a:cubicBezTo>
                  <a:pt x="24" y="161"/>
                  <a:pt x="24" y="163"/>
                  <a:pt x="25" y="163"/>
                </a:cubicBezTo>
                <a:cubicBezTo>
                  <a:pt x="27" y="166"/>
                  <a:pt x="29" y="168"/>
                  <a:pt x="31" y="170"/>
                </a:cubicBezTo>
                <a:cubicBezTo>
                  <a:pt x="31" y="170"/>
                  <a:pt x="32" y="170"/>
                  <a:pt x="33" y="170"/>
                </a:cubicBezTo>
                <a:cubicBezTo>
                  <a:pt x="33" y="170"/>
                  <a:pt x="34" y="170"/>
                  <a:pt x="34" y="170"/>
                </a:cubicBezTo>
                <a:cubicBezTo>
                  <a:pt x="39" y="165"/>
                  <a:pt x="39" y="165"/>
                  <a:pt x="39" y="165"/>
                </a:cubicBezTo>
                <a:cubicBezTo>
                  <a:pt x="42" y="169"/>
                  <a:pt x="47" y="172"/>
                  <a:pt x="51" y="174"/>
                </a:cubicBezTo>
                <a:cubicBezTo>
                  <a:pt x="48" y="180"/>
                  <a:pt x="48" y="180"/>
                  <a:pt x="48" y="180"/>
                </a:cubicBezTo>
                <a:cubicBezTo>
                  <a:pt x="48" y="181"/>
                  <a:pt x="48" y="182"/>
                  <a:pt x="49" y="183"/>
                </a:cubicBezTo>
                <a:cubicBezTo>
                  <a:pt x="51" y="184"/>
                  <a:pt x="54" y="186"/>
                  <a:pt x="57" y="187"/>
                </a:cubicBezTo>
                <a:cubicBezTo>
                  <a:pt x="57" y="187"/>
                  <a:pt x="57" y="187"/>
                  <a:pt x="58" y="187"/>
                </a:cubicBezTo>
                <a:cubicBezTo>
                  <a:pt x="58" y="187"/>
                  <a:pt x="59" y="187"/>
                  <a:pt x="59" y="186"/>
                </a:cubicBezTo>
                <a:cubicBezTo>
                  <a:pt x="63" y="181"/>
                  <a:pt x="63" y="181"/>
                  <a:pt x="63" y="181"/>
                </a:cubicBezTo>
                <a:cubicBezTo>
                  <a:pt x="65" y="182"/>
                  <a:pt x="67" y="182"/>
                  <a:pt x="70" y="183"/>
                </a:cubicBezTo>
                <a:cubicBezTo>
                  <a:pt x="72" y="184"/>
                  <a:pt x="74" y="185"/>
                  <a:pt x="77" y="185"/>
                </a:cubicBezTo>
                <a:cubicBezTo>
                  <a:pt x="76" y="192"/>
                  <a:pt x="76" y="192"/>
                  <a:pt x="76" y="192"/>
                </a:cubicBezTo>
                <a:cubicBezTo>
                  <a:pt x="76" y="193"/>
                  <a:pt x="76" y="194"/>
                  <a:pt x="78" y="194"/>
                </a:cubicBezTo>
                <a:cubicBezTo>
                  <a:pt x="81" y="195"/>
                  <a:pt x="83" y="195"/>
                  <a:pt x="86" y="196"/>
                </a:cubicBezTo>
                <a:cubicBezTo>
                  <a:pt x="86" y="196"/>
                  <a:pt x="86" y="196"/>
                  <a:pt x="86" y="196"/>
                </a:cubicBezTo>
                <a:cubicBezTo>
                  <a:pt x="87" y="196"/>
                  <a:pt x="88" y="195"/>
                  <a:pt x="89" y="194"/>
                </a:cubicBezTo>
                <a:cubicBezTo>
                  <a:pt x="90" y="188"/>
                  <a:pt x="90" y="188"/>
                  <a:pt x="90" y="188"/>
                </a:cubicBezTo>
                <a:cubicBezTo>
                  <a:pt x="93" y="188"/>
                  <a:pt x="96" y="188"/>
                  <a:pt x="99" y="188"/>
                </a:cubicBezTo>
                <a:cubicBezTo>
                  <a:pt x="101" y="188"/>
                  <a:pt x="103" y="188"/>
                  <a:pt x="105" y="188"/>
                </a:cubicBezTo>
                <a:cubicBezTo>
                  <a:pt x="106" y="194"/>
                  <a:pt x="106" y="194"/>
                  <a:pt x="106" y="194"/>
                </a:cubicBezTo>
                <a:cubicBezTo>
                  <a:pt x="106" y="195"/>
                  <a:pt x="107" y="196"/>
                  <a:pt x="108" y="196"/>
                </a:cubicBezTo>
                <a:cubicBezTo>
                  <a:pt x="108" y="196"/>
                  <a:pt x="108" y="196"/>
                  <a:pt x="108" y="196"/>
                </a:cubicBezTo>
                <a:cubicBezTo>
                  <a:pt x="111" y="196"/>
                  <a:pt x="114" y="195"/>
                  <a:pt x="117" y="195"/>
                </a:cubicBezTo>
                <a:cubicBezTo>
                  <a:pt x="118" y="195"/>
                  <a:pt x="119" y="194"/>
                  <a:pt x="119" y="192"/>
                </a:cubicBezTo>
                <a:cubicBezTo>
                  <a:pt x="118" y="186"/>
                  <a:pt x="118" y="186"/>
                  <a:pt x="118" y="186"/>
                </a:cubicBezTo>
                <a:cubicBezTo>
                  <a:pt x="123" y="185"/>
                  <a:pt x="128" y="184"/>
                  <a:pt x="133" y="182"/>
                </a:cubicBezTo>
                <a:cubicBezTo>
                  <a:pt x="135" y="187"/>
                  <a:pt x="135" y="187"/>
                  <a:pt x="135" y="187"/>
                </a:cubicBezTo>
                <a:cubicBezTo>
                  <a:pt x="136" y="188"/>
                  <a:pt x="137" y="189"/>
                  <a:pt x="137" y="189"/>
                </a:cubicBezTo>
                <a:cubicBezTo>
                  <a:pt x="138" y="189"/>
                  <a:pt x="138" y="189"/>
                  <a:pt x="138" y="188"/>
                </a:cubicBezTo>
                <a:cubicBezTo>
                  <a:pt x="141" y="187"/>
                  <a:pt x="143" y="186"/>
                  <a:pt x="146" y="185"/>
                </a:cubicBezTo>
                <a:cubicBezTo>
                  <a:pt x="147" y="184"/>
                  <a:pt x="148" y="183"/>
                  <a:pt x="147" y="182"/>
                </a:cubicBezTo>
                <a:cubicBezTo>
                  <a:pt x="144" y="176"/>
                  <a:pt x="144" y="176"/>
                  <a:pt x="144" y="176"/>
                </a:cubicBezTo>
                <a:cubicBezTo>
                  <a:pt x="149" y="174"/>
                  <a:pt x="153" y="171"/>
                  <a:pt x="157" y="167"/>
                </a:cubicBezTo>
                <a:cubicBezTo>
                  <a:pt x="161" y="172"/>
                  <a:pt x="161" y="172"/>
                  <a:pt x="161" y="172"/>
                </a:cubicBezTo>
                <a:cubicBezTo>
                  <a:pt x="162" y="172"/>
                  <a:pt x="162" y="172"/>
                  <a:pt x="163" y="172"/>
                </a:cubicBezTo>
                <a:cubicBezTo>
                  <a:pt x="164" y="172"/>
                  <a:pt x="164" y="172"/>
                  <a:pt x="165" y="172"/>
                </a:cubicBezTo>
                <a:cubicBezTo>
                  <a:pt x="167" y="170"/>
                  <a:pt x="169" y="168"/>
                  <a:pt x="171" y="166"/>
                </a:cubicBezTo>
                <a:cubicBezTo>
                  <a:pt x="172" y="165"/>
                  <a:pt x="172" y="164"/>
                  <a:pt x="171" y="163"/>
                </a:cubicBezTo>
                <a:cubicBezTo>
                  <a:pt x="166" y="158"/>
                  <a:pt x="166" y="158"/>
                  <a:pt x="166" y="158"/>
                </a:cubicBezTo>
                <a:cubicBezTo>
                  <a:pt x="170" y="155"/>
                  <a:pt x="173" y="150"/>
                  <a:pt x="176" y="146"/>
                </a:cubicBezTo>
                <a:cubicBezTo>
                  <a:pt x="181" y="149"/>
                  <a:pt x="181" y="149"/>
                  <a:pt x="181" y="149"/>
                </a:cubicBezTo>
                <a:cubicBezTo>
                  <a:pt x="182" y="149"/>
                  <a:pt x="182" y="149"/>
                  <a:pt x="182" y="149"/>
                </a:cubicBezTo>
                <a:cubicBezTo>
                  <a:pt x="183" y="149"/>
                  <a:pt x="184" y="149"/>
                  <a:pt x="184" y="148"/>
                </a:cubicBezTo>
                <a:cubicBezTo>
                  <a:pt x="186" y="146"/>
                  <a:pt x="187" y="143"/>
                  <a:pt x="188" y="140"/>
                </a:cubicBezTo>
                <a:cubicBezTo>
                  <a:pt x="189" y="139"/>
                  <a:pt x="188" y="138"/>
                  <a:pt x="187" y="138"/>
                </a:cubicBezTo>
                <a:cubicBezTo>
                  <a:pt x="182" y="134"/>
                  <a:pt x="182" y="134"/>
                  <a:pt x="182" y="134"/>
                </a:cubicBezTo>
                <a:cubicBezTo>
                  <a:pt x="183" y="132"/>
                  <a:pt x="184" y="130"/>
                  <a:pt x="185" y="127"/>
                </a:cubicBezTo>
                <a:cubicBezTo>
                  <a:pt x="186" y="125"/>
                  <a:pt x="186" y="122"/>
                  <a:pt x="187" y="120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194" y="121"/>
                  <a:pt x="195" y="120"/>
                  <a:pt x="196" y="119"/>
                </a:cubicBezTo>
                <a:cubicBezTo>
                  <a:pt x="196" y="116"/>
                  <a:pt x="197" y="113"/>
                  <a:pt x="197" y="111"/>
                </a:cubicBezTo>
                <a:cubicBezTo>
                  <a:pt x="197" y="110"/>
                  <a:pt x="196" y="108"/>
                  <a:pt x="195" y="108"/>
                </a:cubicBezTo>
                <a:close/>
              </a:path>
            </a:pathLst>
          </a:custGeom>
          <a:solidFill>
            <a:srgbClr val="27A6C2">
              <a:alpha val="60000"/>
            </a:srgbClr>
          </a:solidFill>
          <a:ln w="19050" cap="rnd">
            <a:solidFill>
              <a:srgbClr val="27A6C2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35" name="Freeform 7"/>
          <p:cNvSpPr>
            <a:spLocks/>
          </p:cNvSpPr>
          <p:nvPr/>
        </p:nvSpPr>
        <p:spPr bwMode="auto">
          <a:xfrm>
            <a:off x="2978326" y="4186527"/>
            <a:ext cx="2153776" cy="2141227"/>
          </a:xfrm>
          <a:custGeom>
            <a:avLst/>
            <a:gdLst>
              <a:gd name="T0" fmla="*/ 135 w 145"/>
              <a:gd name="T1" fmla="*/ 77 h 144"/>
              <a:gd name="T2" fmla="*/ 143 w 145"/>
              <a:gd name="T3" fmla="*/ 65 h 144"/>
              <a:gd name="T4" fmla="*/ 143 w 145"/>
              <a:gd name="T5" fmla="*/ 53 h 144"/>
              <a:gd name="T6" fmla="*/ 141 w 145"/>
              <a:gd name="T7" fmla="*/ 51 h 144"/>
              <a:gd name="T8" fmla="*/ 129 w 145"/>
              <a:gd name="T9" fmla="*/ 45 h 144"/>
              <a:gd name="T10" fmla="*/ 135 w 145"/>
              <a:gd name="T11" fmla="*/ 39 h 144"/>
              <a:gd name="T12" fmla="*/ 130 w 145"/>
              <a:gd name="T13" fmla="*/ 28 h 144"/>
              <a:gd name="T14" fmla="*/ 127 w 145"/>
              <a:gd name="T15" fmla="*/ 27 h 144"/>
              <a:gd name="T16" fmla="*/ 113 w 145"/>
              <a:gd name="T17" fmla="*/ 25 h 144"/>
              <a:gd name="T18" fmla="*/ 117 w 145"/>
              <a:gd name="T19" fmla="*/ 15 h 144"/>
              <a:gd name="T20" fmla="*/ 108 w 145"/>
              <a:gd name="T21" fmla="*/ 9 h 144"/>
              <a:gd name="T22" fmla="*/ 101 w 145"/>
              <a:gd name="T23" fmla="*/ 17 h 144"/>
              <a:gd name="T24" fmla="*/ 92 w 145"/>
              <a:gd name="T25" fmla="*/ 13 h 144"/>
              <a:gd name="T26" fmla="*/ 92 w 145"/>
              <a:gd name="T27" fmla="*/ 2 h 144"/>
              <a:gd name="T28" fmla="*/ 82 w 145"/>
              <a:gd name="T29" fmla="*/ 0 h 144"/>
              <a:gd name="T30" fmla="*/ 78 w 145"/>
              <a:gd name="T31" fmla="*/ 10 h 144"/>
              <a:gd name="T32" fmla="*/ 72 w 145"/>
              <a:gd name="T33" fmla="*/ 10 h 144"/>
              <a:gd name="T34" fmla="*/ 66 w 145"/>
              <a:gd name="T35" fmla="*/ 2 h 144"/>
              <a:gd name="T36" fmla="*/ 63 w 145"/>
              <a:gd name="T37" fmla="*/ 0 h 144"/>
              <a:gd name="T38" fmla="*/ 52 w 145"/>
              <a:gd name="T39" fmla="*/ 4 h 144"/>
              <a:gd name="T40" fmla="*/ 45 w 145"/>
              <a:gd name="T41" fmla="*/ 17 h 144"/>
              <a:gd name="T42" fmla="*/ 38 w 145"/>
              <a:gd name="T43" fmla="*/ 9 h 144"/>
              <a:gd name="T44" fmla="*/ 28 w 145"/>
              <a:gd name="T45" fmla="*/ 14 h 144"/>
              <a:gd name="T46" fmla="*/ 32 w 145"/>
              <a:gd name="T47" fmla="*/ 25 h 144"/>
              <a:gd name="T48" fmla="*/ 18 w 145"/>
              <a:gd name="T49" fmla="*/ 27 h 144"/>
              <a:gd name="T50" fmla="*/ 15 w 145"/>
              <a:gd name="T51" fmla="*/ 28 h 144"/>
              <a:gd name="T52" fmla="*/ 10 w 145"/>
              <a:gd name="T53" fmla="*/ 39 h 144"/>
              <a:gd name="T54" fmla="*/ 14 w 145"/>
              <a:gd name="T55" fmla="*/ 52 h 144"/>
              <a:gd name="T56" fmla="*/ 5 w 145"/>
              <a:gd name="T57" fmla="*/ 51 h 144"/>
              <a:gd name="T58" fmla="*/ 2 w 145"/>
              <a:gd name="T59" fmla="*/ 53 h 144"/>
              <a:gd name="T60" fmla="*/ 2 w 145"/>
              <a:gd name="T61" fmla="*/ 65 h 144"/>
              <a:gd name="T62" fmla="*/ 11 w 145"/>
              <a:gd name="T63" fmla="*/ 77 h 144"/>
              <a:gd name="T64" fmla="*/ 0 w 145"/>
              <a:gd name="T65" fmla="*/ 82 h 144"/>
              <a:gd name="T66" fmla="*/ 5 w 145"/>
              <a:gd name="T67" fmla="*/ 93 h 144"/>
              <a:gd name="T68" fmla="*/ 14 w 145"/>
              <a:gd name="T69" fmla="*/ 91 h 144"/>
              <a:gd name="T70" fmla="*/ 17 w 145"/>
              <a:gd name="T71" fmla="*/ 100 h 144"/>
              <a:gd name="T72" fmla="*/ 10 w 145"/>
              <a:gd name="T73" fmla="*/ 108 h 144"/>
              <a:gd name="T74" fmla="*/ 17 w 145"/>
              <a:gd name="T75" fmla="*/ 117 h 144"/>
              <a:gd name="T76" fmla="*/ 26 w 145"/>
              <a:gd name="T77" fmla="*/ 112 h 144"/>
              <a:gd name="T78" fmla="*/ 28 w 145"/>
              <a:gd name="T79" fmla="*/ 127 h 144"/>
              <a:gd name="T80" fmla="*/ 37 w 145"/>
              <a:gd name="T81" fmla="*/ 135 h 144"/>
              <a:gd name="T82" fmla="*/ 40 w 145"/>
              <a:gd name="T83" fmla="*/ 134 h 144"/>
              <a:gd name="T84" fmla="*/ 53 w 145"/>
              <a:gd name="T85" fmla="*/ 131 h 144"/>
              <a:gd name="T86" fmla="*/ 52 w 145"/>
              <a:gd name="T87" fmla="*/ 140 h 144"/>
              <a:gd name="T88" fmla="*/ 63 w 145"/>
              <a:gd name="T89" fmla="*/ 144 h 144"/>
              <a:gd name="T90" fmla="*/ 66 w 145"/>
              <a:gd name="T91" fmla="*/ 142 h 144"/>
              <a:gd name="T92" fmla="*/ 73 w 145"/>
              <a:gd name="T93" fmla="*/ 134 h 144"/>
              <a:gd name="T94" fmla="*/ 80 w 145"/>
              <a:gd name="T95" fmla="*/ 142 h 144"/>
              <a:gd name="T96" fmla="*/ 82 w 145"/>
              <a:gd name="T97" fmla="*/ 144 h 144"/>
              <a:gd name="T98" fmla="*/ 93 w 145"/>
              <a:gd name="T99" fmla="*/ 140 h 144"/>
              <a:gd name="T100" fmla="*/ 101 w 145"/>
              <a:gd name="T101" fmla="*/ 127 h 144"/>
              <a:gd name="T102" fmla="*/ 108 w 145"/>
              <a:gd name="T103" fmla="*/ 136 h 144"/>
              <a:gd name="T104" fmla="*/ 117 w 145"/>
              <a:gd name="T105" fmla="*/ 130 h 144"/>
              <a:gd name="T106" fmla="*/ 113 w 145"/>
              <a:gd name="T107" fmla="*/ 119 h 144"/>
              <a:gd name="T108" fmla="*/ 128 w 145"/>
              <a:gd name="T109" fmla="*/ 117 h 144"/>
              <a:gd name="T110" fmla="*/ 131 w 145"/>
              <a:gd name="T111" fmla="*/ 117 h 144"/>
              <a:gd name="T112" fmla="*/ 135 w 145"/>
              <a:gd name="T113" fmla="*/ 106 h 144"/>
              <a:gd name="T114" fmla="*/ 132 w 145"/>
              <a:gd name="T115" fmla="*/ 92 h 144"/>
              <a:gd name="T116" fmla="*/ 141 w 145"/>
              <a:gd name="T117" fmla="*/ 93 h 144"/>
              <a:gd name="T118" fmla="*/ 143 w 145"/>
              <a:gd name="T119" fmla="*/ 91 h 144"/>
              <a:gd name="T120" fmla="*/ 143 w 145"/>
              <a:gd name="T121" fmla="*/ 79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5" h="144">
                <a:moveTo>
                  <a:pt x="143" y="79"/>
                </a:moveTo>
                <a:cubicBezTo>
                  <a:pt x="135" y="77"/>
                  <a:pt x="135" y="77"/>
                  <a:pt x="135" y="77"/>
                </a:cubicBezTo>
                <a:cubicBezTo>
                  <a:pt x="135" y="74"/>
                  <a:pt x="135" y="70"/>
                  <a:pt x="135" y="67"/>
                </a:cubicBezTo>
                <a:cubicBezTo>
                  <a:pt x="143" y="65"/>
                  <a:pt x="143" y="65"/>
                  <a:pt x="143" y="65"/>
                </a:cubicBezTo>
                <a:cubicBezTo>
                  <a:pt x="144" y="65"/>
                  <a:pt x="145" y="64"/>
                  <a:pt x="145" y="63"/>
                </a:cubicBezTo>
                <a:cubicBezTo>
                  <a:pt x="145" y="59"/>
                  <a:pt x="144" y="56"/>
                  <a:pt x="143" y="53"/>
                </a:cubicBezTo>
                <a:cubicBezTo>
                  <a:pt x="143" y="52"/>
                  <a:pt x="142" y="51"/>
                  <a:pt x="141" y="51"/>
                </a:cubicBezTo>
                <a:cubicBezTo>
                  <a:pt x="141" y="51"/>
                  <a:pt x="141" y="51"/>
                  <a:pt x="141" y="51"/>
                </a:cubicBezTo>
                <a:cubicBezTo>
                  <a:pt x="132" y="53"/>
                  <a:pt x="132" y="53"/>
                  <a:pt x="132" y="53"/>
                </a:cubicBezTo>
                <a:cubicBezTo>
                  <a:pt x="131" y="50"/>
                  <a:pt x="130" y="48"/>
                  <a:pt x="129" y="45"/>
                </a:cubicBezTo>
                <a:cubicBezTo>
                  <a:pt x="128" y="45"/>
                  <a:pt x="128" y="44"/>
                  <a:pt x="128" y="44"/>
                </a:cubicBezTo>
                <a:cubicBezTo>
                  <a:pt x="135" y="39"/>
                  <a:pt x="135" y="39"/>
                  <a:pt x="135" y="39"/>
                </a:cubicBezTo>
                <a:cubicBezTo>
                  <a:pt x="136" y="38"/>
                  <a:pt x="136" y="37"/>
                  <a:pt x="136" y="36"/>
                </a:cubicBezTo>
                <a:cubicBezTo>
                  <a:pt x="134" y="33"/>
                  <a:pt x="132" y="30"/>
                  <a:pt x="130" y="28"/>
                </a:cubicBezTo>
                <a:cubicBezTo>
                  <a:pt x="130" y="27"/>
                  <a:pt x="129" y="27"/>
                  <a:pt x="129" y="27"/>
                </a:cubicBezTo>
                <a:cubicBezTo>
                  <a:pt x="128" y="27"/>
                  <a:pt x="128" y="27"/>
                  <a:pt x="127" y="27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18" y="29"/>
                  <a:pt x="115" y="27"/>
                  <a:pt x="113" y="25"/>
                </a:cubicBezTo>
                <a:cubicBezTo>
                  <a:pt x="118" y="18"/>
                  <a:pt x="118" y="18"/>
                  <a:pt x="118" y="18"/>
                </a:cubicBezTo>
                <a:cubicBezTo>
                  <a:pt x="118" y="17"/>
                  <a:pt x="118" y="15"/>
                  <a:pt x="117" y="15"/>
                </a:cubicBezTo>
                <a:cubicBezTo>
                  <a:pt x="114" y="13"/>
                  <a:pt x="112" y="11"/>
                  <a:pt x="109" y="9"/>
                </a:cubicBezTo>
                <a:cubicBezTo>
                  <a:pt x="109" y="9"/>
                  <a:pt x="108" y="9"/>
                  <a:pt x="108" y="9"/>
                </a:cubicBezTo>
                <a:cubicBezTo>
                  <a:pt x="107" y="9"/>
                  <a:pt x="106" y="9"/>
                  <a:pt x="106" y="10"/>
                </a:cubicBezTo>
                <a:cubicBezTo>
                  <a:pt x="101" y="17"/>
                  <a:pt x="101" y="17"/>
                  <a:pt x="101" y="17"/>
                </a:cubicBezTo>
                <a:cubicBezTo>
                  <a:pt x="98" y="16"/>
                  <a:pt x="96" y="15"/>
                  <a:pt x="93" y="14"/>
                </a:cubicBezTo>
                <a:cubicBezTo>
                  <a:pt x="92" y="14"/>
                  <a:pt x="92" y="13"/>
                  <a:pt x="92" y="13"/>
                </a:cubicBezTo>
                <a:cubicBezTo>
                  <a:pt x="93" y="5"/>
                  <a:pt x="93" y="5"/>
                  <a:pt x="93" y="5"/>
                </a:cubicBezTo>
                <a:cubicBezTo>
                  <a:pt x="94" y="4"/>
                  <a:pt x="93" y="2"/>
                  <a:pt x="92" y="2"/>
                </a:cubicBezTo>
                <a:cubicBezTo>
                  <a:pt x="88" y="1"/>
                  <a:pt x="85" y="1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1" y="0"/>
                  <a:pt x="80" y="1"/>
                  <a:pt x="80" y="2"/>
                </a:cubicBezTo>
                <a:cubicBezTo>
                  <a:pt x="78" y="10"/>
                  <a:pt x="78" y="10"/>
                  <a:pt x="78" y="10"/>
                </a:cubicBezTo>
                <a:cubicBezTo>
                  <a:pt x="76" y="10"/>
                  <a:pt x="74" y="10"/>
                  <a:pt x="72" y="10"/>
                </a:cubicBezTo>
                <a:cubicBezTo>
                  <a:pt x="72" y="10"/>
                  <a:pt x="72" y="10"/>
                  <a:pt x="72" y="10"/>
                </a:cubicBezTo>
                <a:cubicBezTo>
                  <a:pt x="71" y="10"/>
                  <a:pt x="69" y="10"/>
                  <a:pt x="68" y="10"/>
                </a:cubicBezTo>
                <a:cubicBezTo>
                  <a:pt x="66" y="2"/>
                  <a:pt x="66" y="2"/>
                  <a:pt x="66" y="2"/>
                </a:cubicBezTo>
                <a:cubicBezTo>
                  <a:pt x="66" y="1"/>
                  <a:pt x="65" y="0"/>
                  <a:pt x="64" y="0"/>
                </a:cubicBezTo>
                <a:cubicBezTo>
                  <a:pt x="64" y="0"/>
                  <a:pt x="64" y="0"/>
                  <a:pt x="63" y="0"/>
                </a:cubicBezTo>
                <a:cubicBezTo>
                  <a:pt x="60" y="0"/>
                  <a:pt x="57" y="1"/>
                  <a:pt x="54" y="2"/>
                </a:cubicBezTo>
                <a:cubicBezTo>
                  <a:pt x="53" y="2"/>
                  <a:pt x="52" y="3"/>
                  <a:pt x="52" y="4"/>
                </a:cubicBezTo>
                <a:cubicBezTo>
                  <a:pt x="54" y="13"/>
                  <a:pt x="54" y="13"/>
                  <a:pt x="54" y="13"/>
                </a:cubicBezTo>
                <a:cubicBezTo>
                  <a:pt x="50" y="14"/>
                  <a:pt x="47" y="15"/>
                  <a:pt x="45" y="17"/>
                </a:cubicBezTo>
                <a:cubicBezTo>
                  <a:pt x="39" y="10"/>
                  <a:pt x="39" y="10"/>
                  <a:pt x="39" y="10"/>
                </a:cubicBezTo>
                <a:cubicBezTo>
                  <a:pt x="39" y="9"/>
                  <a:pt x="38" y="9"/>
                  <a:pt x="38" y="9"/>
                </a:cubicBezTo>
                <a:cubicBezTo>
                  <a:pt x="37" y="9"/>
                  <a:pt x="37" y="9"/>
                  <a:pt x="36" y="9"/>
                </a:cubicBezTo>
                <a:cubicBezTo>
                  <a:pt x="34" y="11"/>
                  <a:pt x="31" y="12"/>
                  <a:pt x="28" y="14"/>
                </a:cubicBezTo>
                <a:cubicBezTo>
                  <a:pt x="27" y="15"/>
                  <a:pt x="27" y="16"/>
                  <a:pt x="28" y="17"/>
                </a:cubicBezTo>
                <a:cubicBezTo>
                  <a:pt x="32" y="25"/>
                  <a:pt x="32" y="25"/>
                  <a:pt x="32" y="25"/>
                </a:cubicBezTo>
                <a:cubicBezTo>
                  <a:pt x="30" y="27"/>
                  <a:pt x="28" y="29"/>
                  <a:pt x="25" y="32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7" y="27"/>
                  <a:pt x="17" y="27"/>
                </a:cubicBezTo>
                <a:cubicBezTo>
                  <a:pt x="16" y="27"/>
                  <a:pt x="15" y="27"/>
                  <a:pt x="15" y="28"/>
                </a:cubicBezTo>
                <a:cubicBezTo>
                  <a:pt x="13" y="30"/>
                  <a:pt x="11" y="33"/>
                  <a:pt x="9" y="36"/>
                </a:cubicBezTo>
                <a:cubicBezTo>
                  <a:pt x="9" y="37"/>
                  <a:pt x="9" y="38"/>
                  <a:pt x="10" y="39"/>
                </a:cubicBezTo>
                <a:cubicBezTo>
                  <a:pt x="17" y="44"/>
                  <a:pt x="17" y="44"/>
                  <a:pt x="17" y="44"/>
                </a:cubicBezTo>
                <a:cubicBezTo>
                  <a:pt x="16" y="46"/>
                  <a:pt x="15" y="49"/>
                  <a:pt x="14" y="52"/>
                </a:cubicBezTo>
                <a:cubicBezTo>
                  <a:pt x="14" y="52"/>
                  <a:pt x="14" y="53"/>
                  <a:pt x="14" y="53"/>
                </a:cubicBezTo>
                <a:cubicBezTo>
                  <a:pt x="5" y="51"/>
                  <a:pt x="5" y="51"/>
                  <a:pt x="5" y="51"/>
                </a:cubicBezTo>
                <a:cubicBezTo>
                  <a:pt x="5" y="51"/>
                  <a:pt x="5" y="51"/>
                  <a:pt x="4" y="51"/>
                </a:cubicBezTo>
                <a:cubicBezTo>
                  <a:pt x="3" y="51"/>
                  <a:pt x="3" y="52"/>
                  <a:pt x="2" y="53"/>
                </a:cubicBezTo>
                <a:cubicBezTo>
                  <a:pt x="1" y="56"/>
                  <a:pt x="1" y="60"/>
                  <a:pt x="0" y="63"/>
                </a:cubicBezTo>
                <a:cubicBezTo>
                  <a:pt x="0" y="64"/>
                  <a:pt x="1" y="65"/>
                  <a:pt x="2" y="65"/>
                </a:cubicBezTo>
                <a:cubicBezTo>
                  <a:pt x="11" y="67"/>
                  <a:pt x="11" y="67"/>
                  <a:pt x="11" y="67"/>
                </a:cubicBezTo>
                <a:cubicBezTo>
                  <a:pt x="10" y="70"/>
                  <a:pt x="10" y="74"/>
                  <a:pt x="11" y="77"/>
                </a:cubicBezTo>
                <a:cubicBezTo>
                  <a:pt x="2" y="79"/>
                  <a:pt x="2" y="79"/>
                  <a:pt x="2" y="79"/>
                </a:cubicBezTo>
                <a:cubicBezTo>
                  <a:pt x="1" y="79"/>
                  <a:pt x="0" y="80"/>
                  <a:pt x="0" y="82"/>
                </a:cubicBezTo>
                <a:cubicBezTo>
                  <a:pt x="1" y="85"/>
                  <a:pt x="2" y="88"/>
                  <a:pt x="2" y="91"/>
                </a:cubicBezTo>
                <a:cubicBezTo>
                  <a:pt x="3" y="92"/>
                  <a:pt x="4" y="93"/>
                  <a:pt x="5" y="93"/>
                </a:cubicBezTo>
                <a:cubicBezTo>
                  <a:pt x="5" y="93"/>
                  <a:pt x="5" y="93"/>
                  <a:pt x="5" y="93"/>
                </a:cubicBezTo>
                <a:cubicBezTo>
                  <a:pt x="14" y="91"/>
                  <a:pt x="14" y="91"/>
                  <a:pt x="14" y="91"/>
                </a:cubicBezTo>
                <a:cubicBezTo>
                  <a:pt x="15" y="94"/>
                  <a:pt x="16" y="97"/>
                  <a:pt x="17" y="99"/>
                </a:cubicBezTo>
                <a:cubicBezTo>
                  <a:pt x="17" y="100"/>
                  <a:pt x="17" y="100"/>
                  <a:pt x="17" y="100"/>
                </a:cubicBezTo>
                <a:cubicBezTo>
                  <a:pt x="10" y="105"/>
                  <a:pt x="10" y="105"/>
                  <a:pt x="10" y="105"/>
                </a:cubicBezTo>
                <a:cubicBezTo>
                  <a:pt x="9" y="106"/>
                  <a:pt x="9" y="107"/>
                  <a:pt x="10" y="108"/>
                </a:cubicBezTo>
                <a:cubicBezTo>
                  <a:pt x="11" y="111"/>
                  <a:pt x="13" y="114"/>
                  <a:pt x="15" y="117"/>
                </a:cubicBezTo>
                <a:cubicBezTo>
                  <a:pt x="16" y="117"/>
                  <a:pt x="16" y="117"/>
                  <a:pt x="17" y="117"/>
                </a:cubicBezTo>
                <a:cubicBezTo>
                  <a:pt x="17" y="117"/>
                  <a:pt x="18" y="117"/>
                  <a:pt x="18" y="117"/>
                </a:cubicBezTo>
                <a:cubicBezTo>
                  <a:pt x="26" y="112"/>
                  <a:pt x="26" y="112"/>
                  <a:pt x="26" y="112"/>
                </a:cubicBezTo>
                <a:cubicBezTo>
                  <a:pt x="28" y="115"/>
                  <a:pt x="30" y="117"/>
                  <a:pt x="33" y="119"/>
                </a:cubicBezTo>
                <a:cubicBezTo>
                  <a:pt x="28" y="127"/>
                  <a:pt x="28" y="127"/>
                  <a:pt x="28" y="127"/>
                </a:cubicBezTo>
                <a:cubicBezTo>
                  <a:pt x="27" y="128"/>
                  <a:pt x="27" y="129"/>
                  <a:pt x="28" y="130"/>
                </a:cubicBezTo>
                <a:cubicBezTo>
                  <a:pt x="31" y="132"/>
                  <a:pt x="34" y="133"/>
                  <a:pt x="37" y="135"/>
                </a:cubicBezTo>
                <a:cubicBezTo>
                  <a:pt x="37" y="135"/>
                  <a:pt x="37" y="135"/>
                  <a:pt x="38" y="135"/>
                </a:cubicBezTo>
                <a:cubicBezTo>
                  <a:pt x="38" y="135"/>
                  <a:pt x="39" y="135"/>
                  <a:pt x="40" y="134"/>
                </a:cubicBezTo>
                <a:cubicBezTo>
                  <a:pt x="45" y="127"/>
                  <a:pt x="45" y="127"/>
                  <a:pt x="45" y="127"/>
                </a:cubicBezTo>
                <a:cubicBezTo>
                  <a:pt x="47" y="129"/>
                  <a:pt x="50" y="130"/>
                  <a:pt x="53" y="131"/>
                </a:cubicBezTo>
                <a:cubicBezTo>
                  <a:pt x="53" y="131"/>
                  <a:pt x="53" y="131"/>
                  <a:pt x="54" y="131"/>
                </a:cubicBezTo>
                <a:cubicBezTo>
                  <a:pt x="52" y="140"/>
                  <a:pt x="52" y="140"/>
                  <a:pt x="52" y="140"/>
                </a:cubicBezTo>
                <a:cubicBezTo>
                  <a:pt x="52" y="141"/>
                  <a:pt x="53" y="142"/>
                  <a:pt x="54" y="142"/>
                </a:cubicBezTo>
                <a:cubicBezTo>
                  <a:pt x="57" y="143"/>
                  <a:pt x="60" y="144"/>
                  <a:pt x="63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6" y="143"/>
                  <a:pt x="66" y="142"/>
                </a:cubicBezTo>
                <a:cubicBezTo>
                  <a:pt x="68" y="134"/>
                  <a:pt x="68" y="134"/>
                  <a:pt x="68" y="134"/>
                </a:cubicBezTo>
                <a:cubicBezTo>
                  <a:pt x="70" y="134"/>
                  <a:pt x="71" y="134"/>
                  <a:pt x="73" y="134"/>
                </a:cubicBezTo>
                <a:cubicBezTo>
                  <a:pt x="75" y="134"/>
                  <a:pt x="76" y="134"/>
                  <a:pt x="78" y="134"/>
                </a:cubicBezTo>
                <a:cubicBezTo>
                  <a:pt x="80" y="142"/>
                  <a:pt x="80" y="142"/>
                  <a:pt x="80" y="142"/>
                </a:cubicBezTo>
                <a:cubicBezTo>
                  <a:pt x="80" y="143"/>
                  <a:pt x="81" y="144"/>
                  <a:pt x="82" y="144"/>
                </a:cubicBezTo>
                <a:cubicBezTo>
                  <a:pt x="82" y="144"/>
                  <a:pt x="82" y="144"/>
                  <a:pt x="82" y="144"/>
                </a:cubicBezTo>
                <a:cubicBezTo>
                  <a:pt x="85" y="144"/>
                  <a:pt x="89" y="143"/>
                  <a:pt x="92" y="142"/>
                </a:cubicBezTo>
                <a:cubicBezTo>
                  <a:pt x="93" y="142"/>
                  <a:pt x="94" y="141"/>
                  <a:pt x="93" y="140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5" y="130"/>
                  <a:pt x="98" y="129"/>
                  <a:pt x="101" y="127"/>
                </a:cubicBezTo>
                <a:cubicBezTo>
                  <a:pt x="106" y="135"/>
                  <a:pt x="106" y="135"/>
                  <a:pt x="106" y="135"/>
                </a:cubicBezTo>
                <a:cubicBezTo>
                  <a:pt x="106" y="135"/>
                  <a:pt x="107" y="136"/>
                  <a:pt x="108" y="136"/>
                </a:cubicBezTo>
                <a:cubicBezTo>
                  <a:pt x="108" y="136"/>
                  <a:pt x="109" y="135"/>
                  <a:pt x="109" y="135"/>
                </a:cubicBezTo>
                <a:cubicBezTo>
                  <a:pt x="112" y="134"/>
                  <a:pt x="115" y="132"/>
                  <a:pt x="117" y="130"/>
                </a:cubicBezTo>
                <a:cubicBezTo>
                  <a:pt x="118" y="129"/>
                  <a:pt x="118" y="128"/>
                  <a:pt x="118" y="127"/>
                </a:cubicBezTo>
                <a:cubicBezTo>
                  <a:pt x="113" y="119"/>
                  <a:pt x="113" y="119"/>
                  <a:pt x="113" y="119"/>
                </a:cubicBezTo>
                <a:cubicBezTo>
                  <a:pt x="116" y="117"/>
                  <a:pt x="118" y="115"/>
                  <a:pt x="120" y="112"/>
                </a:cubicBezTo>
                <a:cubicBezTo>
                  <a:pt x="128" y="117"/>
                  <a:pt x="128" y="117"/>
                  <a:pt x="128" y="117"/>
                </a:cubicBezTo>
                <a:cubicBezTo>
                  <a:pt x="128" y="117"/>
                  <a:pt x="128" y="118"/>
                  <a:pt x="129" y="118"/>
                </a:cubicBezTo>
                <a:cubicBezTo>
                  <a:pt x="129" y="118"/>
                  <a:pt x="130" y="117"/>
                  <a:pt x="131" y="117"/>
                </a:cubicBezTo>
                <a:cubicBezTo>
                  <a:pt x="133" y="114"/>
                  <a:pt x="134" y="111"/>
                  <a:pt x="136" y="109"/>
                </a:cubicBezTo>
                <a:cubicBezTo>
                  <a:pt x="137" y="108"/>
                  <a:pt x="136" y="106"/>
                  <a:pt x="135" y="106"/>
                </a:cubicBezTo>
                <a:cubicBezTo>
                  <a:pt x="128" y="100"/>
                  <a:pt x="128" y="100"/>
                  <a:pt x="128" y="100"/>
                </a:cubicBezTo>
                <a:cubicBezTo>
                  <a:pt x="129" y="98"/>
                  <a:pt x="131" y="95"/>
                  <a:pt x="132" y="92"/>
                </a:cubicBezTo>
                <a:cubicBezTo>
                  <a:pt x="132" y="92"/>
                  <a:pt x="132" y="92"/>
                  <a:pt x="132" y="91"/>
                </a:cubicBezTo>
                <a:cubicBezTo>
                  <a:pt x="141" y="93"/>
                  <a:pt x="141" y="93"/>
                  <a:pt x="141" y="93"/>
                </a:cubicBezTo>
                <a:cubicBezTo>
                  <a:pt x="141" y="93"/>
                  <a:pt x="141" y="93"/>
                  <a:pt x="141" y="93"/>
                </a:cubicBezTo>
                <a:cubicBezTo>
                  <a:pt x="142" y="93"/>
                  <a:pt x="143" y="92"/>
                  <a:pt x="143" y="91"/>
                </a:cubicBezTo>
                <a:cubicBezTo>
                  <a:pt x="144" y="88"/>
                  <a:pt x="145" y="85"/>
                  <a:pt x="145" y="82"/>
                </a:cubicBezTo>
                <a:cubicBezTo>
                  <a:pt x="145" y="80"/>
                  <a:pt x="145" y="79"/>
                  <a:pt x="143" y="79"/>
                </a:cubicBezTo>
                <a:close/>
              </a:path>
            </a:pathLst>
          </a:custGeom>
          <a:solidFill>
            <a:srgbClr val="239CCE">
              <a:alpha val="60000"/>
            </a:srgbClr>
          </a:solidFill>
          <a:ln w="19050" cap="rnd">
            <a:solidFill>
              <a:srgbClr val="239CCE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36" name="Freeform 8"/>
          <p:cNvSpPr>
            <a:spLocks/>
          </p:cNvSpPr>
          <p:nvPr/>
        </p:nvSpPr>
        <p:spPr bwMode="auto">
          <a:xfrm>
            <a:off x="7600182" y="3824209"/>
            <a:ext cx="2168411" cy="2141227"/>
          </a:xfrm>
          <a:custGeom>
            <a:avLst/>
            <a:gdLst>
              <a:gd name="T0" fmla="*/ 135 w 146"/>
              <a:gd name="T1" fmla="*/ 77 h 144"/>
              <a:gd name="T2" fmla="*/ 144 w 146"/>
              <a:gd name="T3" fmla="*/ 65 h 144"/>
              <a:gd name="T4" fmla="*/ 143 w 146"/>
              <a:gd name="T5" fmla="*/ 53 h 144"/>
              <a:gd name="T6" fmla="*/ 141 w 146"/>
              <a:gd name="T7" fmla="*/ 51 h 144"/>
              <a:gd name="T8" fmla="*/ 129 w 146"/>
              <a:gd name="T9" fmla="*/ 45 h 144"/>
              <a:gd name="T10" fmla="*/ 135 w 146"/>
              <a:gd name="T11" fmla="*/ 39 h 144"/>
              <a:gd name="T12" fmla="*/ 131 w 146"/>
              <a:gd name="T13" fmla="*/ 27 h 144"/>
              <a:gd name="T14" fmla="*/ 128 w 146"/>
              <a:gd name="T15" fmla="*/ 27 h 144"/>
              <a:gd name="T16" fmla="*/ 113 w 146"/>
              <a:gd name="T17" fmla="*/ 25 h 144"/>
              <a:gd name="T18" fmla="*/ 117 w 146"/>
              <a:gd name="T19" fmla="*/ 14 h 144"/>
              <a:gd name="T20" fmla="*/ 108 w 146"/>
              <a:gd name="T21" fmla="*/ 9 h 144"/>
              <a:gd name="T22" fmla="*/ 101 w 146"/>
              <a:gd name="T23" fmla="*/ 17 h 144"/>
              <a:gd name="T24" fmla="*/ 92 w 146"/>
              <a:gd name="T25" fmla="*/ 13 h 144"/>
              <a:gd name="T26" fmla="*/ 92 w 146"/>
              <a:gd name="T27" fmla="*/ 2 h 144"/>
              <a:gd name="T28" fmla="*/ 82 w 146"/>
              <a:gd name="T29" fmla="*/ 0 h 144"/>
              <a:gd name="T30" fmla="*/ 78 w 146"/>
              <a:gd name="T31" fmla="*/ 10 h 144"/>
              <a:gd name="T32" fmla="*/ 73 w 146"/>
              <a:gd name="T33" fmla="*/ 10 h 144"/>
              <a:gd name="T34" fmla="*/ 66 w 146"/>
              <a:gd name="T35" fmla="*/ 1 h 144"/>
              <a:gd name="T36" fmla="*/ 64 w 146"/>
              <a:gd name="T37" fmla="*/ 0 h 144"/>
              <a:gd name="T38" fmla="*/ 52 w 146"/>
              <a:gd name="T39" fmla="*/ 4 h 144"/>
              <a:gd name="T40" fmla="*/ 45 w 146"/>
              <a:gd name="T41" fmla="*/ 17 h 144"/>
              <a:gd name="T42" fmla="*/ 38 w 146"/>
              <a:gd name="T43" fmla="*/ 8 h 144"/>
              <a:gd name="T44" fmla="*/ 29 w 146"/>
              <a:gd name="T45" fmla="*/ 14 h 144"/>
              <a:gd name="T46" fmla="*/ 33 w 146"/>
              <a:gd name="T47" fmla="*/ 25 h 144"/>
              <a:gd name="T48" fmla="*/ 18 w 146"/>
              <a:gd name="T49" fmla="*/ 27 h 144"/>
              <a:gd name="T50" fmla="*/ 15 w 146"/>
              <a:gd name="T51" fmla="*/ 27 h 144"/>
              <a:gd name="T52" fmla="*/ 10 w 146"/>
              <a:gd name="T53" fmla="*/ 38 h 144"/>
              <a:gd name="T54" fmla="*/ 14 w 146"/>
              <a:gd name="T55" fmla="*/ 52 h 144"/>
              <a:gd name="T56" fmla="*/ 5 w 146"/>
              <a:gd name="T57" fmla="*/ 51 h 144"/>
              <a:gd name="T58" fmla="*/ 3 w 146"/>
              <a:gd name="T59" fmla="*/ 53 h 144"/>
              <a:gd name="T60" fmla="*/ 2 w 146"/>
              <a:gd name="T61" fmla="*/ 65 h 144"/>
              <a:gd name="T62" fmla="*/ 11 w 146"/>
              <a:gd name="T63" fmla="*/ 77 h 144"/>
              <a:gd name="T64" fmla="*/ 1 w 146"/>
              <a:gd name="T65" fmla="*/ 81 h 144"/>
              <a:gd name="T66" fmla="*/ 5 w 146"/>
              <a:gd name="T67" fmla="*/ 92 h 144"/>
              <a:gd name="T68" fmla="*/ 14 w 146"/>
              <a:gd name="T69" fmla="*/ 91 h 144"/>
              <a:gd name="T70" fmla="*/ 18 w 146"/>
              <a:gd name="T71" fmla="*/ 100 h 144"/>
              <a:gd name="T72" fmla="*/ 10 w 146"/>
              <a:gd name="T73" fmla="*/ 108 h 144"/>
              <a:gd name="T74" fmla="*/ 17 w 146"/>
              <a:gd name="T75" fmla="*/ 117 h 144"/>
              <a:gd name="T76" fmla="*/ 26 w 146"/>
              <a:gd name="T77" fmla="*/ 112 h 144"/>
              <a:gd name="T78" fmla="*/ 28 w 146"/>
              <a:gd name="T79" fmla="*/ 126 h 144"/>
              <a:gd name="T80" fmla="*/ 37 w 146"/>
              <a:gd name="T81" fmla="*/ 135 h 144"/>
              <a:gd name="T82" fmla="*/ 40 w 146"/>
              <a:gd name="T83" fmla="*/ 134 h 144"/>
              <a:gd name="T84" fmla="*/ 53 w 146"/>
              <a:gd name="T85" fmla="*/ 130 h 144"/>
              <a:gd name="T86" fmla="*/ 52 w 146"/>
              <a:gd name="T87" fmla="*/ 139 h 144"/>
              <a:gd name="T88" fmla="*/ 64 w 146"/>
              <a:gd name="T89" fmla="*/ 144 h 144"/>
              <a:gd name="T90" fmla="*/ 66 w 146"/>
              <a:gd name="T91" fmla="*/ 142 h 144"/>
              <a:gd name="T92" fmla="*/ 73 w 146"/>
              <a:gd name="T93" fmla="*/ 134 h 144"/>
              <a:gd name="T94" fmla="*/ 80 w 146"/>
              <a:gd name="T95" fmla="*/ 142 h 144"/>
              <a:gd name="T96" fmla="*/ 82 w 146"/>
              <a:gd name="T97" fmla="*/ 144 h 144"/>
              <a:gd name="T98" fmla="*/ 94 w 146"/>
              <a:gd name="T99" fmla="*/ 139 h 144"/>
              <a:gd name="T100" fmla="*/ 101 w 146"/>
              <a:gd name="T101" fmla="*/ 127 h 144"/>
              <a:gd name="T102" fmla="*/ 108 w 146"/>
              <a:gd name="T103" fmla="*/ 135 h 144"/>
              <a:gd name="T104" fmla="*/ 118 w 146"/>
              <a:gd name="T105" fmla="*/ 130 h 144"/>
              <a:gd name="T106" fmla="*/ 113 w 146"/>
              <a:gd name="T107" fmla="*/ 119 h 144"/>
              <a:gd name="T108" fmla="*/ 128 w 146"/>
              <a:gd name="T109" fmla="*/ 117 h 144"/>
              <a:gd name="T110" fmla="*/ 131 w 146"/>
              <a:gd name="T111" fmla="*/ 116 h 144"/>
              <a:gd name="T112" fmla="*/ 136 w 146"/>
              <a:gd name="T113" fmla="*/ 105 h 144"/>
              <a:gd name="T114" fmla="*/ 132 w 146"/>
              <a:gd name="T115" fmla="*/ 92 h 144"/>
              <a:gd name="T116" fmla="*/ 141 w 146"/>
              <a:gd name="T117" fmla="*/ 92 h 144"/>
              <a:gd name="T118" fmla="*/ 144 w 146"/>
              <a:gd name="T119" fmla="*/ 91 h 144"/>
              <a:gd name="T120" fmla="*/ 144 w 146"/>
              <a:gd name="T121" fmla="*/ 79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6" h="144">
                <a:moveTo>
                  <a:pt x="144" y="79"/>
                </a:moveTo>
                <a:cubicBezTo>
                  <a:pt x="135" y="77"/>
                  <a:pt x="135" y="77"/>
                  <a:pt x="135" y="77"/>
                </a:cubicBezTo>
                <a:cubicBezTo>
                  <a:pt x="135" y="73"/>
                  <a:pt x="135" y="70"/>
                  <a:pt x="135" y="67"/>
                </a:cubicBezTo>
                <a:cubicBezTo>
                  <a:pt x="144" y="65"/>
                  <a:pt x="144" y="65"/>
                  <a:pt x="144" y="65"/>
                </a:cubicBezTo>
                <a:cubicBezTo>
                  <a:pt x="145" y="65"/>
                  <a:pt x="146" y="64"/>
                  <a:pt x="145" y="62"/>
                </a:cubicBezTo>
                <a:cubicBezTo>
                  <a:pt x="145" y="59"/>
                  <a:pt x="144" y="56"/>
                  <a:pt x="143" y="53"/>
                </a:cubicBezTo>
                <a:cubicBezTo>
                  <a:pt x="143" y="52"/>
                  <a:pt x="142" y="51"/>
                  <a:pt x="141" y="51"/>
                </a:cubicBezTo>
                <a:cubicBezTo>
                  <a:pt x="141" y="51"/>
                  <a:pt x="141" y="51"/>
                  <a:pt x="141" y="51"/>
                </a:cubicBezTo>
                <a:cubicBezTo>
                  <a:pt x="132" y="53"/>
                  <a:pt x="132" y="53"/>
                  <a:pt x="132" y="53"/>
                </a:cubicBezTo>
                <a:cubicBezTo>
                  <a:pt x="131" y="50"/>
                  <a:pt x="130" y="47"/>
                  <a:pt x="129" y="45"/>
                </a:cubicBezTo>
                <a:cubicBezTo>
                  <a:pt x="129" y="44"/>
                  <a:pt x="128" y="44"/>
                  <a:pt x="128" y="44"/>
                </a:cubicBezTo>
                <a:cubicBezTo>
                  <a:pt x="135" y="39"/>
                  <a:pt x="135" y="39"/>
                  <a:pt x="135" y="39"/>
                </a:cubicBezTo>
                <a:cubicBezTo>
                  <a:pt x="136" y="38"/>
                  <a:pt x="137" y="37"/>
                  <a:pt x="136" y="36"/>
                </a:cubicBezTo>
                <a:cubicBezTo>
                  <a:pt x="134" y="33"/>
                  <a:pt x="133" y="30"/>
                  <a:pt x="131" y="27"/>
                </a:cubicBezTo>
                <a:cubicBezTo>
                  <a:pt x="130" y="27"/>
                  <a:pt x="130" y="27"/>
                  <a:pt x="129" y="27"/>
                </a:cubicBezTo>
                <a:cubicBezTo>
                  <a:pt x="128" y="27"/>
                  <a:pt x="128" y="27"/>
                  <a:pt x="128" y="27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18" y="29"/>
                  <a:pt x="116" y="27"/>
                  <a:pt x="113" y="25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19" y="16"/>
                  <a:pt x="118" y="15"/>
                  <a:pt x="117" y="14"/>
                </a:cubicBezTo>
                <a:cubicBezTo>
                  <a:pt x="115" y="12"/>
                  <a:pt x="112" y="10"/>
                  <a:pt x="109" y="9"/>
                </a:cubicBezTo>
                <a:cubicBezTo>
                  <a:pt x="109" y="9"/>
                  <a:pt x="108" y="9"/>
                  <a:pt x="108" y="9"/>
                </a:cubicBezTo>
                <a:cubicBezTo>
                  <a:pt x="107" y="9"/>
                  <a:pt x="107" y="9"/>
                  <a:pt x="106" y="10"/>
                </a:cubicBezTo>
                <a:cubicBezTo>
                  <a:pt x="101" y="17"/>
                  <a:pt x="101" y="17"/>
                  <a:pt x="101" y="17"/>
                </a:cubicBezTo>
                <a:cubicBezTo>
                  <a:pt x="99" y="15"/>
                  <a:pt x="96" y="14"/>
                  <a:pt x="93" y="13"/>
                </a:cubicBezTo>
                <a:cubicBezTo>
                  <a:pt x="93" y="13"/>
                  <a:pt x="92" y="13"/>
                  <a:pt x="92" y="13"/>
                </a:cubicBezTo>
                <a:cubicBezTo>
                  <a:pt x="94" y="4"/>
                  <a:pt x="94" y="4"/>
                  <a:pt x="94" y="4"/>
                </a:cubicBezTo>
                <a:cubicBezTo>
                  <a:pt x="94" y="3"/>
                  <a:pt x="93" y="2"/>
                  <a:pt x="92" y="2"/>
                </a:cubicBezTo>
                <a:cubicBezTo>
                  <a:pt x="89" y="1"/>
                  <a:pt x="86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1" y="0"/>
                  <a:pt x="80" y="0"/>
                  <a:pt x="80" y="2"/>
                </a:cubicBezTo>
                <a:cubicBezTo>
                  <a:pt x="78" y="10"/>
                  <a:pt x="78" y="10"/>
                  <a:pt x="78" y="10"/>
                </a:cubicBezTo>
                <a:cubicBezTo>
                  <a:pt x="76" y="10"/>
                  <a:pt x="75" y="10"/>
                  <a:pt x="73" y="10"/>
                </a:cubicBezTo>
                <a:cubicBezTo>
                  <a:pt x="73" y="10"/>
                  <a:pt x="73" y="10"/>
                  <a:pt x="73" y="10"/>
                </a:cubicBezTo>
                <a:cubicBezTo>
                  <a:pt x="71" y="10"/>
                  <a:pt x="70" y="10"/>
                  <a:pt x="68" y="10"/>
                </a:cubicBezTo>
                <a:cubicBezTo>
                  <a:pt x="66" y="1"/>
                  <a:pt x="66" y="1"/>
                  <a:pt x="66" y="1"/>
                </a:cubicBezTo>
                <a:cubicBezTo>
                  <a:pt x="66" y="0"/>
                  <a:pt x="65" y="0"/>
                  <a:pt x="64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0" y="0"/>
                  <a:pt x="57" y="1"/>
                  <a:pt x="54" y="2"/>
                </a:cubicBezTo>
                <a:cubicBezTo>
                  <a:pt x="53" y="2"/>
                  <a:pt x="52" y="3"/>
                  <a:pt x="52" y="4"/>
                </a:cubicBezTo>
                <a:cubicBezTo>
                  <a:pt x="54" y="13"/>
                  <a:pt x="54" y="13"/>
                  <a:pt x="54" y="13"/>
                </a:cubicBezTo>
                <a:cubicBezTo>
                  <a:pt x="51" y="14"/>
                  <a:pt x="48" y="15"/>
                  <a:pt x="45" y="17"/>
                </a:cubicBezTo>
                <a:cubicBezTo>
                  <a:pt x="40" y="9"/>
                  <a:pt x="40" y="9"/>
                  <a:pt x="40" y="9"/>
                </a:cubicBezTo>
                <a:cubicBezTo>
                  <a:pt x="39" y="9"/>
                  <a:pt x="39" y="8"/>
                  <a:pt x="38" y="8"/>
                </a:cubicBezTo>
                <a:cubicBezTo>
                  <a:pt x="38" y="8"/>
                  <a:pt x="37" y="8"/>
                  <a:pt x="37" y="9"/>
                </a:cubicBezTo>
                <a:cubicBezTo>
                  <a:pt x="34" y="10"/>
                  <a:pt x="31" y="12"/>
                  <a:pt x="29" y="14"/>
                </a:cubicBezTo>
                <a:cubicBezTo>
                  <a:pt x="28" y="15"/>
                  <a:pt x="27" y="16"/>
                  <a:pt x="28" y="17"/>
                </a:cubicBezTo>
                <a:cubicBezTo>
                  <a:pt x="33" y="25"/>
                  <a:pt x="33" y="25"/>
                  <a:pt x="33" y="25"/>
                </a:cubicBezTo>
                <a:cubicBezTo>
                  <a:pt x="30" y="27"/>
                  <a:pt x="28" y="29"/>
                  <a:pt x="26" y="31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6"/>
                  <a:pt x="17" y="26"/>
                  <a:pt x="17" y="26"/>
                </a:cubicBezTo>
                <a:cubicBezTo>
                  <a:pt x="16" y="26"/>
                  <a:pt x="16" y="27"/>
                  <a:pt x="15" y="27"/>
                </a:cubicBezTo>
                <a:cubicBezTo>
                  <a:pt x="13" y="30"/>
                  <a:pt x="11" y="33"/>
                  <a:pt x="10" y="35"/>
                </a:cubicBezTo>
                <a:cubicBezTo>
                  <a:pt x="9" y="36"/>
                  <a:pt x="9" y="38"/>
                  <a:pt x="10" y="38"/>
                </a:cubicBezTo>
                <a:cubicBezTo>
                  <a:pt x="18" y="44"/>
                  <a:pt x="18" y="44"/>
                  <a:pt x="18" y="44"/>
                </a:cubicBezTo>
                <a:cubicBezTo>
                  <a:pt x="16" y="46"/>
                  <a:pt x="15" y="49"/>
                  <a:pt x="14" y="52"/>
                </a:cubicBezTo>
                <a:cubicBezTo>
                  <a:pt x="14" y="52"/>
                  <a:pt x="14" y="52"/>
                  <a:pt x="14" y="53"/>
                </a:cubicBezTo>
                <a:cubicBezTo>
                  <a:pt x="5" y="51"/>
                  <a:pt x="5" y="51"/>
                  <a:pt x="5" y="51"/>
                </a:cubicBezTo>
                <a:cubicBezTo>
                  <a:pt x="5" y="51"/>
                  <a:pt x="5" y="51"/>
                  <a:pt x="5" y="51"/>
                </a:cubicBezTo>
                <a:cubicBezTo>
                  <a:pt x="4" y="51"/>
                  <a:pt x="3" y="52"/>
                  <a:pt x="3" y="53"/>
                </a:cubicBezTo>
                <a:cubicBezTo>
                  <a:pt x="2" y="56"/>
                  <a:pt x="1" y="59"/>
                  <a:pt x="1" y="62"/>
                </a:cubicBezTo>
                <a:cubicBezTo>
                  <a:pt x="0" y="64"/>
                  <a:pt x="1" y="65"/>
                  <a:pt x="2" y="65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70"/>
                  <a:pt x="11" y="73"/>
                  <a:pt x="11" y="77"/>
                </a:cubicBezTo>
                <a:cubicBezTo>
                  <a:pt x="2" y="79"/>
                  <a:pt x="2" y="79"/>
                  <a:pt x="2" y="79"/>
                </a:cubicBezTo>
                <a:cubicBezTo>
                  <a:pt x="1" y="79"/>
                  <a:pt x="1" y="80"/>
                  <a:pt x="1" y="81"/>
                </a:cubicBezTo>
                <a:cubicBezTo>
                  <a:pt x="1" y="84"/>
                  <a:pt x="2" y="88"/>
                  <a:pt x="3" y="91"/>
                </a:cubicBezTo>
                <a:cubicBezTo>
                  <a:pt x="3" y="92"/>
                  <a:pt x="4" y="92"/>
                  <a:pt x="5" y="92"/>
                </a:cubicBezTo>
                <a:cubicBezTo>
                  <a:pt x="5" y="92"/>
                  <a:pt x="5" y="92"/>
                  <a:pt x="5" y="92"/>
                </a:cubicBezTo>
                <a:cubicBezTo>
                  <a:pt x="14" y="91"/>
                  <a:pt x="14" y="91"/>
                  <a:pt x="14" y="91"/>
                </a:cubicBezTo>
                <a:cubicBezTo>
                  <a:pt x="15" y="94"/>
                  <a:pt x="16" y="96"/>
                  <a:pt x="17" y="99"/>
                </a:cubicBezTo>
                <a:cubicBezTo>
                  <a:pt x="17" y="99"/>
                  <a:pt x="18" y="100"/>
                  <a:pt x="18" y="100"/>
                </a:cubicBezTo>
                <a:cubicBezTo>
                  <a:pt x="11" y="105"/>
                  <a:pt x="11" y="105"/>
                  <a:pt x="11" y="105"/>
                </a:cubicBezTo>
                <a:cubicBezTo>
                  <a:pt x="10" y="106"/>
                  <a:pt x="9" y="107"/>
                  <a:pt x="10" y="108"/>
                </a:cubicBezTo>
                <a:cubicBezTo>
                  <a:pt x="12" y="111"/>
                  <a:pt x="13" y="114"/>
                  <a:pt x="15" y="116"/>
                </a:cubicBezTo>
                <a:cubicBezTo>
                  <a:pt x="16" y="117"/>
                  <a:pt x="17" y="117"/>
                  <a:pt x="17" y="117"/>
                </a:cubicBezTo>
                <a:cubicBezTo>
                  <a:pt x="18" y="117"/>
                  <a:pt x="18" y="117"/>
                  <a:pt x="18" y="117"/>
                </a:cubicBezTo>
                <a:cubicBezTo>
                  <a:pt x="26" y="112"/>
                  <a:pt x="26" y="112"/>
                  <a:pt x="26" y="112"/>
                </a:cubicBezTo>
                <a:cubicBezTo>
                  <a:pt x="28" y="114"/>
                  <a:pt x="30" y="117"/>
                  <a:pt x="33" y="11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28" y="127"/>
                  <a:pt x="28" y="129"/>
                  <a:pt x="29" y="129"/>
                </a:cubicBezTo>
                <a:cubicBezTo>
                  <a:pt x="31" y="131"/>
                  <a:pt x="34" y="133"/>
                  <a:pt x="37" y="135"/>
                </a:cubicBezTo>
                <a:cubicBezTo>
                  <a:pt x="37" y="135"/>
                  <a:pt x="38" y="135"/>
                  <a:pt x="38" y="135"/>
                </a:cubicBezTo>
                <a:cubicBezTo>
                  <a:pt x="39" y="135"/>
                  <a:pt x="39" y="135"/>
                  <a:pt x="40" y="134"/>
                </a:cubicBezTo>
                <a:cubicBezTo>
                  <a:pt x="45" y="127"/>
                  <a:pt x="45" y="127"/>
                  <a:pt x="45" y="127"/>
                </a:cubicBezTo>
                <a:cubicBezTo>
                  <a:pt x="48" y="128"/>
                  <a:pt x="50" y="129"/>
                  <a:pt x="53" y="130"/>
                </a:cubicBezTo>
                <a:cubicBezTo>
                  <a:pt x="53" y="130"/>
                  <a:pt x="54" y="130"/>
                  <a:pt x="54" y="131"/>
                </a:cubicBezTo>
                <a:cubicBezTo>
                  <a:pt x="52" y="139"/>
                  <a:pt x="52" y="139"/>
                  <a:pt x="52" y="139"/>
                </a:cubicBezTo>
                <a:cubicBezTo>
                  <a:pt x="52" y="140"/>
                  <a:pt x="53" y="142"/>
                  <a:pt x="54" y="142"/>
                </a:cubicBezTo>
                <a:cubicBezTo>
                  <a:pt x="57" y="143"/>
                  <a:pt x="61" y="143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6" y="143"/>
                  <a:pt x="66" y="142"/>
                </a:cubicBezTo>
                <a:cubicBezTo>
                  <a:pt x="68" y="133"/>
                  <a:pt x="68" y="133"/>
                  <a:pt x="68" y="133"/>
                </a:cubicBezTo>
                <a:cubicBezTo>
                  <a:pt x="70" y="134"/>
                  <a:pt x="72" y="134"/>
                  <a:pt x="73" y="134"/>
                </a:cubicBezTo>
                <a:cubicBezTo>
                  <a:pt x="75" y="134"/>
                  <a:pt x="76" y="134"/>
                  <a:pt x="78" y="133"/>
                </a:cubicBezTo>
                <a:cubicBezTo>
                  <a:pt x="80" y="142"/>
                  <a:pt x="80" y="142"/>
                  <a:pt x="80" y="142"/>
                </a:cubicBezTo>
                <a:cubicBezTo>
                  <a:pt x="80" y="143"/>
                  <a:pt x="81" y="144"/>
                  <a:pt x="82" y="144"/>
                </a:cubicBezTo>
                <a:cubicBezTo>
                  <a:pt x="82" y="144"/>
                  <a:pt x="82" y="144"/>
                  <a:pt x="82" y="144"/>
                </a:cubicBezTo>
                <a:cubicBezTo>
                  <a:pt x="86" y="143"/>
                  <a:pt x="89" y="143"/>
                  <a:pt x="92" y="142"/>
                </a:cubicBezTo>
                <a:cubicBezTo>
                  <a:pt x="93" y="142"/>
                  <a:pt x="94" y="141"/>
                  <a:pt x="94" y="139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5" y="130"/>
                  <a:pt x="98" y="129"/>
                  <a:pt x="101" y="127"/>
                </a:cubicBezTo>
                <a:cubicBezTo>
                  <a:pt x="106" y="134"/>
                  <a:pt x="106" y="134"/>
                  <a:pt x="106" y="134"/>
                </a:cubicBezTo>
                <a:cubicBezTo>
                  <a:pt x="107" y="135"/>
                  <a:pt x="107" y="135"/>
                  <a:pt x="108" y="135"/>
                </a:cubicBezTo>
                <a:cubicBezTo>
                  <a:pt x="109" y="135"/>
                  <a:pt x="109" y="135"/>
                  <a:pt x="109" y="135"/>
                </a:cubicBezTo>
                <a:cubicBezTo>
                  <a:pt x="112" y="133"/>
                  <a:pt x="115" y="131"/>
                  <a:pt x="118" y="130"/>
                </a:cubicBezTo>
                <a:cubicBezTo>
                  <a:pt x="118" y="129"/>
                  <a:pt x="119" y="128"/>
                  <a:pt x="118" y="127"/>
                </a:cubicBezTo>
                <a:cubicBezTo>
                  <a:pt x="113" y="119"/>
                  <a:pt x="113" y="119"/>
                  <a:pt x="113" y="119"/>
                </a:cubicBezTo>
                <a:cubicBezTo>
                  <a:pt x="116" y="117"/>
                  <a:pt x="118" y="115"/>
                  <a:pt x="120" y="112"/>
                </a:cubicBezTo>
                <a:cubicBezTo>
                  <a:pt x="128" y="117"/>
                  <a:pt x="128" y="117"/>
                  <a:pt x="128" y="117"/>
                </a:cubicBezTo>
                <a:cubicBezTo>
                  <a:pt x="128" y="117"/>
                  <a:pt x="129" y="117"/>
                  <a:pt x="129" y="117"/>
                </a:cubicBezTo>
                <a:cubicBezTo>
                  <a:pt x="130" y="117"/>
                  <a:pt x="130" y="117"/>
                  <a:pt x="131" y="116"/>
                </a:cubicBezTo>
                <a:cubicBezTo>
                  <a:pt x="133" y="114"/>
                  <a:pt x="135" y="111"/>
                  <a:pt x="136" y="108"/>
                </a:cubicBezTo>
                <a:cubicBezTo>
                  <a:pt x="137" y="107"/>
                  <a:pt x="137" y="106"/>
                  <a:pt x="136" y="105"/>
                </a:cubicBezTo>
                <a:cubicBezTo>
                  <a:pt x="128" y="100"/>
                  <a:pt x="128" y="100"/>
                  <a:pt x="128" y="100"/>
                </a:cubicBezTo>
                <a:cubicBezTo>
                  <a:pt x="130" y="97"/>
                  <a:pt x="131" y="95"/>
                  <a:pt x="132" y="92"/>
                </a:cubicBezTo>
                <a:cubicBezTo>
                  <a:pt x="132" y="92"/>
                  <a:pt x="132" y="91"/>
                  <a:pt x="132" y="91"/>
                </a:cubicBezTo>
                <a:cubicBezTo>
                  <a:pt x="141" y="92"/>
                  <a:pt x="141" y="92"/>
                  <a:pt x="141" y="92"/>
                </a:cubicBezTo>
                <a:cubicBezTo>
                  <a:pt x="141" y="92"/>
                  <a:pt x="141" y="92"/>
                  <a:pt x="141" y="92"/>
                </a:cubicBezTo>
                <a:cubicBezTo>
                  <a:pt x="142" y="92"/>
                  <a:pt x="143" y="92"/>
                  <a:pt x="144" y="91"/>
                </a:cubicBezTo>
                <a:cubicBezTo>
                  <a:pt x="144" y="88"/>
                  <a:pt x="145" y="84"/>
                  <a:pt x="145" y="81"/>
                </a:cubicBezTo>
                <a:cubicBezTo>
                  <a:pt x="146" y="80"/>
                  <a:pt x="145" y="79"/>
                  <a:pt x="144" y="79"/>
                </a:cubicBezTo>
                <a:close/>
              </a:path>
            </a:pathLst>
          </a:custGeom>
          <a:solidFill>
            <a:srgbClr val="25B7AB">
              <a:alpha val="60000"/>
            </a:srgbClr>
          </a:solidFill>
          <a:ln w="19050" cap="rnd">
            <a:solidFill>
              <a:srgbClr val="25B7AB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931130" y="3779068"/>
            <a:ext cx="2748361" cy="4942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Phone :</a:t>
            </a:r>
          </a:p>
          <a:p>
            <a:pPr algn="ctr" defTabSz="1219170">
              <a:lnSpc>
                <a:spcPct val="89000"/>
              </a:lnSpc>
            </a:pP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+91 80 2961 5535</a:t>
            </a:r>
            <a:endParaRPr lang="en-US" sz="1467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3161380" y="5299429"/>
            <a:ext cx="1787669" cy="4942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Email :</a:t>
            </a:r>
          </a:p>
          <a:p>
            <a:pPr algn="ctr" defTabSz="1219170">
              <a:lnSpc>
                <a:spcPct val="89000"/>
              </a:lnSpc>
            </a:pP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info@gophxcs.com</a:t>
            </a:r>
            <a:endParaRPr lang="en-US" sz="1467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5320835" y="4387181"/>
            <a:ext cx="1931939" cy="8961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Address :</a:t>
            </a:r>
          </a:p>
          <a:p>
            <a:pPr algn="ctr" defTabSz="1219170">
              <a:lnSpc>
                <a:spcPct val="89000"/>
              </a:lnSpc>
            </a:pP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#247, 4</a:t>
            </a:r>
            <a:r>
              <a:rPr lang="en-US" sz="1467" baseline="30000" dirty="0" smtClean="0">
                <a:solidFill>
                  <a:srgbClr val="FFFFFF"/>
                </a:solidFill>
                <a:latin typeface="Open Sans Light"/>
              </a:rPr>
              <a:t>th</a:t>
            </a: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 Main Road,</a:t>
            </a:r>
          </a:p>
          <a:p>
            <a:pPr algn="ctr" defTabSz="1219170">
              <a:lnSpc>
                <a:spcPct val="89000"/>
              </a:lnSpc>
            </a:pPr>
            <a:r>
              <a:rPr lang="en-US" sz="1467" dirty="0" err="1" smtClean="0">
                <a:solidFill>
                  <a:srgbClr val="FFFFFF"/>
                </a:solidFill>
                <a:latin typeface="Open Sans Light"/>
              </a:rPr>
              <a:t>Domlur</a:t>
            </a: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 2 Stage,</a:t>
            </a:r>
          </a:p>
          <a:p>
            <a:pPr algn="ctr" defTabSz="1219170">
              <a:lnSpc>
                <a:spcPct val="89000"/>
              </a:lnSpc>
            </a:pP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Bangalore 560071</a:t>
            </a:r>
            <a:endParaRPr lang="en-US" sz="1467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7753683" y="5033942"/>
            <a:ext cx="1861407" cy="4942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Website :</a:t>
            </a:r>
          </a:p>
          <a:p>
            <a:pPr algn="ctr" defTabSz="1219170">
              <a:lnSpc>
                <a:spcPct val="89000"/>
              </a:lnSpc>
            </a:pPr>
            <a:r>
              <a:rPr lang="en-US" sz="1467" dirty="0" smtClean="0">
                <a:solidFill>
                  <a:srgbClr val="FFFFFF"/>
                </a:solidFill>
                <a:latin typeface="Open Sans Light"/>
              </a:rPr>
              <a:t>https://gophxcs.com</a:t>
            </a:r>
            <a:endParaRPr lang="en-US" sz="1467" dirty="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141" name="Group 140"/>
          <p:cNvGrpSpPr/>
          <p:nvPr/>
        </p:nvGrpSpPr>
        <p:grpSpPr>
          <a:xfrm>
            <a:off x="3501707" y="4664379"/>
            <a:ext cx="1107017" cy="531284"/>
            <a:chOff x="10460038" y="4997451"/>
            <a:chExt cx="830263" cy="398463"/>
          </a:xfrm>
          <a:noFill/>
        </p:grpSpPr>
        <p:sp>
          <p:nvSpPr>
            <p:cNvPr id="142" name="Freeform 11"/>
            <p:cNvSpPr>
              <a:spLocks/>
            </p:cNvSpPr>
            <p:nvPr/>
          </p:nvSpPr>
          <p:spPr bwMode="auto">
            <a:xfrm>
              <a:off x="10460038" y="4997451"/>
              <a:ext cx="390525" cy="398463"/>
            </a:xfrm>
            <a:custGeom>
              <a:avLst/>
              <a:gdLst>
                <a:gd name="T0" fmla="*/ 90 w 123"/>
                <a:gd name="T1" fmla="*/ 92 h 126"/>
                <a:gd name="T2" fmla="*/ 79 w 123"/>
                <a:gd name="T3" fmla="*/ 70 h 126"/>
                <a:gd name="T4" fmla="*/ 91 w 123"/>
                <a:gd name="T5" fmla="*/ 39 h 126"/>
                <a:gd name="T6" fmla="*/ 61 w 123"/>
                <a:gd name="T7" fmla="*/ 0 h 126"/>
                <a:gd name="T8" fmla="*/ 32 w 123"/>
                <a:gd name="T9" fmla="*/ 39 h 126"/>
                <a:gd name="T10" fmla="*/ 44 w 123"/>
                <a:gd name="T11" fmla="*/ 70 h 126"/>
                <a:gd name="T12" fmla="*/ 34 w 123"/>
                <a:gd name="T13" fmla="*/ 92 h 126"/>
                <a:gd name="T14" fmla="*/ 0 w 123"/>
                <a:gd name="T15" fmla="*/ 123 h 126"/>
                <a:gd name="T16" fmla="*/ 2 w 123"/>
                <a:gd name="T17" fmla="*/ 126 h 126"/>
                <a:gd name="T18" fmla="*/ 121 w 123"/>
                <a:gd name="T19" fmla="*/ 126 h 126"/>
                <a:gd name="T20" fmla="*/ 123 w 123"/>
                <a:gd name="T21" fmla="*/ 123 h 126"/>
                <a:gd name="T22" fmla="*/ 90 w 123"/>
                <a:gd name="T23" fmla="*/ 9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" h="126">
                  <a:moveTo>
                    <a:pt x="90" y="92"/>
                  </a:moveTo>
                  <a:cubicBezTo>
                    <a:pt x="82" y="90"/>
                    <a:pt x="80" y="78"/>
                    <a:pt x="79" y="70"/>
                  </a:cubicBezTo>
                  <a:cubicBezTo>
                    <a:pt x="86" y="62"/>
                    <a:pt x="91" y="51"/>
                    <a:pt x="91" y="39"/>
                  </a:cubicBezTo>
                  <a:cubicBezTo>
                    <a:pt x="91" y="15"/>
                    <a:pt x="80" y="0"/>
                    <a:pt x="61" y="0"/>
                  </a:cubicBezTo>
                  <a:cubicBezTo>
                    <a:pt x="43" y="0"/>
                    <a:pt x="32" y="15"/>
                    <a:pt x="32" y="39"/>
                  </a:cubicBezTo>
                  <a:cubicBezTo>
                    <a:pt x="32" y="52"/>
                    <a:pt x="37" y="63"/>
                    <a:pt x="44" y="70"/>
                  </a:cubicBezTo>
                  <a:cubicBezTo>
                    <a:pt x="44" y="79"/>
                    <a:pt x="41" y="90"/>
                    <a:pt x="34" y="92"/>
                  </a:cubicBezTo>
                  <a:cubicBezTo>
                    <a:pt x="11" y="97"/>
                    <a:pt x="0" y="108"/>
                    <a:pt x="0" y="123"/>
                  </a:cubicBezTo>
                  <a:cubicBezTo>
                    <a:pt x="0" y="125"/>
                    <a:pt x="1" y="126"/>
                    <a:pt x="2" y="126"/>
                  </a:cubicBezTo>
                  <a:cubicBezTo>
                    <a:pt x="121" y="126"/>
                    <a:pt x="121" y="126"/>
                    <a:pt x="121" y="126"/>
                  </a:cubicBezTo>
                  <a:cubicBezTo>
                    <a:pt x="122" y="126"/>
                    <a:pt x="123" y="125"/>
                    <a:pt x="123" y="123"/>
                  </a:cubicBezTo>
                  <a:cubicBezTo>
                    <a:pt x="123" y="108"/>
                    <a:pt x="112" y="97"/>
                    <a:pt x="90" y="92"/>
                  </a:cubicBezTo>
                  <a:close/>
                </a:path>
              </a:pathLst>
            </a:custGeom>
            <a:grpFill/>
            <a:ln w="12700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43" name="Freeform 12"/>
            <p:cNvSpPr>
              <a:spLocks/>
            </p:cNvSpPr>
            <p:nvPr/>
          </p:nvSpPr>
          <p:spPr bwMode="auto">
            <a:xfrm>
              <a:off x="10898188" y="4997451"/>
              <a:ext cx="392113" cy="398463"/>
            </a:xfrm>
            <a:custGeom>
              <a:avLst/>
              <a:gdLst>
                <a:gd name="T0" fmla="*/ 90 w 124"/>
                <a:gd name="T1" fmla="*/ 92 h 126"/>
                <a:gd name="T2" fmla="*/ 80 w 124"/>
                <a:gd name="T3" fmla="*/ 70 h 126"/>
                <a:gd name="T4" fmla="*/ 92 w 124"/>
                <a:gd name="T5" fmla="*/ 39 h 126"/>
                <a:gd name="T6" fmla="*/ 62 w 124"/>
                <a:gd name="T7" fmla="*/ 0 h 126"/>
                <a:gd name="T8" fmla="*/ 32 w 124"/>
                <a:gd name="T9" fmla="*/ 39 h 126"/>
                <a:gd name="T10" fmla="*/ 44 w 124"/>
                <a:gd name="T11" fmla="*/ 70 h 126"/>
                <a:gd name="T12" fmla="*/ 34 w 124"/>
                <a:gd name="T13" fmla="*/ 92 h 126"/>
                <a:gd name="T14" fmla="*/ 0 w 124"/>
                <a:gd name="T15" fmla="*/ 123 h 126"/>
                <a:gd name="T16" fmla="*/ 2 w 124"/>
                <a:gd name="T17" fmla="*/ 126 h 126"/>
                <a:gd name="T18" fmla="*/ 121 w 124"/>
                <a:gd name="T19" fmla="*/ 126 h 126"/>
                <a:gd name="T20" fmla="*/ 124 w 124"/>
                <a:gd name="T21" fmla="*/ 123 h 126"/>
                <a:gd name="T22" fmla="*/ 90 w 124"/>
                <a:gd name="T23" fmla="*/ 9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4" h="126">
                  <a:moveTo>
                    <a:pt x="90" y="92"/>
                  </a:moveTo>
                  <a:cubicBezTo>
                    <a:pt x="82" y="90"/>
                    <a:pt x="80" y="78"/>
                    <a:pt x="80" y="70"/>
                  </a:cubicBezTo>
                  <a:cubicBezTo>
                    <a:pt x="87" y="62"/>
                    <a:pt x="92" y="51"/>
                    <a:pt x="92" y="39"/>
                  </a:cubicBezTo>
                  <a:cubicBezTo>
                    <a:pt x="92" y="15"/>
                    <a:pt x="80" y="0"/>
                    <a:pt x="62" y="0"/>
                  </a:cubicBezTo>
                  <a:cubicBezTo>
                    <a:pt x="44" y="0"/>
                    <a:pt x="32" y="15"/>
                    <a:pt x="32" y="39"/>
                  </a:cubicBezTo>
                  <a:cubicBezTo>
                    <a:pt x="32" y="52"/>
                    <a:pt x="37" y="63"/>
                    <a:pt x="44" y="70"/>
                  </a:cubicBezTo>
                  <a:cubicBezTo>
                    <a:pt x="44" y="79"/>
                    <a:pt x="41" y="90"/>
                    <a:pt x="34" y="92"/>
                  </a:cubicBezTo>
                  <a:cubicBezTo>
                    <a:pt x="12" y="97"/>
                    <a:pt x="0" y="108"/>
                    <a:pt x="0" y="123"/>
                  </a:cubicBezTo>
                  <a:cubicBezTo>
                    <a:pt x="0" y="125"/>
                    <a:pt x="1" y="126"/>
                    <a:pt x="2" y="126"/>
                  </a:cubicBezTo>
                  <a:cubicBezTo>
                    <a:pt x="121" y="126"/>
                    <a:pt x="121" y="126"/>
                    <a:pt x="121" y="126"/>
                  </a:cubicBezTo>
                  <a:cubicBezTo>
                    <a:pt x="123" y="126"/>
                    <a:pt x="124" y="125"/>
                    <a:pt x="124" y="123"/>
                  </a:cubicBezTo>
                  <a:cubicBezTo>
                    <a:pt x="124" y="108"/>
                    <a:pt x="112" y="97"/>
                    <a:pt x="90" y="92"/>
                  </a:cubicBezTo>
                  <a:close/>
                </a:path>
              </a:pathLst>
            </a:custGeom>
            <a:grpFill/>
            <a:ln w="12700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44" name="Freeform 13"/>
            <p:cNvSpPr>
              <a:spLocks/>
            </p:cNvSpPr>
            <p:nvPr/>
          </p:nvSpPr>
          <p:spPr bwMode="auto">
            <a:xfrm>
              <a:off x="10764838" y="5097463"/>
              <a:ext cx="47625" cy="47625"/>
            </a:xfrm>
            <a:custGeom>
              <a:avLst/>
              <a:gdLst>
                <a:gd name="T0" fmla="*/ 7 w 15"/>
                <a:gd name="T1" fmla="*/ 15 h 15"/>
                <a:gd name="T2" fmla="*/ 13 w 15"/>
                <a:gd name="T3" fmla="*/ 12 h 15"/>
                <a:gd name="T4" fmla="*/ 15 w 15"/>
                <a:gd name="T5" fmla="*/ 7 h 15"/>
                <a:gd name="T6" fmla="*/ 13 w 15"/>
                <a:gd name="T7" fmla="*/ 2 h 15"/>
                <a:gd name="T8" fmla="*/ 7 w 15"/>
                <a:gd name="T9" fmla="*/ 0 h 15"/>
                <a:gd name="T10" fmla="*/ 2 w 15"/>
                <a:gd name="T11" fmla="*/ 2 h 15"/>
                <a:gd name="T12" fmla="*/ 0 w 15"/>
                <a:gd name="T13" fmla="*/ 7 h 15"/>
                <a:gd name="T14" fmla="*/ 2 w 15"/>
                <a:gd name="T15" fmla="*/ 12 h 15"/>
                <a:gd name="T16" fmla="*/ 7 w 15"/>
                <a:gd name="T1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5">
                  <a:moveTo>
                    <a:pt x="7" y="15"/>
                  </a:moveTo>
                  <a:cubicBezTo>
                    <a:pt x="9" y="15"/>
                    <a:pt x="11" y="14"/>
                    <a:pt x="13" y="12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5"/>
                    <a:pt x="14" y="3"/>
                    <a:pt x="13" y="2"/>
                  </a:cubicBezTo>
                  <a:cubicBezTo>
                    <a:pt x="11" y="0"/>
                    <a:pt x="9" y="0"/>
                    <a:pt x="7" y="0"/>
                  </a:cubicBez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0" y="9"/>
                    <a:pt x="0" y="11"/>
                    <a:pt x="2" y="12"/>
                  </a:cubicBezTo>
                  <a:cubicBezTo>
                    <a:pt x="3" y="14"/>
                    <a:pt x="5" y="15"/>
                    <a:pt x="7" y="15"/>
                  </a:cubicBezTo>
                  <a:close/>
                </a:path>
              </a:pathLst>
            </a:custGeom>
            <a:grpFill/>
            <a:ln w="12700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45" name="Oval 14"/>
            <p:cNvSpPr>
              <a:spLocks noChangeArrowheads="1"/>
            </p:cNvSpPr>
            <p:nvPr/>
          </p:nvSpPr>
          <p:spPr bwMode="auto">
            <a:xfrm>
              <a:off x="10879138" y="5097463"/>
              <a:ext cx="47625" cy="47625"/>
            </a:xfrm>
            <a:prstGeom prst="ellipse">
              <a:avLst/>
            </a:prstGeom>
            <a:grpFill/>
            <a:ln w="12700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46" name="Oval 15"/>
            <p:cNvSpPr>
              <a:spLocks noChangeArrowheads="1"/>
            </p:cNvSpPr>
            <p:nvPr/>
          </p:nvSpPr>
          <p:spPr bwMode="auto">
            <a:xfrm>
              <a:off x="10821988" y="5097463"/>
              <a:ext cx="47625" cy="47625"/>
            </a:xfrm>
            <a:prstGeom prst="ellipse">
              <a:avLst/>
            </a:prstGeom>
            <a:grpFill/>
            <a:ln w="12700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47" name="Freeform 16"/>
            <p:cNvSpPr>
              <a:spLocks/>
            </p:cNvSpPr>
            <p:nvPr/>
          </p:nvSpPr>
          <p:spPr bwMode="auto">
            <a:xfrm>
              <a:off x="10939463" y="5097463"/>
              <a:ext cx="47625" cy="47625"/>
            </a:xfrm>
            <a:custGeom>
              <a:avLst/>
              <a:gdLst>
                <a:gd name="T0" fmla="*/ 7 w 15"/>
                <a:gd name="T1" fmla="*/ 15 h 15"/>
                <a:gd name="T2" fmla="*/ 12 w 15"/>
                <a:gd name="T3" fmla="*/ 12 h 15"/>
                <a:gd name="T4" fmla="*/ 15 w 15"/>
                <a:gd name="T5" fmla="*/ 7 h 15"/>
                <a:gd name="T6" fmla="*/ 12 w 15"/>
                <a:gd name="T7" fmla="*/ 2 h 15"/>
                <a:gd name="T8" fmla="*/ 7 w 15"/>
                <a:gd name="T9" fmla="*/ 0 h 15"/>
                <a:gd name="T10" fmla="*/ 2 w 15"/>
                <a:gd name="T11" fmla="*/ 2 h 15"/>
                <a:gd name="T12" fmla="*/ 0 w 15"/>
                <a:gd name="T13" fmla="*/ 7 h 15"/>
                <a:gd name="T14" fmla="*/ 2 w 15"/>
                <a:gd name="T15" fmla="*/ 13 h 15"/>
                <a:gd name="T16" fmla="*/ 7 w 15"/>
                <a:gd name="T1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5">
                  <a:moveTo>
                    <a:pt x="7" y="15"/>
                  </a:moveTo>
                  <a:cubicBezTo>
                    <a:pt x="9" y="15"/>
                    <a:pt x="11" y="14"/>
                    <a:pt x="12" y="12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5"/>
                    <a:pt x="14" y="3"/>
                    <a:pt x="12" y="2"/>
                  </a:cubicBezTo>
                  <a:cubicBezTo>
                    <a:pt x="11" y="0"/>
                    <a:pt x="9" y="0"/>
                    <a:pt x="7" y="0"/>
                  </a:cubicBez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5" y="15"/>
                    <a:pt x="7" y="15"/>
                  </a:cubicBezTo>
                  <a:close/>
                </a:path>
              </a:pathLst>
            </a:custGeom>
            <a:grpFill/>
            <a:ln w="12700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srgbClr val="57565A"/>
                </a:solidFill>
                <a:latin typeface="Open Sans Light"/>
              </a:endParaRPr>
            </a:p>
          </p:txBody>
        </p:sp>
      </p:grpSp>
      <p:grpSp>
        <p:nvGrpSpPr>
          <p:cNvPr id="148" name="Group 4"/>
          <p:cNvGrpSpPr>
            <a:grpSpLocks noChangeAspect="1"/>
          </p:cNvGrpSpPr>
          <p:nvPr/>
        </p:nvGrpSpPr>
        <p:grpSpPr bwMode="auto">
          <a:xfrm>
            <a:off x="1776143" y="2525302"/>
            <a:ext cx="1058335" cy="1060449"/>
            <a:chOff x="4420" y="-920"/>
            <a:chExt cx="500" cy="501"/>
          </a:xfrm>
          <a:solidFill>
            <a:srgbClr val="FFFFFF"/>
          </a:solidFill>
        </p:grpSpPr>
        <p:sp>
          <p:nvSpPr>
            <p:cNvPr id="149" name="Freeform 5"/>
            <p:cNvSpPr>
              <a:spLocks/>
            </p:cNvSpPr>
            <p:nvPr/>
          </p:nvSpPr>
          <p:spPr bwMode="auto">
            <a:xfrm>
              <a:off x="4585" y="-782"/>
              <a:ext cx="84" cy="160"/>
            </a:xfrm>
            <a:custGeom>
              <a:avLst/>
              <a:gdLst>
                <a:gd name="T0" fmla="*/ 100 w 107"/>
                <a:gd name="T1" fmla="*/ 205 h 205"/>
                <a:gd name="T2" fmla="*/ 7 w 107"/>
                <a:gd name="T3" fmla="*/ 205 h 205"/>
                <a:gd name="T4" fmla="*/ 0 w 107"/>
                <a:gd name="T5" fmla="*/ 198 h 205"/>
                <a:gd name="T6" fmla="*/ 45 w 107"/>
                <a:gd name="T7" fmla="*/ 109 h 205"/>
                <a:gd name="T8" fmla="*/ 55 w 107"/>
                <a:gd name="T9" fmla="*/ 101 h 205"/>
                <a:gd name="T10" fmla="*/ 93 w 107"/>
                <a:gd name="T11" fmla="*/ 51 h 205"/>
                <a:gd name="T12" fmla="*/ 54 w 107"/>
                <a:gd name="T13" fmla="*/ 14 h 205"/>
                <a:gd name="T14" fmla="*/ 14 w 107"/>
                <a:gd name="T15" fmla="*/ 51 h 205"/>
                <a:gd name="T16" fmla="*/ 7 w 107"/>
                <a:gd name="T17" fmla="*/ 58 h 205"/>
                <a:gd name="T18" fmla="*/ 0 w 107"/>
                <a:gd name="T19" fmla="*/ 51 h 205"/>
                <a:gd name="T20" fmla="*/ 54 w 107"/>
                <a:gd name="T21" fmla="*/ 0 h 205"/>
                <a:gd name="T22" fmla="*/ 107 w 107"/>
                <a:gd name="T23" fmla="*/ 51 h 205"/>
                <a:gd name="T24" fmla="*/ 63 w 107"/>
                <a:gd name="T25" fmla="*/ 113 h 205"/>
                <a:gd name="T26" fmla="*/ 54 w 107"/>
                <a:gd name="T27" fmla="*/ 120 h 205"/>
                <a:gd name="T28" fmla="*/ 14 w 107"/>
                <a:gd name="T29" fmla="*/ 191 h 205"/>
                <a:gd name="T30" fmla="*/ 100 w 107"/>
                <a:gd name="T31" fmla="*/ 191 h 205"/>
                <a:gd name="T32" fmla="*/ 107 w 107"/>
                <a:gd name="T33" fmla="*/ 198 h 205"/>
                <a:gd name="T34" fmla="*/ 100 w 107"/>
                <a:gd name="T3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7" h="205">
                  <a:moveTo>
                    <a:pt x="100" y="205"/>
                  </a:moveTo>
                  <a:cubicBezTo>
                    <a:pt x="7" y="205"/>
                    <a:pt x="7" y="205"/>
                    <a:pt x="7" y="205"/>
                  </a:cubicBezTo>
                  <a:cubicBezTo>
                    <a:pt x="3" y="205"/>
                    <a:pt x="0" y="202"/>
                    <a:pt x="0" y="198"/>
                  </a:cubicBezTo>
                  <a:cubicBezTo>
                    <a:pt x="0" y="150"/>
                    <a:pt x="18" y="131"/>
                    <a:pt x="45" y="109"/>
                  </a:cubicBezTo>
                  <a:cubicBezTo>
                    <a:pt x="48" y="106"/>
                    <a:pt x="51" y="104"/>
                    <a:pt x="55" y="101"/>
                  </a:cubicBezTo>
                  <a:cubicBezTo>
                    <a:pt x="71" y="90"/>
                    <a:pt x="93" y="73"/>
                    <a:pt x="93" y="51"/>
                  </a:cubicBezTo>
                  <a:cubicBezTo>
                    <a:pt x="93" y="28"/>
                    <a:pt x="78" y="14"/>
                    <a:pt x="54" y="14"/>
                  </a:cubicBezTo>
                  <a:cubicBezTo>
                    <a:pt x="31" y="14"/>
                    <a:pt x="14" y="30"/>
                    <a:pt x="14" y="51"/>
                  </a:cubicBezTo>
                  <a:cubicBezTo>
                    <a:pt x="14" y="55"/>
                    <a:pt x="11" y="58"/>
                    <a:pt x="7" y="58"/>
                  </a:cubicBezTo>
                  <a:cubicBezTo>
                    <a:pt x="3" y="58"/>
                    <a:pt x="0" y="55"/>
                    <a:pt x="0" y="51"/>
                  </a:cubicBezTo>
                  <a:cubicBezTo>
                    <a:pt x="0" y="22"/>
                    <a:pt x="24" y="0"/>
                    <a:pt x="54" y="0"/>
                  </a:cubicBezTo>
                  <a:cubicBezTo>
                    <a:pt x="86" y="0"/>
                    <a:pt x="107" y="20"/>
                    <a:pt x="107" y="51"/>
                  </a:cubicBezTo>
                  <a:cubicBezTo>
                    <a:pt x="107" y="81"/>
                    <a:pt x="81" y="100"/>
                    <a:pt x="63" y="113"/>
                  </a:cubicBezTo>
                  <a:cubicBezTo>
                    <a:pt x="60" y="115"/>
                    <a:pt x="56" y="118"/>
                    <a:pt x="54" y="120"/>
                  </a:cubicBezTo>
                  <a:cubicBezTo>
                    <a:pt x="30" y="139"/>
                    <a:pt x="15" y="154"/>
                    <a:pt x="14" y="191"/>
                  </a:cubicBezTo>
                  <a:cubicBezTo>
                    <a:pt x="100" y="191"/>
                    <a:pt x="100" y="191"/>
                    <a:pt x="100" y="191"/>
                  </a:cubicBezTo>
                  <a:cubicBezTo>
                    <a:pt x="104" y="191"/>
                    <a:pt x="107" y="194"/>
                    <a:pt x="107" y="198"/>
                  </a:cubicBezTo>
                  <a:cubicBezTo>
                    <a:pt x="107" y="202"/>
                    <a:pt x="104" y="205"/>
                    <a:pt x="100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0" name="Freeform 6"/>
            <p:cNvSpPr>
              <a:spLocks noEditPoints="1"/>
            </p:cNvSpPr>
            <p:nvPr/>
          </p:nvSpPr>
          <p:spPr bwMode="auto">
            <a:xfrm>
              <a:off x="4671" y="-782"/>
              <a:ext cx="96" cy="160"/>
            </a:xfrm>
            <a:custGeom>
              <a:avLst/>
              <a:gdLst>
                <a:gd name="T0" fmla="*/ 89 w 123"/>
                <a:gd name="T1" fmla="*/ 206 h 206"/>
                <a:gd name="T2" fmla="*/ 82 w 123"/>
                <a:gd name="T3" fmla="*/ 199 h 206"/>
                <a:gd name="T4" fmla="*/ 82 w 123"/>
                <a:gd name="T5" fmla="*/ 147 h 206"/>
                <a:gd name="T6" fmla="*/ 7 w 123"/>
                <a:gd name="T7" fmla="*/ 147 h 206"/>
                <a:gd name="T8" fmla="*/ 1 w 123"/>
                <a:gd name="T9" fmla="*/ 143 h 206"/>
                <a:gd name="T10" fmla="*/ 1 w 123"/>
                <a:gd name="T11" fmla="*/ 136 h 206"/>
                <a:gd name="T12" fmla="*/ 83 w 123"/>
                <a:gd name="T13" fmla="*/ 4 h 206"/>
                <a:gd name="T14" fmla="*/ 91 w 123"/>
                <a:gd name="T15" fmla="*/ 1 h 206"/>
                <a:gd name="T16" fmla="*/ 96 w 123"/>
                <a:gd name="T17" fmla="*/ 8 h 206"/>
                <a:gd name="T18" fmla="*/ 96 w 123"/>
                <a:gd name="T19" fmla="*/ 133 h 206"/>
                <a:gd name="T20" fmla="*/ 116 w 123"/>
                <a:gd name="T21" fmla="*/ 133 h 206"/>
                <a:gd name="T22" fmla="*/ 123 w 123"/>
                <a:gd name="T23" fmla="*/ 140 h 206"/>
                <a:gd name="T24" fmla="*/ 116 w 123"/>
                <a:gd name="T25" fmla="*/ 147 h 206"/>
                <a:gd name="T26" fmla="*/ 96 w 123"/>
                <a:gd name="T27" fmla="*/ 147 h 206"/>
                <a:gd name="T28" fmla="*/ 96 w 123"/>
                <a:gd name="T29" fmla="*/ 199 h 206"/>
                <a:gd name="T30" fmla="*/ 89 w 123"/>
                <a:gd name="T31" fmla="*/ 206 h 206"/>
                <a:gd name="T32" fmla="*/ 20 w 123"/>
                <a:gd name="T33" fmla="*/ 133 h 206"/>
                <a:gd name="T34" fmla="*/ 82 w 123"/>
                <a:gd name="T35" fmla="*/ 133 h 206"/>
                <a:gd name="T36" fmla="*/ 82 w 123"/>
                <a:gd name="T37" fmla="*/ 32 h 206"/>
                <a:gd name="T38" fmla="*/ 20 w 123"/>
                <a:gd name="T39" fmla="*/ 133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3" h="206">
                  <a:moveTo>
                    <a:pt x="89" y="206"/>
                  </a:moveTo>
                  <a:cubicBezTo>
                    <a:pt x="86" y="206"/>
                    <a:pt x="82" y="203"/>
                    <a:pt x="82" y="199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7" y="147"/>
                    <a:pt x="7" y="147"/>
                    <a:pt x="7" y="147"/>
                  </a:cubicBezTo>
                  <a:cubicBezTo>
                    <a:pt x="5" y="147"/>
                    <a:pt x="2" y="146"/>
                    <a:pt x="1" y="143"/>
                  </a:cubicBezTo>
                  <a:cubicBezTo>
                    <a:pt x="0" y="141"/>
                    <a:pt x="0" y="138"/>
                    <a:pt x="1" y="136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5" y="1"/>
                    <a:pt x="88" y="0"/>
                    <a:pt x="91" y="1"/>
                  </a:cubicBezTo>
                  <a:cubicBezTo>
                    <a:pt x="94" y="2"/>
                    <a:pt x="96" y="5"/>
                    <a:pt x="96" y="8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20" y="133"/>
                    <a:pt x="123" y="136"/>
                    <a:pt x="123" y="140"/>
                  </a:cubicBezTo>
                  <a:cubicBezTo>
                    <a:pt x="123" y="144"/>
                    <a:pt x="120" y="147"/>
                    <a:pt x="116" y="147"/>
                  </a:cubicBezTo>
                  <a:cubicBezTo>
                    <a:pt x="96" y="147"/>
                    <a:pt x="96" y="147"/>
                    <a:pt x="96" y="147"/>
                  </a:cubicBezTo>
                  <a:cubicBezTo>
                    <a:pt x="96" y="199"/>
                    <a:pt x="96" y="199"/>
                    <a:pt x="96" y="199"/>
                  </a:cubicBezTo>
                  <a:cubicBezTo>
                    <a:pt x="96" y="203"/>
                    <a:pt x="93" y="206"/>
                    <a:pt x="89" y="206"/>
                  </a:cubicBezTo>
                  <a:close/>
                  <a:moveTo>
                    <a:pt x="20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32"/>
                    <a:pt x="82" y="32"/>
                    <a:pt x="82" y="32"/>
                  </a:cubicBezTo>
                  <a:lnTo>
                    <a:pt x="20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1" name="Freeform 7"/>
            <p:cNvSpPr>
              <a:spLocks/>
            </p:cNvSpPr>
            <p:nvPr/>
          </p:nvSpPr>
          <p:spPr bwMode="auto">
            <a:xfrm>
              <a:off x="4663" y="-920"/>
              <a:ext cx="11" cy="48"/>
            </a:xfrm>
            <a:custGeom>
              <a:avLst/>
              <a:gdLst>
                <a:gd name="T0" fmla="*/ 7 w 14"/>
                <a:gd name="T1" fmla="*/ 62 h 62"/>
                <a:gd name="T2" fmla="*/ 0 w 14"/>
                <a:gd name="T3" fmla="*/ 55 h 62"/>
                <a:gd name="T4" fmla="*/ 0 w 14"/>
                <a:gd name="T5" fmla="*/ 7 h 62"/>
                <a:gd name="T6" fmla="*/ 7 w 14"/>
                <a:gd name="T7" fmla="*/ 0 h 62"/>
                <a:gd name="T8" fmla="*/ 14 w 14"/>
                <a:gd name="T9" fmla="*/ 7 h 62"/>
                <a:gd name="T10" fmla="*/ 14 w 14"/>
                <a:gd name="T11" fmla="*/ 55 h 62"/>
                <a:gd name="T12" fmla="*/ 7 w 1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62">
                  <a:moveTo>
                    <a:pt x="7" y="62"/>
                  </a:moveTo>
                  <a:cubicBezTo>
                    <a:pt x="3" y="62"/>
                    <a:pt x="0" y="59"/>
                    <a:pt x="0" y="5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4" y="59"/>
                    <a:pt x="11" y="62"/>
                    <a:pt x="7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2" name="Freeform 8"/>
            <p:cNvSpPr>
              <a:spLocks/>
            </p:cNvSpPr>
            <p:nvPr/>
          </p:nvSpPr>
          <p:spPr bwMode="auto">
            <a:xfrm>
              <a:off x="4872" y="-675"/>
              <a:ext cx="48" cy="11"/>
            </a:xfrm>
            <a:custGeom>
              <a:avLst/>
              <a:gdLst>
                <a:gd name="T0" fmla="*/ 55 w 62"/>
                <a:gd name="T1" fmla="*/ 14 h 14"/>
                <a:gd name="T2" fmla="*/ 7 w 62"/>
                <a:gd name="T3" fmla="*/ 14 h 14"/>
                <a:gd name="T4" fmla="*/ 0 w 62"/>
                <a:gd name="T5" fmla="*/ 7 h 14"/>
                <a:gd name="T6" fmla="*/ 7 w 62"/>
                <a:gd name="T7" fmla="*/ 0 h 14"/>
                <a:gd name="T8" fmla="*/ 55 w 62"/>
                <a:gd name="T9" fmla="*/ 0 h 14"/>
                <a:gd name="T10" fmla="*/ 62 w 62"/>
                <a:gd name="T11" fmla="*/ 7 h 14"/>
                <a:gd name="T12" fmla="*/ 55 w 62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14">
                  <a:moveTo>
                    <a:pt x="55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9" y="0"/>
                    <a:pt x="62" y="3"/>
                    <a:pt x="62" y="7"/>
                  </a:cubicBezTo>
                  <a:cubicBezTo>
                    <a:pt x="62" y="11"/>
                    <a:pt x="59" y="14"/>
                    <a:pt x="5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3" name="Freeform 9"/>
            <p:cNvSpPr>
              <a:spLocks/>
            </p:cNvSpPr>
            <p:nvPr/>
          </p:nvSpPr>
          <p:spPr bwMode="auto">
            <a:xfrm>
              <a:off x="4843" y="-798"/>
              <a:ext cx="45" cy="30"/>
            </a:xfrm>
            <a:custGeom>
              <a:avLst/>
              <a:gdLst>
                <a:gd name="T0" fmla="*/ 8 w 58"/>
                <a:gd name="T1" fmla="*/ 39 h 39"/>
                <a:gd name="T2" fmla="*/ 2 w 58"/>
                <a:gd name="T3" fmla="*/ 35 h 39"/>
                <a:gd name="T4" fmla="*/ 4 w 58"/>
                <a:gd name="T5" fmla="*/ 26 h 39"/>
                <a:gd name="T6" fmla="*/ 46 w 58"/>
                <a:gd name="T7" fmla="*/ 2 h 39"/>
                <a:gd name="T8" fmla="*/ 56 w 58"/>
                <a:gd name="T9" fmla="*/ 4 h 39"/>
                <a:gd name="T10" fmla="*/ 53 w 58"/>
                <a:gd name="T11" fmla="*/ 14 h 39"/>
                <a:gd name="T12" fmla="*/ 11 w 58"/>
                <a:gd name="T13" fmla="*/ 38 h 39"/>
                <a:gd name="T14" fmla="*/ 8 w 58"/>
                <a:gd name="T1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39">
                  <a:moveTo>
                    <a:pt x="8" y="39"/>
                  </a:moveTo>
                  <a:cubicBezTo>
                    <a:pt x="5" y="39"/>
                    <a:pt x="3" y="38"/>
                    <a:pt x="2" y="35"/>
                  </a:cubicBezTo>
                  <a:cubicBezTo>
                    <a:pt x="0" y="32"/>
                    <a:pt x="1" y="28"/>
                    <a:pt x="4" y="2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50" y="0"/>
                    <a:pt x="54" y="1"/>
                    <a:pt x="56" y="4"/>
                  </a:cubicBezTo>
                  <a:cubicBezTo>
                    <a:pt x="58" y="7"/>
                    <a:pt x="57" y="12"/>
                    <a:pt x="53" y="1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0" y="39"/>
                    <a:pt x="9" y="39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4" name="Freeform 10"/>
            <p:cNvSpPr>
              <a:spLocks/>
            </p:cNvSpPr>
            <p:nvPr/>
          </p:nvSpPr>
          <p:spPr bwMode="auto">
            <a:xfrm>
              <a:off x="4767" y="-888"/>
              <a:ext cx="31" cy="44"/>
            </a:xfrm>
            <a:custGeom>
              <a:avLst/>
              <a:gdLst>
                <a:gd name="T0" fmla="*/ 8 w 40"/>
                <a:gd name="T1" fmla="*/ 57 h 57"/>
                <a:gd name="T2" fmla="*/ 4 w 40"/>
                <a:gd name="T3" fmla="*/ 56 h 57"/>
                <a:gd name="T4" fmla="*/ 2 w 40"/>
                <a:gd name="T5" fmla="*/ 46 h 57"/>
                <a:gd name="T6" fmla="*/ 26 w 40"/>
                <a:gd name="T7" fmla="*/ 4 h 57"/>
                <a:gd name="T8" fmla="*/ 36 w 40"/>
                <a:gd name="T9" fmla="*/ 2 h 57"/>
                <a:gd name="T10" fmla="*/ 38 w 40"/>
                <a:gd name="T11" fmla="*/ 11 h 57"/>
                <a:gd name="T12" fmla="*/ 14 w 40"/>
                <a:gd name="T13" fmla="*/ 53 h 57"/>
                <a:gd name="T14" fmla="*/ 8 w 40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7">
                  <a:moveTo>
                    <a:pt x="8" y="57"/>
                  </a:moveTo>
                  <a:cubicBezTo>
                    <a:pt x="7" y="57"/>
                    <a:pt x="6" y="57"/>
                    <a:pt x="4" y="56"/>
                  </a:cubicBezTo>
                  <a:cubicBezTo>
                    <a:pt x="1" y="54"/>
                    <a:pt x="0" y="50"/>
                    <a:pt x="2" y="46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8" y="1"/>
                    <a:pt x="32" y="0"/>
                    <a:pt x="36" y="2"/>
                  </a:cubicBezTo>
                  <a:cubicBezTo>
                    <a:pt x="39" y="4"/>
                    <a:pt x="40" y="8"/>
                    <a:pt x="38" y="11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3" y="56"/>
                    <a:pt x="10" y="57"/>
                    <a:pt x="8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5" name="Freeform 11"/>
            <p:cNvSpPr>
              <a:spLocks/>
            </p:cNvSpPr>
            <p:nvPr/>
          </p:nvSpPr>
          <p:spPr bwMode="auto">
            <a:xfrm>
              <a:off x="4843" y="-572"/>
              <a:ext cx="45" cy="31"/>
            </a:xfrm>
            <a:custGeom>
              <a:avLst/>
              <a:gdLst>
                <a:gd name="T0" fmla="*/ 50 w 58"/>
                <a:gd name="T1" fmla="*/ 40 h 40"/>
                <a:gd name="T2" fmla="*/ 46 w 58"/>
                <a:gd name="T3" fmla="*/ 39 h 40"/>
                <a:gd name="T4" fmla="*/ 4 w 58"/>
                <a:gd name="T5" fmla="*/ 14 h 40"/>
                <a:gd name="T6" fmla="*/ 2 w 58"/>
                <a:gd name="T7" fmla="*/ 5 h 40"/>
                <a:gd name="T8" fmla="*/ 11 w 58"/>
                <a:gd name="T9" fmla="*/ 2 h 40"/>
                <a:gd name="T10" fmla="*/ 53 w 58"/>
                <a:gd name="T11" fmla="*/ 27 h 40"/>
                <a:gd name="T12" fmla="*/ 56 w 58"/>
                <a:gd name="T13" fmla="*/ 36 h 40"/>
                <a:gd name="T14" fmla="*/ 50 w 58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50" y="40"/>
                  </a:moveTo>
                  <a:cubicBezTo>
                    <a:pt x="49" y="40"/>
                    <a:pt x="48" y="39"/>
                    <a:pt x="46" y="39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" y="13"/>
                    <a:pt x="0" y="8"/>
                    <a:pt x="2" y="5"/>
                  </a:cubicBezTo>
                  <a:cubicBezTo>
                    <a:pt x="4" y="2"/>
                    <a:pt x="8" y="0"/>
                    <a:pt x="11" y="2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7" y="29"/>
                    <a:pt x="58" y="33"/>
                    <a:pt x="56" y="36"/>
                  </a:cubicBezTo>
                  <a:cubicBezTo>
                    <a:pt x="55" y="38"/>
                    <a:pt x="52" y="40"/>
                    <a:pt x="5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6" name="Freeform 12"/>
            <p:cNvSpPr>
              <a:spLocks/>
            </p:cNvSpPr>
            <p:nvPr/>
          </p:nvSpPr>
          <p:spPr bwMode="auto">
            <a:xfrm>
              <a:off x="4450" y="-798"/>
              <a:ext cx="45" cy="30"/>
            </a:xfrm>
            <a:custGeom>
              <a:avLst/>
              <a:gdLst>
                <a:gd name="T0" fmla="*/ 50 w 58"/>
                <a:gd name="T1" fmla="*/ 39 h 39"/>
                <a:gd name="T2" fmla="*/ 46 w 58"/>
                <a:gd name="T3" fmla="*/ 38 h 39"/>
                <a:gd name="T4" fmla="*/ 4 w 58"/>
                <a:gd name="T5" fmla="*/ 14 h 39"/>
                <a:gd name="T6" fmla="*/ 1 w 58"/>
                <a:gd name="T7" fmla="*/ 4 h 39"/>
                <a:gd name="T8" fmla="*/ 11 w 58"/>
                <a:gd name="T9" fmla="*/ 2 h 39"/>
                <a:gd name="T10" fmla="*/ 53 w 58"/>
                <a:gd name="T11" fmla="*/ 26 h 39"/>
                <a:gd name="T12" fmla="*/ 56 w 58"/>
                <a:gd name="T13" fmla="*/ 35 h 39"/>
                <a:gd name="T14" fmla="*/ 50 w 58"/>
                <a:gd name="T1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39">
                  <a:moveTo>
                    <a:pt x="50" y="39"/>
                  </a:moveTo>
                  <a:cubicBezTo>
                    <a:pt x="48" y="39"/>
                    <a:pt x="47" y="39"/>
                    <a:pt x="46" y="3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" y="12"/>
                    <a:pt x="0" y="7"/>
                    <a:pt x="1" y="4"/>
                  </a:cubicBezTo>
                  <a:cubicBezTo>
                    <a:pt x="3" y="1"/>
                    <a:pt x="8" y="0"/>
                    <a:pt x="11" y="2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6" y="28"/>
                    <a:pt x="58" y="32"/>
                    <a:pt x="56" y="35"/>
                  </a:cubicBezTo>
                  <a:cubicBezTo>
                    <a:pt x="54" y="38"/>
                    <a:pt x="52" y="39"/>
                    <a:pt x="50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7" name="Freeform 13"/>
            <p:cNvSpPr>
              <a:spLocks/>
            </p:cNvSpPr>
            <p:nvPr/>
          </p:nvSpPr>
          <p:spPr bwMode="auto">
            <a:xfrm>
              <a:off x="4767" y="-496"/>
              <a:ext cx="31" cy="44"/>
            </a:xfrm>
            <a:custGeom>
              <a:avLst/>
              <a:gdLst>
                <a:gd name="T0" fmla="*/ 32 w 40"/>
                <a:gd name="T1" fmla="*/ 57 h 57"/>
                <a:gd name="T2" fmla="*/ 26 w 40"/>
                <a:gd name="T3" fmla="*/ 54 h 57"/>
                <a:gd name="T4" fmla="*/ 2 w 40"/>
                <a:gd name="T5" fmla="*/ 12 h 57"/>
                <a:gd name="T6" fmla="*/ 4 w 40"/>
                <a:gd name="T7" fmla="*/ 2 h 57"/>
                <a:gd name="T8" fmla="*/ 14 w 40"/>
                <a:gd name="T9" fmla="*/ 5 h 57"/>
                <a:gd name="T10" fmla="*/ 38 w 40"/>
                <a:gd name="T11" fmla="*/ 47 h 57"/>
                <a:gd name="T12" fmla="*/ 36 w 40"/>
                <a:gd name="T13" fmla="*/ 56 h 57"/>
                <a:gd name="T14" fmla="*/ 32 w 40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7">
                  <a:moveTo>
                    <a:pt x="32" y="57"/>
                  </a:moveTo>
                  <a:cubicBezTo>
                    <a:pt x="30" y="57"/>
                    <a:pt x="27" y="56"/>
                    <a:pt x="26" y="54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8"/>
                    <a:pt x="1" y="4"/>
                    <a:pt x="4" y="2"/>
                  </a:cubicBezTo>
                  <a:cubicBezTo>
                    <a:pt x="8" y="0"/>
                    <a:pt x="12" y="1"/>
                    <a:pt x="14" y="5"/>
                  </a:cubicBezTo>
                  <a:cubicBezTo>
                    <a:pt x="38" y="47"/>
                    <a:pt x="38" y="47"/>
                    <a:pt x="38" y="47"/>
                  </a:cubicBezTo>
                  <a:cubicBezTo>
                    <a:pt x="40" y="50"/>
                    <a:pt x="39" y="54"/>
                    <a:pt x="36" y="56"/>
                  </a:cubicBezTo>
                  <a:cubicBezTo>
                    <a:pt x="35" y="57"/>
                    <a:pt x="33" y="57"/>
                    <a:pt x="3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8" name="Freeform 14"/>
            <p:cNvSpPr>
              <a:spLocks/>
            </p:cNvSpPr>
            <p:nvPr/>
          </p:nvSpPr>
          <p:spPr bwMode="auto">
            <a:xfrm>
              <a:off x="4539" y="-888"/>
              <a:ext cx="32" cy="44"/>
            </a:xfrm>
            <a:custGeom>
              <a:avLst/>
              <a:gdLst>
                <a:gd name="T0" fmla="*/ 32 w 40"/>
                <a:gd name="T1" fmla="*/ 57 h 57"/>
                <a:gd name="T2" fmla="*/ 26 w 40"/>
                <a:gd name="T3" fmla="*/ 53 h 57"/>
                <a:gd name="T4" fmla="*/ 2 w 40"/>
                <a:gd name="T5" fmla="*/ 11 h 57"/>
                <a:gd name="T6" fmla="*/ 5 w 40"/>
                <a:gd name="T7" fmla="*/ 2 h 57"/>
                <a:gd name="T8" fmla="*/ 14 w 40"/>
                <a:gd name="T9" fmla="*/ 4 h 57"/>
                <a:gd name="T10" fmla="*/ 39 w 40"/>
                <a:gd name="T11" fmla="*/ 46 h 57"/>
                <a:gd name="T12" fmla="*/ 36 w 40"/>
                <a:gd name="T13" fmla="*/ 56 h 57"/>
                <a:gd name="T14" fmla="*/ 32 w 40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7">
                  <a:moveTo>
                    <a:pt x="32" y="57"/>
                  </a:moveTo>
                  <a:cubicBezTo>
                    <a:pt x="30" y="57"/>
                    <a:pt x="28" y="56"/>
                    <a:pt x="26" y="53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8"/>
                    <a:pt x="1" y="4"/>
                    <a:pt x="5" y="2"/>
                  </a:cubicBezTo>
                  <a:cubicBezTo>
                    <a:pt x="8" y="0"/>
                    <a:pt x="12" y="1"/>
                    <a:pt x="14" y="4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40" y="50"/>
                    <a:pt x="39" y="54"/>
                    <a:pt x="36" y="56"/>
                  </a:cubicBezTo>
                  <a:cubicBezTo>
                    <a:pt x="35" y="57"/>
                    <a:pt x="34" y="57"/>
                    <a:pt x="3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  <p:sp>
          <p:nvSpPr>
            <p:cNvPr id="159" name="Freeform 15"/>
            <p:cNvSpPr>
              <a:spLocks noEditPoints="1"/>
            </p:cNvSpPr>
            <p:nvPr/>
          </p:nvSpPr>
          <p:spPr bwMode="auto">
            <a:xfrm>
              <a:off x="4420" y="-697"/>
              <a:ext cx="294" cy="278"/>
            </a:xfrm>
            <a:custGeom>
              <a:avLst/>
              <a:gdLst>
                <a:gd name="T0" fmla="*/ 300 w 377"/>
                <a:gd name="T1" fmla="*/ 358 h 358"/>
                <a:gd name="T2" fmla="*/ 300 w 377"/>
                <a:gd name="T3" fmla="*/ 358 h 358"/>
                <a:gd name="T4" fmla="*/ 297 w 377"/>
                <a:gd name="T5" fmla="*/ 358 h 358"/>
                <a:gd name="T6" fmla="*/ 1 w 377"/>
                <a:gd name="T7" fmla="*/ 92 h 358"/>
                <a:gd name="T8" fmla="*/ 4 w 377"/>
                <a:gd name="T9" fmla="*/ 71 h 358"/>
                <a:gd name="T10" fmla="*/ 69 w 377"/>
                <a:gd name="T11" fmla="*/ 0 h 358"/>
                <a:gd name="T12" fmla="*/ 75 w 377"/>
                <a:gd name="T13" fmla="*/ 1 h 358"/>
                <a:gd name="T14" fmla="*/ 117 w 377"/>
                <a:gd name="T15" fmla="*/ 47 h 358"/>
                <a:gd name="T16" fmla="*/ 146 w 377"/>
                <a:gd name="T17" fmla="*/ 98 h 358"/>
                <a:gd name="T18" fmla="*/ 126 w 377"/>
                <a:gd name="T19" fmla="*/ 129 h 358"/>
                <a:gd name="T20" fmla="*/ 105 w 377"/>
                <a:gd name="T21" fmla="*/ 162 h 358"/>
                <a:gd name="T22" fmla="*/ 148 w 377"/>
                <a:gd name="T23" fmla="*/ 219 h 358"/>
                <a:gd name="T24" fmla="*/ 205 w 377"/>
                <a:gd name="T25" fmla="*/ 262 h 358"/>
                <a:gd name="T26" fmla="*/ 238 w 377"/>
                <a:gd name="T27" fmla="*/ 241 h 358"/>
                <a:gd name="T28" fmla="*/ 269 w 377"/>
                <a:gd name="T29" fmla="*/ 221 h 358"/>
                <a:gd name="T30" fmla="*/ 271 w 377"/>
                <a:gd name="T31" fmla="*/ 221 h 358"/>
                <a:gd name="T32" fmla="*/ 366 w 377"/>
                <a:gd name="T33" fmla="*/ 288 h 358"/>
                <a:gd name="T34" fmla="*/ 324 w 377"/>
                <a:gd name="T35" fmla="*/ 349 h 358"/>
                <a:gd name="T36" fmla="*/ 300 w 377"/>
                <a:gd name="T37" fmla="*/ 358 h 358"/>
                <a:gd name="T38" fmla="*/ 69 w 377"/>
                <a:gd name="T39" fmla="*/ 14 h 358"/>
                <a:gd name="T40" fmla="*/ 17 w 377"/>
                <a:gd name="T41" fmla="*/ 77 h 358"/>
                <a:gd name="T42" fmla="*/ 15 w 377"/>
                <a:gd name="T43" fmla="*/ 90 h 358"/>
                <a:gd name="T44" fmla="*/ 298 w 377"/>
                <a:gd name="T45" fmla="*/ 344 h 358"/>
                <a:gd name="T46" fmla="*/ 315 w 377"/>
                <a:gd name="T47" fmla="*/ 338 h 358"/>
                <a:gd name="T48" fmla="*/ 353 w 377"/>
                <a:gd name="T49" fmla="*/ 295 h 358"/>
                <a:gd name="T50" fmla="*/ 272 w 377"/>
                <a:gd name="T51" fmla="*/ 235 h 358"/>
                <a:gd name="T52" fmla="*/ 246 w 377"/>
                <a:gd name="T53" fmla="*/ 252 h 358"/>
                <a:gd name="T54" fmla="*/ 210 w 377"/>
                <a:gd name="T55" fmla="*/ 276 h 358"/>
                <a:gd name="T56" fmla="*/ 205 w 377"/>
                <a:gd name="T57" fmla="*/ 276 h 358"/>
                <a:gd name="T58" fmla="*/ 138 w 377"/>
                <a:gd name="T59" fmla="*/ 229 h 358"/>
                <a:gd name="T60" fmla="*/ 91 w 377"/>
                <a:gd name="T61" fmla="*/ 157 h 358"/>
                <a:gd name="T62" fmla="*/ 115 w 377"/>
                <a:gd name="T63" fmla="*/ 121 h 358"/>
                <a:gd name="T64" fmla="*/ 132 w 377"/>
                <a:gd name="T65" fmla="*/ 95 h 358"/>
                <a:gd name="T66" fmla="*/ 69 w 377"/>
                <a:gd name="T67" fmla="*/ 14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7" h="358">
                  <a:moveTo>
                    <a:pt x="300" y="358"/>
                  </a:moveTo>
                  <a:cubicBezTo>
                    <a:pt x="300" y="358"/>
                    <a:pt x="300" y="358"/>
                    <a:pt x="300" y="358"/>
                  </a:cubicBezTo>
                  <a:cubicBezTo>
                    <a:pt x="299" y="358"/>
                    <a:pt x="298" y="358"/>
                    <a:pt x="297" y="358"/>
                  </a:cubicBezTo>
                  <a:cubicBezTo>
                    <a:pt x="149" y="348"/>
                    <a:pt x="27" y="239"/>
                    <a:pt x="1" y="92"/>
                  </a:cubicBezTo>
                  <a:cubicBezTo>
                    <a:pt x="0" y="85"/>
                    <a:pt x="1" y="78"/>
                    <a:pt x="4" y="71"/>
                  </a:cubicBezTo>
                  <a:cubicBezTo>
                    <a:pt x="13" y="50"/>
                    <a:pt x="47" y="0"/>
                    <a:pt x="69" y="0"/>
                  </a:cubicBezTo>
                  <a:cubicBezTo>
                    <a:pt x="71" y="0"/>
                    <a:pt x="73" y="0"/>
                    <a:pt x="75" y="1"/>
                  </a:cubicBezTo>
                  <a:cubicBezTo>
                    <a:pt x="84" y="5"/>
                    <a:pt x="107" y="34"/>
                    <a:pt x="117" y="47"/>
                  </a:cubicBezTo>
                  <a:cubicBezTo>
                    <a:pt x="149" y="89"/>
                    <a:pt x="147" y="95"/>
                    <a:pt x="146" y="98"/>
                  </a:cubicBezTo>
                  <a:cubicBezTo>
                    <a:pt x="145" y="103"/>
                    <a:pt x="139" y="111"/>
                    <a:pt x="126" y="129"/>
                  </a:cubicBezTo>
                  <a:cubicBezTo>
                    <a:pt x="118" y="141"/>
                    <a:pt x="106" y="158"/>
                    <a:pt x="105" y="162"/>
                  </a:cubicBezTo>
                  <a:cubicBezTo>
                    <a:pt x="104" y="167"/>
                    <a:pt x="117" y="188"/>
                    <a:pt x="148" y="219"/>
                  </a:cubicBezTo>
                  <a:cubicBezTo>
                    <a:pt x="176" y="247"/>
                    <a:pt x="198" y="262"/>
                    <a:pt x="205" y="262"/>
                  </a:cubicBezTo>
                  <a:cubicBezTo>
                    <a:pt x="209" y="261"/>
                    <a:pt x="226" y="249"/>
                    <a:pt x="238" y="241"/>
                  </a:cubicBezTo>
                  <a:cubicBezTo>
                    <a:pt x="256" y="228"/>
                    <a:pt x="264" y="222"/>
                    <a:pt x="269" y="221"/>
                  </a:cubicBezTo>
                  <a:cubicBezTo>
                    <a:pt x="269" y="221"/>
                    <a:pt x="270" y="221"/>
                    <a:pt x="271" y="221"/>
                  </a:cubicBezTo>
                  <a:cubicBezTo>
                    <a:pt x="285" y="221"/>
                    <a:pt x="359" y="279"/>
                    <a:pt x="366" y="288"/>
                  </a:cubicBezTo>
                  <a:cubicBezTo>
                    <a:pt x="377" y="304"/>
                    <a:pt x="325" y="349"/>
                    <a:pt x="324" y="349"/>
                  </a:cubicBezTo>
                  <a:cubicBezTo>
                    <a:pt x="317" y="355"/>
                    <a:pt x="309" y="358"/>
                    <a:pt x="300" y="358"/>
                  </a:cubicBezTo>
                  <a:close/>
                  <a:moveTo>
                    <a:pt x="69" y="14"/>
                  </a:moveTo>
                  <a:cubicBezTo>
                    <a:pt x="58" y="14"/>
                    <a:pt x="28" y="50"/>
                    <a:pt x="17" y="77"/>
                  </a:cubicBezTo>
                  <a:cubicBezTo>
                    <a:pt x="15" y="81"/>
                    <a:pt x="14" y="86"/>
                    <a:pt x="15" y="90"/>
                  </a:cubicBezTo>
                  <a:cubicBezTo>
                    <a:pt x="40" y="230"/>
                    <a:pt x="156" y="334"/>
                    <a:pt x="298" y="344"/>
                  </a:cubicBezTo>
                  <a:cubicBezTo>
                    <a:pt x="304" y="344"/>
                    <a:pt x="310" y="342"/>
                    <a:pt x="315" y="338"/>
                  </a:cubicBezTo>
                  <a:cubicBezTo>
                    <a:pt x="334" y="322"/>
                    <a:pt x="351" y="302"/>
                    <a:pt x="353" y="295"/>
                  </a:cubicBezTo>
                  <a:cubicBezTo>
                    <a:pt x="343" y="284"/>
                    <a:pt x="284" y="239"/>
                    <a:pt x="272" y="235"/>
                  </a:cubicBezTo>
                  <a:cubicBezTo>
                    <a:pt x="267" y="237"/>
                    <a:pt x="255" y="246"/>
                    <a:pt x="246" y="252"/>
                  </a:cubicBezTo>
                  <a:cubicBezTo>
                    <a:pt x="227" y="265"/>
                    <a:pt x="216" y="274"/>
                    <a:pt x="210" y="276"/>
                  </a:cubicBezTo>
                  <a:cubicBezTo>
                    <a:pt x="208" y="276"/>
                    <a:pt x="207" y="276"/>
                    <a:pt x="205" y="276"/>
                  </a:cubicBezTo>
                  <a:cubicBezTo>
                    <a:pt x="187" y="276"/>
                    <a:pt x="152" y="243"/>
                    <a:pt x="138" y="229"/>
                  </a:cubicBezTo>
                  <a:cubicBezTo>
                    <a:pt x="92" y="183"/>
                    <a:pt x="89" y="164"/>
                    <a:pt x="91" y="157"/>
                  </a:cubicBezTo>
                  <a:cubicBezTo>
                    <a:pt x="93" y="151"/>
                    <a:pt x="102" y="140"/>
                    <a:pt x="115" y="121"/>
                  </a:cubicBezTo>
                  <a:cubicBezTo>
                    <a:pt x="121" y="112"/>
                    <a:pt x="130" y="100"/>
                    <a:pt x="132" y="95"/>
                  </a:cubicBezTo>
                  <a:cubicBezTo>
                    <a:pt x="127" y="82"/>
                    <a:pt x="79" y="19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3200">
                <a:solidFill>
                  <a:srgbClr val="57565A"/>
                </a:solidFill>
                <a:latin typeface="Open Sans Light"/>
              </a:endParaRPr>
            </a:p>
          </p:txBody>
        </p:sp>
      </p:grpSp>
      <p:sp>
        <p:nvSpPr>
          <p:cNvPr id="160" name="Freeform 19"/>
          <p:cNvSpPr>
            <a:spLocks noEditPoints="1"/>
          </p:cNvSpPr>
          <p:nvPr/>
        </p:nvSpPr>
        <p:spPr bwMode="auto">
          <a:xfrm>
            <a:off x="5801020" y="3328398"/>
            <a:ext cx="971549" cy="973665"/>
          </a:xfrm>
          <a:custGeom>
            <a:avLst/>
            <a:gdLst>
              <a:gd name="T0" fmla="*/ 498 w 558"/>
              <a:gd name="T1" fmla="*/ 298 h 559"/>
              <a:gd name="T2" fmla="*/ 488 w 558"/>
              <a:gd name="T3" fmla="*/ 288 h 559"/>
              <a:gd name="T4" fmla="*/ 452 w 558"/>
              <a:gd name="T5" fmla="*/ 217 h 559"/>
              <a:gd name="T6" fmla="*/ 554 w 558"/>
              <a:gd name="T7" fmla="*/ 113 h 559"/>
              <a:gd name="T8" fmla="*/ 450 w 558"/>
              <a:gd name="T9" fmla="*/ 6 h 559"/>
              <a:gd name="T10" fmla="*/ 343 w 558"/>
              <a:gd name="T11" fmla="*/ 103 h 559"/>
              <a:gd name="T12" fmla="*/ 290 w 558"/>
              <a:gd name="T13" fmla="*/ 61 h 559"/>
              <a:gd name="T14" fmla="*/ 326 w 558"/>
              <a:gd name="T15" fmla="*/ 106 h 559"/>
              <a:gd name="T16" fmla="*/ 113 w 558"/>
              <a:gd name="T17" fmla="*/ 0 h 559"/>
              <a:gd name="T18" fmla="*/ 97 w 558"/>
              <a:gd name="T19" fmla="*/ 224 h 559"/>
              <a:gd name="T20" fmla="*/ 61 w 558"/>
              <a:gd name="T21" fmla="*/ 270 h 559"/>
              <a:gd name="T22" fmla="*/ 106 w 558"/>
              <a:gd name="T23" fmla="*/ 235 h 559"/>
              <a:gd name="T24" fmla="*/ 7 w 558"/>
              <a:gd name="T25" fmla="*/ 334 h 559"/>
              <a:gd name="T26" fmla="*/ 0 w 558"/>
              <a:gd name="T27" fmla="*/ 552 h 559"/>
              <a:gd name="T28" fmla="*/ 219 w 558"/>
              <a:gd name="T29" fmla="*/ 559 h 559"/>
              <a:gd name="T30" fmla="*/ 226 w 558"/>
              <a:gd name="T31" fmla="*/ 341 h 559"/>
              <a:gd name="T32" fmla="*/ 120 w 558"/>
              <a:gd name="T33" fmla="*/ 334 h 559"/>
              <a:gd name="T34" fmla="*/ 155 w 558"/>
              <a:gd name="T35" fmla="*/ 270 h 559"/>
              <a:gd name="T36" fmla="*/ 165 w 558"/>
              <a:gd name="T37" fmla="*/ 270 h 559"/>
              <a:gd name="T38" fmla="*/ 129 w 558"/>
              <a:gd name="T39" fmla="*/ 224 h 559"/>
              <a:gd name="T40" fmla="*/ 326 w 558"/>
              <a:gd name="T41" fmla="*/ 120 h 559"/>
              <a:gd name="T42" fmla="*/ 290 w 558"/>
              <a:gd name="T43" fmla="*/ 165 h 559"/>
              <a:gd name="T44" fmla="*/ 300 w 558"/>
              <a:gd name="T45" fmla="*/ 165 h 559"/>
              <a:gd name="T46" fmla="*/ 438 w 558"/>
              <a:gd name="T47" fmla="*/ 217 h 559"/>
              <a:gd name="T48" fmla="*/ 403 w 558"/>
              <a:gd name="T49" fmla="*/ 288 h 559"/>
              <a:gd name="T50" fmla="*/ 393 w 558"/>
              <a:gd name="T51" fmla="*/ 298 h 559"/>
              <a:gd name="T52" fmla="*/ 333 w 558"/>
              <a:gd name="T53" fmla="*/ 446 h 559"/>
              <a:gd name="T54" fmla="*/ 558 w 558"/>
              <a:gd name="T55" fmla="*/ 446 h 559"/>
              <a:gd name="T56" fmla="*/ 212 w 558"/>
              <a:gd name="T57" fmla="*/ 545 h 559"/>
              <a:gd name="T58" fmla="*/ 14 w 558"/>
              <a:gd name="T59" fmla="*/ 348 h 559"/>
              <a:gd name="T60" fmla="*/ 212 w 558"/>
              <a:gd name="T61" fmla="*/ 545 h 559"/>
              <a:gd name="T62" fmla="*/ 113 w 558"/>
              <a:gd name="T63" fmla="*/ 211 h 559"/>
              <a:gd name="T64" fmla="*/ 14 w 558"/>
              <a:gd name="T65" fmla="*/ 113 h 559"/>
              <a:gd name="T66" fmla="*/ 212 w 558"/>
              <a:gd name="T67" fmla="*/ 113 h 559"/>
              <a:gd name="T68" fmla="*/ 445 w 558"/>
              <a:gd name="T69" fmla="*/ 21 h 559"/>
              <a:gd name="T70" fmla="*/ 445 w 558"/>
              <a:gd name="T71" fmla="*/ 204 h 559"/>
              <a:gd name="T72" fmla="*/ 445 w 558"/>
              <a:gd name="T73" fmla="*/ 21 h 559"/>
              <a:gd name="T74" fmla="*/ 347 w 558"/>
              <a:gd name="T75" fmla="*/ 446 h 559"/>
              <a:gd name="T76" fmla="*/ 544 w 558"/>
              <a:gd name="T77" fmla="*/ 446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8" h="559">
                <a:moveTo>
                  <a:pt x="461" y="335"/>
                </a:moveTo>
                <a:cubicBezTo>
                  <a:pt x="498" y="298"/>
                  <a:pt x="498" y="298"/>
                  <a:pt x="498" y="298"/>
                </a:cubicBezTo>
                <a:cubicBezTo>
                  <a:pt x="500" y="295"/>
                  <a:pt x="500" y="291"/>
                  <a:pt x="498" y="288"/>
                </a:cubicBezTo>
                <a:cubicBezTo>
                  <a:pt x="495" y="285"/>
                  <a:pt x="490" y="285"/>
                  <a:pt x="488" y="288"/>
                </a:cubicBezTo>
                <a:cubicBezTo>
                  <a:pt x="452" y="323"/>
                  <a:pt x="452" y="323"/>
                  <a:pt x="452" y="323"/>
                </a:cubicBezTo>
                <a:cubicBezTo>
                  <a:pt x="452" y="217"/>
                  <a:pt x="452" y="217"/>
                  <a:pt x="452" y="217"/>
                </a:cubicBezTo>
                <a:cubicBezTo>
                  <a:pt x="552" y="118"/>
                  <a:pt x="552" y="118"/>
                  <a:pt x="552" y="118"/>
                </a:cubicBezTo>
                <a:cubicBezTo>
                  <a:pt x="553" y="116"/>
                  <a:pt x="554" y="115"/>
                  <a:pt x="554" y="113"/>
                </a:cubicBezTo>
                <a:cubicBezTo>
                  <a:pt x="554" y="111"/>
                  <a:pt x="553" y="109"/>
                  <a:pt x="552" y="108"/>
                </a:cubicBezTo>
                <a:cubicBezTo>
                  <a:pt x="450" y="6"/>
                  <a:pt x="450" y="6"/>
                  <a:pt x="450" y="6"/>
                </a:cubicBezTo>
                <a:cubicBezTo>
                  <a:pt x="448" y="4"/>
                  <a:pt x="443" y="4"/>
                  <a:pt x="440" y="6"/>
                </a:cubicBezTo>
                <a:cubicBezTo>
                  <a:pt x="343" y="103"/>
                  <a:pt x="343" y="103"/>
                  <a:pt x="343" y="103"/>
                </a:cubicBezTo>
                <a:cubicBezTo>
                  <a:pt x="300" y="61"/>
                  <a:pt x="300" y="61"/>
                  <a:pt x="300" y="61"/>
                </a:cubicBezTo>
                <a:cubicBezTo>
                  <a:pt x="297" y="58"/>
                  <a:pt x="293" y="58"/>
                  <a:pt x="290" y="61"/>
                </a:cubicBezTo>
                <a:cubicBezTo>
                  <a:pt x="288" y="63"/>
                  <a:pt x="288" y="68"/>
                  <a:pt x="290" y="70"/>
                </a:cubicBezTo>
                <a:cubicBezTo>
                  <a:pt x="326" y="106"/>
                  <a:pt x="326" y="106"/>
                  <a:pt x="326" y="106"/>
                </a:cubicBezTo>
                <a:cubicBezTo>
                  <a:pt x="225" y="106"/>
                  <a:pt x="225" y="106"/>
                  <a:pt x="225" y="106"/>
                </a:cubicBezTo>
                <a:cubicBezTo>
                  <a:pt x="222" y="47"/>
                  <a:pt x="173" y="0"/>
                  <a:pt x="113" y="0"/>
                </a:cubicBezTo>
                <a:cubicBezTo>
                  <a:pt x="51" y="0"/>
                  <a:pt x="0" y="51"/>
                  <a:pt x="0" y="113"/>
                </a:cubicBezTo>
                <a:cubicBezTo>
                  <a:pt x="0" y="169"/>
                  <a:pt x="42" y="217"/>
                  <a:pt x="97" y="224"/>
                </a:cubicBezTo>
                <a:cubicBezTo>
                  <a:pt x="61" y="260"/>
                  <a:pt x="61" y="260"/>
                  <a:pt x="61" y="260"/>
                </a:cubicBezTo>
                <a:cubicBezTo>
                  <a:pt x="58" y="263"/>
                  <a:pt x="58" y="268"/>
                  <a:pt x="61" y="270"/>
                </a:cubicBezTo>
                <a:cubicBezTo>
                  <a:pt x="63" y="273"/>
                  <a:pt x="68" y="273"/>
                  <a:pt x="71" y="270"/>
                </a:cubicBezTo>
                <a:cubicBezTo>
                  <a:pt x="106" y="235"/>
                  <a:pt x="106" y="235"/>
                  <a:pt x="106" y="235"/>
                </a:cubicBezTo>
                <a:cubicBezTo>
                  <a:pt x="106" y="334"/>
                  <a:pt x="106" y="334"/>
                  <a:pt x="106" y="334"/>
                </a:cubicBezTo>
                <a:cubicBezTo>
                  <a:pt x="7" y="334"/>
                  <a:pt x="7" y="334"/>
                  <a:pt x="7" y="334"/>
                </a:cubicBezTo>
                <a:cubicBezTo>
                  <a:pt x="3" y="334"/>
                  <a:pt x="0" y="337"/>
                  <a:pt x="0" y="341"/>
                </a:cubicBezTo>
                <a:cubicBezTo>
                  <a:pt x="0" y="552"/>
                  <a:pt x="0" y="552"/>
                  <a:pt x="0" y="552"/>
                </a:cubicBezTo>
                <a:cubicBezTo>
                  <a:pt x="0" y="556"/>
                  <a:pt x="3" y="559"/>
                  <a:pt x="7" y="559"/>
                </a:cubicBezTo>
                <a:cubicBezTo>
                  <a:pt x="219" y="559"/>
                  <a:pt x="219" y="559"/>
                  <a:pt x="219" y="559"/>
                </a:cubicBezTo>
                <a:cubicBezTo>
                  <a:pt x="223" y="559"/>
                  <a:pt x="226" y="556"/>
                  <a:pt x="226" y="552"/>
                </a:cubicBezTo>
                <a:cubicBezTo>
                  <a:pt x="226" y="341"/>
                  <a:pt x="226" y="341"/>
                  <a:pt x="226" y="341"/>
                </a:cubicBezTo>
                <a:cubicBezTo>
                  <a:pt x="226" y="337"/>
                  <a:pt x="223" y="334"/>
                  <a:pt x="219" y="334"/>
                </a:cubicBezTo>
                <a:cubicBezTo>
                  <a:pt x="120" y="334"/>
                  <a:pt x="120" y="334"/>
                  <a:pt x="120" y="334"/>
                </a:cubicBezTo>
                <a:cubicBezTo>
                  <a:pt x="120" y="235"/>
                  <a:pt x="120" y="235"/>
                  <a:pt x="120" y="235"/>
                </a:cubicBezTo>
                <a:cubicBezTo>
                  <a:pt x="155" y="270"/>
                  <a:pt x="155" y="270"/>
                  <a:pt x="155" y="270"/>
                </a:cubicBezTo>
                <a:cubicBezTo>
                  <a:pt x="157" y="272"/>
                  <a:pt x="158" y="272"/>
                  <a:pt x="160" y="272"/>
                </a:cubicBezTo>
                <a:cubicBezTo>
                  <a:pt x="162" y="272"/>
                  <a:pt x="164" y="272"/>
                  <a:pt x="165" y="270"/>
                </a:cubicBezTo>
                <a:cubicBezTo>
                  <a:pt x="168" y="268"/>
                  <a:pt x="168" y="263"/>
                  <a:pt x="165" y="260"/>
                </a:cubicBezTo>
                <a:cubicBezTo>
                  <a:pt x="129" y="224"/>
                  <a:pt x="129" y="224"/>
                  <a:pt x="129" y="224"/>
                </a:cubicBezTo>
                <a:cubicBezTo>
                  <a:pt x="181" y="217"/>
                  <a:pt x="222" y="173"/>
                  <a:pt x="225" y="120"/>
                </a:cubicBezTo>
                <a:cubicBezTo>
                  <a:pt x="326" y="120"/>
                  <a:pt x="326" y="120"/>
                  <a:pt x="326" y="120"/>
                </a:cubicBezTo>
                <a:cubicBezTo>
                  <a:pt x="290" y="155"/>
                  <a:pt x="290" y="155"/>
                  <a:pt x="290" y="155"/>
                </a:cubicBezTo>
                <a:cubicBezTo>
                  <a:pt x="288" y="158"/>
                  <a:pt x="288" y="162"/>
                  <a:pt x="290" y="165"/>
                </a:cubicBezTo>
                <a:cubicBezTo>
                  <a:pt x="292" y="166"/>
                  <a:pt x="293" y="167"/>
                  <a:pt x="295" y="167"/>
                </a:cubicBezTo>
                <a:cubicBezTo>
                  <a:pt x="297" y="167"/>
                  <a:pt x="299" y="166"/>
                  <a:pt x="300" y="165"/>
                </a:cubicBezTo>
                <a:cubicBezTo>
                  <a:pt x="343" y="122"/>
                  <a:pt x="343" y="122"/>
                  <a:pt x="343" y="122"/>
                </a:cubicBezTo>
                <a:cubicBezTo>
                  <a:pt x="438" y="217"/>
                  <a:pt x="438" y="217"/>
                  <a:pt x="438" y="217"/>
                </a:cubicBezTo>
                <a:cubicBezTo>
                  <a:pt x="438" y="323"/>
                  <a:pt x="438" y="323"/>
                  <a:pt x="438" y="323"/>
                </a:cubicBezTo>
                <a:cubicBezTo>
                  <a:pt x="403" y="288"/>
                  <a:pt x="403" y="288"/>
                  <a:pt x="403" y="288"/>
                </a:cubicBezTo>
                <a:cubicBezTo>
                  <a:pt x="400" y="285"/>
                  <a:pt x="396" y="285"/>
                  <a:pt x="393" y="288"/>
                </a:cubicBezTo>
                <a:cubicBezTo>
                  <a:pt x="390" y="291"/>
                  <a:pt x="390" y="295"/>
                  <a:pt x="393" y="298"/>
                </a:cubicBezTo>
                <a:cubicBezTo>
                  <a:pt x="430" y="335"/>
                  <a:pt x="430" y="335"/>
                  <a:pt x="430" y="335"/>
                </a:cubicBezTo>
                <a:cubicBezTo>
                  <a:pt x="375" y="342"/>
                  <a:pt x="333" y="389"/>
                  <a:pt x="333" y="446"/>
                </a:cubicBezTo>
                <a:cubicBezTo>
                  <a:pt x="333" y="508"/>
                  <a:pt x="383" y="559"/>
                  <a:pt x="445" y="559"/>
                </a:cubicBezTo>
                <a:cubicBezTo>
                  <a:pt x="508" y="559"/>
                  <a:pt x="558" y="508"/>
                  <a:pt x="558" y="446"/>
                </a:cubicBezTo>
                <a:cubicBezTo>
                  <a:pt x="558" y="389"/>
                  <a:pt x="516" y="342"/>
                  <a:pt x="461" y="335"/>
                </a:cubicBezTo>
                <a:close/>
                <a:moveTo>
                  <a:pt x="212" y="545"/>
                </a:moveTo>
                <a:cubicBezTo>
                  <a:pt x="14" y="545"/>
                  <a:pt x="14" y="545"/>
                  <a:pt x="14" y="545"/>
                </a:cubicBezTo>
                <a:cubicBezTo>
                  <a:pt x="14" y="348"/>
                  <a:pt x="14" y="348"/>
                  <a:pt x="14" y="348"/>
                </a:cubicBezTo>
                <a:cubicBezTo>
                  <a:pt x="212" y="348"/>
                  <a:pt x="212" y="348"/>
                  <a:pt x="212" y="348"/>
                </a:cubicBezTo>
                <a:lnTo>
                  <a:pt x="212" y="545"/>
                </a:lnTo>
                <a:close/>
                <a:moveTo>
                  <a:pt x="116" y="211"/>
                </a:moveTo>
                <a:cubicBezTo>
                  <a:pt x="115" y="211"/>
                  <a:pt x="114" y="211"/>
                  <a:pt x="113" y="211"/>
                </a:cubicBezTo>
                <a:cubicBezTo>
                  <a:pt x="112" y="211"/>
                  <a:pt x="111" y="211"/>
                  <a:pt x="110" y="211"/>
                </a:cubicBezTo>
                <a:cubicBezTo>
                  <a:pt x="57" y="210"/>
                  <a:pt x="14" y="166"/>
                  <a:pt x="14" y="113"/>
                </a:cubicBezTo>
                <a:cubicBezTo>
                  <a:pt x="14" y="58"/>
                  <a:pt x="58" y="14"/>
                  <a:pt x="113" y="14"/>
                </a:cubicBezTo>
                <a:cubicBezTo>
                  <a:pt x="167" y="14"/>
                  <a:pt x="212" y="58"/>
                  <a:pt x="212" y="113"/>
                </a:cubicBezTo>
                <a:cubicBezTo>
                  <a:pt x="212" y="166"/>
                  <a:pt x="169" y="210"/>
                  <a:pt x="116" y="211"/>
                </a:cubicBezTo>
                <a:close/>
                <a:moveTo>
                  <a:pt x="445" y="21"/>
                </a:moveTo>
                <a:cubicBezTo>
                  <a:pt x="537" y="113"/>
                  <a:pt x="537" y="113"/>
                  <a:pt x="537" y="113"/>
                </a:cubicBezTo>
                <a:cubicBezTo>
                  <a:pt x="445" y="204"/>
                  <a:pt x="445" y="204"/>
                  <a:pt x="445" y="204"/>
                </a:cubicBezTo>
                <a:cubicBezTo>
                  <a:pt x="354" y="113"/>
                  <a:pt x="354" y="113"/>
                  <a:pt x="354" y="113"/>
                </a:cubicBezTo>
                <a:lnTo>
                  <a:pt x="445" y="21"/>
                </a:lnTo>
                <a:close/>
                <a:moveTo>
                  <a:pt x="445" y="545"/>
                </a:moveTo>
                <a:cubicBezTo>
                  <a:pt x="391" y="545"/>
                  <a:pt x="347" y="501"/>
                  <a:pt x="347" y="446"/>
                </a:cubicBezTo>
                <a:cubicBezTo>
                  <a:pt x="347" y="392"/>
                  <a:pt x="391" y="348"/>
                  <a:pt x="445" y="348"/>
                </a:cubicBezTo>
                <a:cubicBezTo>
                  <a:pt x="500" y="348"/>
                  <a:pt x="544" y="392"/>
                  <a:pt x="544" y="446"/>
                </a:cubicBezTo>
                <a:cubicBezTo>
                  <a:pt x="544" y="501"/>
                  <a:pt x="500" y="545"/>
                  <a:pt x="445" y="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/>
            <a:endParaRPr lang="en-US" sz="32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61" name="Freeform 23"/>
          <p:cNvSpPr>
            <a:spLocks noEditPoints="1"/>
          </p:cNvSpPr>
          <p:nvPr/>
        </p:nvSpPr>
        <p:spPr bwMode="auto">
          <a:xfrm>
            <a:off x="8408873" y="4212137"/>
            <a:ext cx="551031" cy="750680"/>
          </a:xfrm>
          <a:custGeom>
            <a:avLst/>
            <a:gdLst>
              <a:gd name="T0" fmla="*/ 32 w 465"/>
              <a:gd name="T1" fmla="*/ 633 h 633"/>
              <a:gd name="T2" fmla="*/ 0 w 465"/>
              <a:gd name="T3" fmla="*/ 31 h 633"/>
              <a:gd name="T4" fmla="*/ 433 w 465"/>
              <a:gd name="T5" fmla="*/ 0 h 633"/>
              <a:gd name="T6" fmla="*/ 465 w 465"/>
              <a:gd name="T7" fmla="*/ 602 h 633"/>
              <a:gd name="T8" fmla="*/ 32 w 465"/>
              <a:gd name="T9" fmla="*/ 14 h 633"/>
              <a:gd name="T10" fmla="*/ 14 w 465"/>
              <a:gd name="T11" fmla="*/ 602 h 633"/>
              <a:gd name="T12" fmla="*/ 433 w 465"/>
              <a:gd name="T13" fmla="*/ 619 h 633"/>
              <a:gd name="T14" fmla="*/ 451 w 465"/>
              <a:gd name="T15" fmla="*/ 31 h 633"/>
              <a:gd name="T16" fmla="*/ 32 w 465"/>
              <a:gd name="T17" fmla="*/ 14 h 633"/>
              <a:gd name="T18" fmla="*/ 309 w 465"/>
              <a:gd name="T19" fmla="*/ 516 h 633"/>
              <a:gd name="T20" fmla="*/ 411 w 465"/>
              <a:gd name="T21" fmla="*/ 516 h 633"/>
              <a:gd name="T22" fmla="*/ 360 w 465"/>
              <a:gd name="T23" fmla="*/ 479 h 633"/>
              <a:gd name="T24" fmla="*/ 360 w 465"/>
              <a:gd name="T25" fmla="*/ 552 h 633"/>
              <a:gd name="T26" fmla="*/ 360 w 465"/>
              <a:gd name="T27" fmla="*/ 479 h 633"/>
              <a:gd name="T28" fmla="*/ 182 w 465"/>
              <a:gd name="T29" fmla="*/ 516 h 633"/>
              <a:gd name="T30" fmla="*/ 283 w 465"/>
              <a:gd name="T31" fmla="*/ 516 h 633"/>
              <a:gd name="T32" fmla="*/ 232 w 465"/>
              <a:gd name="T33" fmla="*/ 479 h 633"/>
              <a:gd name="T34" fmla="*/ 232 w 465"/>
              <a:gd name="T35" fmla="*/ 552 h 633"/>
              <a:gd name="T36" fmla="*/ 232 w 465"/>
              <a:gd name="T37" fmla="*/ 479 h 633"/>
              <a:gd name="T38" fmla="*/ 54 w 465"/>
              <a:gd name="T39" fmla="*/ 516 h 633"/>
              <a:gd name="T40" fmla="*/ 156 w 465"/>
              <a:gd name="T41" fmla="*/ 516 h 633"/>
              <a:gd name="T42" fmla="*/ 105 w 465"/>
              <a:gd name="T43" fmla="*/ 479 h 633"/>
              <a:gd name="T44" fmla="*/ 105 w 465"/>
              <a:gd name="T45" fmla="*/ 552 h 633"/>
              <a:gd name="T46" fmla="*/ 105 w 465"/>
              <a:gd name="T47" fmla="*/ 479 h 633"/>
              <a:gd name="T48" fmla="*/ 309 w 465"/>
              <a:gd name="T49" fmla="*/ 389 h 633"/>
              <a:gd name="T50" fmla="*/ 411 w 465"/>
              <a:gd name="T51" fmla="*/ 389 h 633"/>
              <a:gd name="T52" fmla="*/ 360 w 465"/>
              <a:gd name="T53" fmla="*/ 352 h 633"/>
              <a:gd name="T54" fmla="*/ 360 w 465"/>
              <a:gd name="T55" fmla="*/ 426 h 633"/>
              <a:gd name="T56" fmla="*/ 360 w 465"/>
              <a:gd name="T57" fmla="*/ 352 h 633"/>
              <a:gd name="T58" fmla="*/ 182 w 465"/>
              <a:gd name="T59" fmla="*/ 389 h 633"/>
              <a:gd name="T60" fmla="*/ 283 w 465"/>
              <a:gd name="T61" fmla="*/ 389 h 633"/>
              <a:gd name="T62" fmla="*/ 232 w 465"/>
              <a:gd name="T63" fmla="*/ 352 h 633"/>
              <a:gd name="T64" fmla="*/ 232 w 465"/>
              <a:gd name="T65" fmla="*/ 426 h 633"/>
              <a:gd name="T66" fmla="*/ 232 w 465"/>
              <a:gd name="T67" fmla="*/ 352 h 633"/>
              <a:gd name="T68" fmla="*/ 54 w 465"/>
              <a:gd name="T69" fmla="*/ 389 h 633"/>
              <a:gd name="T70" fmla="*/ 156 w 465"/>
              <a:gd name="T71" fmla="*/ 389 h 633"/>
              <a:gd name="T72" fmla="*/ 105 w 465"/>
              <a:gd name="T73" fmla="*/ 352 h 633"/>
              <a:gd name="T74" fmla="*/ 105 w 465"/>
              <a:gd name="T75" fmla="*/ 426 h 633"/>
              <a:gd name="T76" fmla="*/ 105 w 465"/>
              <a:gd name="T77" fmla="*/ 352 h 633"/>
              <a:gd name="T78" fmla="*/ 309 w 465"/>
              <a:gd name="T79" fmla="*/ 262 h 633"/>
              <a:gd name="T80" fmla="*/ 411 w 465"/>
              <a:gd name="T81" fmla="*/ 262 h 633"/>
              <a:gd name="T82" fmla="*/ 360 w 465"/>
              <a:gd name="T83" fmla="*/ 226 h 633"/>
              <a:gd name="T84" fmla="*/ 360 w 465"/>
              <a:gd name="T85" fmla="*/ 299 h 633"/>
              <a:gd name="T86" fmla="*/ 360 w 465"/>
              <a:gd name="T87" fmla="*/ 226 h 633"/>
              <a:gd name="T88" fmla="*/ 182 w 465"/>
              <a:gd name="T89" fmla="*/ 262 h 633"/>
              <a:gd name="T90" fmla="*/ 283 w 465"/>
              <a:gd name="T91" fmla="*/ 262 h 633"/>
              <a:gd name="T92" fmla="*/ 232 w 465"/>
              <a:gd name="T93" fmla="*/ 226 h 633"/>
              <a:gd name="T94" fmla="*/ 232 w 465"/>
              <a:gd name="T95" fmla="*/ 299 h 633"/>
              <a:gd name="T96" fmla="*/ 232 w 465"/>
              <a:gd name="T97" fmla="*/ 226 h 633"/>
              <a:gd name="T98" fmla="*/ 54 w 465"/>
              <a:gd name="T99" fmla="*/ 262 h 633"/>
              <a:gd name="T100" fmla="*/ 156 w 465"/>
              <a:gd name="T101" fmla="*/ 262 h 633"/>
              <a:gd name="T102" fmla="*/ 105 w 465"/>
              <a:gd name="T103" fmla="*/ 226 h 633"/>
              <a:gd name="T104" fmla="*/ 105 w 465"/>
              <a:gd name="T105" fmla="*/ 299 h 633"/>
              <a:gd name="T106" fmla="*/ 105 w 465"/>
              <a:gd name="T107" fmla="*/ 226 h 633"/>
              <a:gd name="T108" fmla="*/ 105 w 465"/>
              <a:gd name="T109" fmla="*/ 168 h 633"/>
              <a:gd name="T110" fmla="*/ 105 w 465"/>
              <a:gd name="T111" fmla="*/ 66 h 633"/>
              <a:gd name="T112" fmla="*/ 411 w 465"/>
              <a:gd name="T113" fmla="*/ 117 h 633"/>
              <a:gd name="T114" fmla="*/ 105 w 465"/>
              <a:gd name="T115" fmla="*/ 80 h 633"/>
              <a:gd name="T116" fmla="*/ 105 w 465"/>
              <a:gd name="T117" fmla="*/ 154 h 633"/>
              <a:gd name="T118" fmla="*/ 397 w 465"/>
              <a:gd name="T119" fmla="*/ 117 h 633"/>
              <a:gd name="T120" fmla="*/ 105 w 465"/>
              <a:gd name="T121" fmla="*/ 80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65" h="633">
                <a:moveTo>
                  <a:pt x="433" y="633"/>
                </a:moveTo>
                <a:cubicBezTo>
                  <a:pt x="32" y="633"/>
                  <a:pt x="32" y="633"/>
                  <a:pt x="32" y="633"/>
                </a:cubicBezTo>
                <a:cubicBezTo>
                  <a:pt x="14" y="633"/>
                  <a:pt x="0" y="619"/>
                  <a:pt x="0" y="602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14"/>
                  <a:pt x="14" y="0"/>
                  <a:pt x="32" y="0"/>
                </a:cubicBezTo>
                <a:cubicBezTo>
                  <a:pt x="433" y="0"/>
                  <a:pt x="433" y="0"/>
                  <a:pt x="433" y="0"/>
                </a:cubicBezTo>
                <a:cubicBezTo>
                  <a:pt x="451" y="0"/>
                  <a:pt x="465" y="14"/>
                  <a:pt x="465" y="31"/>
                </a:cubicBezTo>
                <a:cubicBezTo>
                  <a:pt x="465" y="602"/>
                  <a:pt x="465" y="602"/>
                  <a:pt x="465" y="602"/>
                </a:cubicBezTo>
                <a:cubicBezTo>
                  <a:pt x="465" y="619"/>
                  <a:pt x="451" y="633"/>
                  <a:pt x="433" y="633"/>
                </a:cubicBezTo>
                <a:close/>
                <a:moveTo>
                  <a:pt x="32" y="14"/>
                </a:moveTo>
                <a:cubicBezTo>
                  <a:pt x="22" y="14"/>
                  <a:pt x="14" y="22"/>
                  <a:pt x="14" y="31"/>
                </a:cubicBezTo>
                <a:cubicBezTo>
                  <a:pt x="14" y="602"/>
                  <a:pt x="14" y="602"/>
                  <a:pt x="14" y="602"/>
                </a:cubicBezTo>
                <a:cubicBezTo>
                  <a:pt x="14" y="611"/>
                  <a:pt x="22" y="619"/>
                  <a:pt x="32" y="619"/>
                </a:cubicBezTo>
                <a:cubicBezTo>
                  <a:pt x="433" y="619"/>
                  <a:pt x="433" y="619"/>
                  <a:pt x="433" y="619"/>
                </a:cubicBezTo>
                <a:cubicBezTo>
                  <a:pt x="443" y="619"/>
                  <a:pt x="451" y="611"/>
                  <a:pt x="451" y="602"/>
                </a:cubicBezTo>
                <a:cubicBezTo>
                  <a:pt x="451" y="31"/>
                  <a:pt x="451" y="31"/>
                  <a:pt x="451" y="31"/>
                </a:cubicBezTo>
                <a:cubicBezTo>
                  <a:pt x="451" y="22"/>
                  <a:pt x="443" y="14"/>
                  <a:pt x="433" y="14"/>
                </a:cubicBezTo>
                <a:lnTo>
                  <a:pt x="32" y="14"/>
                </a:lnTo>
                <a:close/>
                <a:moveTo>
                  <a:pt x="360" y="566"/>
                </a:moveTo>
                <a:cubicBezTo>
                  <a:pt x="332" y="566"/>
                  <a:pt x="309" y="544"/>
                  <a:pt x="309" y="516"/>
                </a:cubicBezTo>
                <a:cubicBezTo>
                  <a:pt x="309" y="488"/>
                  <a:pt x="332" y="465"/>
                  <a:pt x="360" y="465"/>
                </a:cubicBezTo>
                <a:cubicBezTo>
                  <a:pt x="388" y="465"/>
                  <a:pt x="411" y="488"/>
                  <a:pt x="411" y="516"/>
                </a:cubicBezTo>
                <a:cubicBezTo>
                  <a:pt x="411" y="544"/>
                  <a:pt x="388" y="566"/>
                  <a:pt x="360" y="566"/>
                </a:cubicBezTo>
                <a:close/>
                <a:moveTo>
                  <a:pt x="360" y="479"/>
                </a:moveTo>
                <a:cubicBezTo>
                  <a:pt x="340" y="479"/>
                  <a:pt x="323" y="495"/>
                  <a:pt x="323" y="516"/>
                </a:cubicBezTo>
                <a:cubicBezTo>
                  <a:pt x="323" y="536"/>
                  <a:pt x="340" y="552"/>
                  <a:pt x="360" y="552"/>
                </a:cubicBezTo>
                <a:cubicBezTo>
                  <a:pt x="380" y="552"/>
                  <a:pt x="397" y="536"/>
                  <a:pt x="397" y="516"/>
                </a:cubicBezTo>
                <a:cubicBezTo>
                  <a:pt x="397" y="495"/>
                  <a:pt x="380" y="479"/>
                  <a:pt x="360" y="479"/>
                </a:cubicBezTo>
                <a:close/>
                <a:moveTo>
                  <a:pt x="232" y="566"/>
                </a:moveTo>
                <a:cubicBezTo>
                  <a:pt x="204" y="566"/>
                  <a:pt x="182" y="544"/>
                  <a:pt x="182" y="516"/>
                </a:cubicBezTo>
                <a:cubicBezTo>
                  <a:pt x="182" y="488"/>
                  <a:pt x="204" y="465"/>
                  <a:pt x="232" y="465"/>
                </a:cubicBezTo>
                <a:cubicBezTo>
                  <a:pt x="260" y="465"/>
                  <a:pt x="283" y="488"/>
                  <a:pt x="283" y="516"/>
                </a:cubicBezTo>
                <a:cubicBezTo>
                  <a:pt x="283" y="544"/>
                  <a:pt x="260" y="566"/>
                  <a:pt x="232" y="566"/>
                </a:cubicBezTo>
                <a:close/>
                <a:moveTo>
                  <a:pt x="232" y="479"/>
                </a:moveTo>
                <a:cubicBezTo>
                  <a:pt x="212" y="479"/>
                  <a:pt x="196" y="495"/>
                  <a:pt x="196" y="516"/>
                </a:cubicBezTo>
                <a:cubicBezTo>
                  <a:pt x="196" y="536"/>
                  <a:pt x="212" y="552"/>
                  <a:pt x="232" y="552"/>
                </a:cubicBezTo>
                <a:cubicBezTo>
                  <a:pt x="253" y="552"/>
                  <a:pt x="269" y="536"/>
                  <a:pt x="269" y="516"/>
                </a:cubicBezTo>
                <a:cubicBezTo>
                  <a:pt x="269" y="495"/>
                  <a:pt x="253" y="479"/>
                  <a:pt x="232" y="479"/>
                </a:cubicBezTo>
                <a:close/>
                <a:moveTo>
                  <a:pt x="105" y="566"/>
                </a:moveTo>
                <a:cubicBezTo>
                  <a:pt x="77" y="566"/>
                  <a:pt x="54" y="544"/>
                  <a:pt x="54" y="516"/>
                </a:cubicBezTo>
                <a:cubicBezTo>
                  <a:pt x="54" y="488"/>
                  <a:pt x="77" y="465"/>
                  <a:pt x="105" y="465"/>
                </a:cubicBezTo>
                <a:cubicBezTo>
                  <a:pt x="133" y="465"/>
                  <a:pt x="156" y="488"/>
                  <a:pt x="156" y="516"/>
                </a:cubicBezTo>
                <a:cubicBezTo>
                  <a:pt x="156" y="544"/>
                  <a:pt x="133" y="566"/>
                  <a:pt x="105" y="566"/>
                </a:cubicBezTo>
                <a:close/>
                <a:moveTo>
                  <a:pt x="105" y="479"/>
                </a:moveTo>
                <a:cubicBezTo>
                  <a:pt x="85" y="479"/>
                  <a:pt x="68" y="495"/>
                  <a:pt x="68" y="516"/>
                </a:cubicBezTo>
                <a:cubicBezTo>
                  <a:pt x="68" y="536"/>
                  <a:pt x="85" y="552"/>
                  <a:pt x="105" y="552"/>
                </a:cubicBezTo>
                <a:cubicBezTo>
                  <a:pt x="125" y="552"/>
                  <a:pt x="142" y="536"/>
                  <a:pt x="142" y="516"/>
                </a:cubicBezTo>
                <a:cubicBezTo>
                  <a:pt x="142" y="495"/>
                  <a:pt x="125" y="479"/>
                  <a:pt x="105" y="479"/>
                </a:cubicBezTo>
                <a:close/>
                <a:moveTo>
                  <a:pt x="360" y="440"/>
                </a:moveTo>
                <a:cubicBezTo>
                  <a:pt x="332" y="440"/>
                  <a:pt x="309" y="417"/>
                  <a:pt x="309" y="389"/>
                </a:cubicBezTo>
                <a:cubicBezTo>
                  <a:pt x="309" y="361"/>
                  <a:pt x="332" y="338"/>
                  <a:pt x="360" y="338"/>
                </a:cubicBezTo>
                <a:cubicBezTo>
                  <a:pt x="388" y="338"/>
                  <a:pt x="411" y="361"/>
                  <a:pt x="411" y="389"/>
                </a:cubicBezTo>
                <a:cubicBezTo>
                  <a:pt x="411" y="417"/>
                  <a:pt x="388" y="440"/>
                  <a:pt x="360" y="440"/>
                </a:cubicBezTo>
                <a:close/>
                <a:moveTo>
                  <a:pt x="360" y="352"/>
                </a:moveTo>
                <a:cubicBezTo>
                  <a:pt x="340" y="352"/>
                  <a:pt x="323" y="369"/>
                  <a:pt x="323" y="389"/>
                </a:cubicBezTo>
                <a:cubicBezTo>
                  <a:pt x="323" y="409"/>
                  <a:pt x="340" y="426"/>
                  <a:pt x="360" y="426"/>
                </a:cubicBezTo>
                <a:cubicBezTo>
                  <a:pt x="380" y="426"/>
                  <a:pt x="397" y="409"/>
                  <a:pt x="397" y="389"/>
                </a:cubicBezTo>
                <a:cubicBezTo>
                  <a:pt x="397" y="369"/>
                  <a:pt x="380" y="352"/>
                  <a:pt x="360" y="352"/>
                </a:cubicBezTo>
                <a:close/>
                <a:moveTo>
                  <a:pt x="232" y="440"/>
                </a:moveTo>
                <a:cubicBezTo>
                  <a:pt x="204" y="440"/>
                  <a:pt x="182" y="417"/>
                  <a:pt x="182" y="389"/>
                </a:cubicBezTo>
                <a:cubicBezTo>
                  <a:pt x="182" y="361"/>
                  <a:pt x="204" y="338"/>
                  <a:pt x="232" y="338"/>
                </a:cubicBezTo>
                <a:cubicBezTo>
                  <a:pt x="260" y="338"/>
                  <a:pt x="283" y="361"/>
                  <a:pt x="283" y="389"/>
                </a:cubicBezTo>
                <a:cubicBezTo>
                  <a:pt x="283" y="417"/>
                  <a:pt x="260" y="440"/>
                  <a:pt x="232" y="440"/>
                </a:cubicBezTo>
                <a:close/>
                <a:moveTo>
                  <a:pt x="232" y="352"/>
                </a:moveTo>
                <a:cubicBezTo>
                  <a:pt x="212" y="352"/>
                  <a:pt x="196" y="369"/>
                  <a:pt x="196" y="389"/>
                </a:cubicBezTo>
                <a:cubicBezTo>
                  <a:pt x="196" y="409"/>
                  <a:pt x="212" y="426"/>
                  <a:pt x="232" y="426"/>
                </a:cubicBezTo>
                <a:cubicBezTo>
                  <a:pt x="253" y="426"/>
                  <a:pt x="269" y="409"/>
                  <a:pt x="269" y="389"/>
                </a:cubicBezTo>
                <a:cubicBezTo>
                  <a:pt x="269" y="369"/>
                  <a:pt x="253" y="352"/>
                  <a:pt x="232" y="352"/>
                </a:cubicBezTo>
                <a:close/>
                <a:moveTo>
                  <a:pt x="105" y="440"/>
                </a:moveTo>
                <a:cubicBezTo>
                  <a:pt x="77" y="440"/>
                  <a:pt x="54" y="417"/>
                  <a:pt x="54" y="389"/>
                </a:cubicBezTo>
                <a:cubicBezTo>
                  <a:pt x="54" y="361"/>
                  <a:pt x="77" y="338"/>
                  <a:pt x="105" y="338"/>
                </a:cubicBezTo>
                <a:cubicBezTo>
                  <a:pt x="133" y="338"/>
                  <a:pt x="156" y="361"/>
                  <a:pt x="156" y="389"/>
                </a:cubicBezTo>
                <a:cubicBezTo>
                  <a:pt x="156" y="417"/>
                  <a:pt x="133" y="440"/>
                  <a:pt x="105" y="440"/>
                </a:cubicBezTo>
                <a:close/>
                <a:moveTo>
                  <a:pt x="105" y="352"/>
                </a:moveTo>
                <a:cubicBezTo>
                  <a:pt x="85" y="352"/>
                  <a:pt x="68" y="369"/>
                  <a:pt x="68" y="389"/>
                </a:cubicBezTo>
                <a:cubicBezTo>
                  <a:pt x="68" y="409"/>
                  <a:pt x="85" y="426"/>
                  <a:pt x="105" y="426"/>
                </a:cubicBezTo>
                <a:cubicBezTo>
                  <a:pt x="125" y="426"/>
                  <a:pt x="142" y="409"/>
                  <a:pt x="142" y="389"/>
                </a:cubicBezTo>
                <a:cubicBezTo>
                  <a:pt x="142" y="369"/>
                  <a:pt x="125" y="352"/>
                  <a:pt x="105" y="352"/>
                </a:cubicBezTo>
                <a:close/>
                <a:moveTo>
                  <a:pt x="360" y="313"/>
                </a:moveTo>
                <a:cubicBezTo>
                  <a:pt x="332" y="313"/>
                  <a:pt x="309" y="290"/>
                  <a:pt x="309" y="262"/>
                </a:cubicBezTo>
                <a:cubicBezTo>
                  <a:pt x="309" y="234"/>
                  <a:pt x="332" y="212"/>
                  <a:pt x="360" y="212"/>
                </a:cubicBezTo>
                <a:cubicBezTo>
                  <a:pt x="388" y="212"/>
                  <a:pt x="411" y="234"/>
                  <a:pt x="411" y="262"/>
                </a:cubicBezTo>
                <a:cubicBezTo>
                  <a:pt x="411" y="290"/>
                  <a:pt x="388" y="313"/>
                  <a:pt x="360" y="313"/>
                </a:cubicBezTo>
                <a:close/>
                <a:moveTo>
                  <a:pt x="360" y="226"/>
                </a:moveTo>
                <a:cubicBezTo>
                  <a:pt x="340" y="226"/>
                  <a:pt x="323" y="242"/>
                  <a:pt x="323" y="262"/>
                </a:cubicBezTo>
                <a:cubicBezTo>
                  <a:pt x="323" y="283"/>
                  <a:pt x="340" y="299"/>
                  <a:pt x="360" y="299"/>
                </a:cubicBezTo>
                <a:cubicBezTo>
                  <a:pt x="380" y="299"/>
                  <a:pt x="397" y="283"/>
                  <a:pt x="397" y="262"/>
                </a:cubicBezTo>
                <a:cubicBezTo>
                  <a:pt x="397" y="242"/>
                  <a:pt x="380" y="226"/>
                  <a:pt x="360" y="226"/>
                </a:cubicBezTo>
                <a:close/>
                <a:moveTo>
                  <a:pt x="232" y="313"/>
                </a:moveTo>
                <a:cubicBezTo>
                  <a:pt x="204" y="313"/>
                  <a:pt x="182" y="290"/>
                  <a:pt x="182" y="262"/>
                </a:cubicBezTo>
                <a:cubicBezTo>
                  <a:pt x="182" y="234"/>
                  <a:pt x="204" y="212"/>
                  <a:pt x="232" y="212"/>
                </a:cubicBezTo>
                <a:cubicBezTo>
                  <a:pt x="260" y="212"/>
                  <a:pt x="283" y="234"/>
                  <a:pt x="283" y="262"/>
                </a:cubicBezTo>
                <a:cubicBezTo>
                  <a:pt x="283" y="290"/>
                  <a:pt x="260" y="313"/>
                  <a:pt x="232" y="313"/>
                </a:cubicBezTo>
                <a:close/>
                <a:moveTo>
                  <a:pt x="232" y="226"/>
                </a:moveTo>
                <a:cubicBezTo>
                  <a:pt x="212" y="226"/>
                  <a:pt x="196" y="242"/>
                  <a:pt x="196" y="262"/>
                </a:cubicBezTo>
                <a:cubicBezTo>
                  <a:pt x="196" y="283"/>
                  <a:pt x="212" y="299"/>
                  <a:pt x="232" y="299"/>
                </a:cubicBezTo>
                <a:cubicBezTo>
                  <a:pt x="253" y="299"/>
                  <a:pt x="269" y="283"/>
                  <a:pt x="269" y="262"/>
                </a:cubicBezTo>
                <a:cubicBezTo>
                  <a:pt x="269" y="242"/>
                  <a:pt x="253" y="226"/>
                  <a:pt x="232" y="226"/>
                </a:cubicBezTo>
                <a:close/>
                <a:moveTo>
                  <a:pt x="105" y="313"/>
                </a:moveTo>
                <a:cubicBezTo>
                  <a:pt x="77" y="313"/>
                  <a:pt x="54" y="290"/>
                  <a:pt x="54" y="262"/>
                </a:cubicBezTo>
                <a:cubicBezTo>
                  <a:pt x="54" y="234"/>
                  <a:pt x="77" y="212"/>
                  <a:pt x="105" y="212"/>
                </a:cubicBezTo>
                <a:cubicBezTo>
                  <a:pt x="133" y="212"/>
                  <a:pt x="156" y="234"/>
                  <a:pt x="156" y="262"/>
                </a:cubicBezTo>
                <a:cubicBezTo>
                  <a:pt x="156" y="290"/>
                  <a:pt x="133" y="313"/>
                  <a:pt x="105" y="313"/>
                </a:cubicBezTo>
                <a:close/>
                <a:moveTo>
                  <a:pt x="105" y="226"/>
                </a:moveTo>
                <a:cubicBezTo>
                  <a:pt x="85" y="226"/>
                  <a:pt x="68" y="242"/>
                  <a:pt x="68" y="262"/>
                </a:cubicBezTo>
                <a:cubicBezTo>
                  <a:pt x="68" y="283"/>
                  <a:pt x="85" y="299"/>
                  <a:pt x="105" y="299"/>
                </a:cubicBezTo>
                <a:cubicBezTo>
                  <a:pt x="125" y="299"/>
                  <a:pt x="142" y="283"/>
                  <a:pt x="142" y="262"/>
                </a:cubicBezTo>
                <a:cubicBezTo>
                  <a:pt x="142" y="242"/>
                  <a:pt x="125" y="226"/>
                  <a:pt x="105" y="226"/>
                </a:cubicBezTo>
                <a:close/>
                <a:moveTo>
                  <a:pt x="360" y="168"/>
                </a:moveTo>
                <a:cubicBezTo>
                  <a:pt x="105" y="168"/>
                  <a:pt x="105" y="168"/>
                  <a:pt x="105" y="168"/>
                </a:cubicBezTo>
                <a:cubicBezTo>
                  <a:pt x="77" y="168"/>
                  <a:pt x="54" y="145"/>
                  <a:pt x="54" y="117"/>
                </a:cubicBezTo>
                <a:cubicBezTo>
                  <a:pt x="54" y="89"/>
                  <a:pt x="77" y="66"/>
                  <a:pt x="105" y="66"/>
                </a:cubicBezTo>
                <a:cubicBezTo>
                  <a:pt x="360" y="66"/>
                  <a:pt x="360" y="66"/>
                  <a:pt x="360" y="66"/>
                </a:cubicBezTo>
                <a:cubicBezTo>
                  <a:pt x="388" y="66"/>
                  <a:pt x="411" y="89"/>
                  <a:pt x="411" y="117"/>
                </a:cubicBezTo>
                <a:cubicBezTo>
                  <a:pt x="411" y="145"/>
                  <a:pt x="388" y="168"/>
                  <a:pt x="360" y="168"/>
                </a:cubicBezTo>
                <a:close/>
                <a:moveTo>
                  <a:pt x="105" y="80"/>
                </a:moveTo>
                <a:cubicBezTo>
                  <a:pt x="85" y="80"/>
                  <a:pt x="68" y="97"/>
                  <a:pt x="68" y="117"/>
                </a:cubicBezTo>
                <a:cubicBezTo>
                  <a:pt x="68" y="137"/>
                  <a:pt x="85" y="154"/>
                  <a:pt x="105" y="154"/>
                </a:cubicBezTo>
                <a:cubicBezTo>
                  <a:pt x="360" y="154"/>
                  <a:pt x="360" y="154"/>
                  <a:pt x="360" y="154"/>
                </a:cubicBezTo>
                <a:cubicBezTo>
                  <a:pt x="380" y="154"/>
                  <a:pt x="397" y="137"/>
                  <a:pt x="397" y="117"/>
                </a:cubicBezTo>
                <a:cubicBezTo>
                  <a:pt x="397" y="97"/>
                  <a:pt x="380" y="80"/>
                  <a:pt x="360" y="80"/>
                </a:cubicBezTo>
                <a:lnTo>
                  <a:pt x="105" y="8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/>
            <a:endParaRPr lang="en-US" sz="3200">
              <a:solidFill>
                <a:srgbClr val="57565A"/>
              </a:solidFill>
              <a:latin typeface="Open Sans Light"/>
            </a:endParaRPr>
          </a:p>
        </p:txBody>
      </p:sp>
      <p:pic>
        <p:nvPicPr>
          <p:cNvPr id="172" name="Picture 1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1707" y="1293994"/>
            <a:ext cx="4888846" cy="105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01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8" presetClass="emph" presetSubtype="0" accel="33333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6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accel="33333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7000000">
                                      <p:cBhvr>
                                        <p:cTn id="12" dur="6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accel="33333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6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accel="33333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7000000">
                                      <p:cBhvr>
                                        <p:cTn id="16" dur="6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33" grpId="0" animBg="1"/>
      <p:bldP spid="134" grpId="0" animBg="1"/>
      <p:bldP spid="135" grpId="0" animBg="1"/>
      <p:bldP spid="13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39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About Phoenix Consulting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49418" y="1816764"/>
            <a:ext cx="4311058" cy="4317182"/>
            <a:chOff x="6361113" y="1190625"/>
            <a:chExt cx="4470400" cy="4476750"/>
          </a:xfrm>
        </p:grpSpPr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361113" y="1190625"/>
              <a:ext cx="4470400" cy="4476750"/>
            </a:xfrm>
            <a:custGeom>
              <a:avLst/>
              <a:gdLst>
                <a:gd name="T0" fmla="*/ 397 w 397"/>
                <a:gd name="T1" fmla="*/ 199 h 397"/>
                <a:gd name="T2" fmla="*/ 199 w 397"/>
                <a:gd name="T3" fmla="*/ 397 h 397"/>
                <a:gd name="T4" fmla="*/ 0 w 397"/>
                <a:gd name="T5" fmla="*/ 199 h 397"/>
                <a:gd name="T6" fmla="*/ 200 w 397"/>
                <a:gd name="T7" fmla="*/ 0 h 397"/>
                <a:gd name="T8" fmla="*/ 397 w 397"/>
                <a:gd name="T9" fmla="*/ 199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7" h="397">
                  <a:moveTo>
                    <a:pt x="397" y="199"/>
                  </a:moveTo>
                  <a:cubicBezTo>
                    <a:pt x="397" y="308"/>
                    <a:pt x="308" y="397"/>
                    <a:pt x="199" y="397"/>
                  </a:cubicBezTo>
                  <a:cubicBezTo>
                    <a:pt x="89" y="397"/>
                    <a:pt x="0" y="308"/>
                    <a:pt x="0" y="199"/>
                  </a:cubicBezTo>
                  <a:cubicBezTo>
                    <a:pt x="0" y="89"/>
                    <a:pt x="90" y="0"/>
                    <a:pt x="200" y="0"/>
                  </a:cubicBezTo>
                  <a:cubicBezTo>
                    <a:pt x="309" y="0"/>
                    <a:pt x="397" y="89"/>
                    <a:pt x="397" y="199"/>
                  </a:cubicBezTo>
                  <a:close/>
                </a:path>
              </a:pathLst>
            </a:custGeom>
            <a:gradFill flip="none" rotWithShape="1">
              <a:gsLst>
                <a:gs pos="31000">
                  <a:srgbClr val="2099D8"/>
                </a:gs>
                <a:gs pos="82000">
                  <a:srgbClr val="2099D8">
                    <a:lumMod val="50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56" name="Line 6"/>
            <p:cNvSpPr>
              <a:spLocks noChangeShapeType="1"/>
            </p:cNvSpPr>
            <p:nvPr/>
          </p:nvSpPr>
          <p:spPr bwMode="auto">
            <a:xfrm flipV="1">
              <a:off x="6664326" y="3389313"/>
              <a:ext cx="1949450" cy="293688"/>
            </a:xfrm>
            <a:prstGeom prst="line">
              <a:avLst/>
            </a:prstGeom>
            <a:noFill/>
            <a:ln w="11113" cap="flat">
              <a:solidFill>
                <a:srgbClr val="2D008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79" name="Line 7"/>
            <p:cNvSpPr>
              <a:spLocks noChangeShapeType="1"/>
            </p:cNvSpPr>
            <p:nvPr/>
          </p:nvSpPr>
          <p:spPr bwMode="auto">
            <a:xfrm>
              <a:off x="8613776" y="3389313"/>
              <a:ext cx="1430338" cy="395288"/>
            </a:xfrm>
            <a:prstGeom prst="line">
              <a:avLst/>
            </a:prstGeom>
            <a:noFill/>
            <a:ln w="11113" cap="flat">
              <a:solidFill>
                <a:srgbClr val="2D008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6664326" y="1190625"/>
              <a:ext cx="1949450" cy="2492375"/>
            </a:xfrm>
            <a:custGeom>
              <a:avLst/>
              <a:gdLst>
                <a:gd name="T0" fmla="*/ 0 w 173"/>
                <a:gd name="T1" fmla="*/ 221 h 221"/>
                <a:gd name="T2" fmla="*/ 173 w 173"/>
                <a:gd name="T3" fmla="*/ 0 h 221"/>
                <a:gd name="T4" fmla="*/ 173 w 173"/>
                <a:gd name="T5" fmla="*/ 195 h 221"/>
                <a:gd name="T6" fmla="*/ 0 w 173"/>
                <a:gd name="T7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221">
                  <a:moveTo>
                    <a:pt x="0" y="221"/>
                  </a:moveTo>
                  <a:cubicBezTo>
                    <a:pt x="0" y="111"/>
                    <a:pt x="82" y="0"/>
                    <a:pt x="173" y="0"/>
                  </a:cubicBezTo>
                  <a:cubicBezTo>
                    <a:pt x="173" y="195"/>
                    <a:pt x="173" y="195"/>
                    <a:pt x="173" y="195"/>
                  </a:cubicBezTo>
                  <a:lnTo>
                    <a:pt x="0" y="221"/>
                  </a:lnTo>
                  <a:close/>
                </a:path>
              </a:pathLst>
            </a:custGeom>
            <a:solidFill>
              <a:srgbClr val="27A6C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7115176" y="1674813"/>
              <a:ext cx="1498600" cy="1939925"/>
            </a:xfrm>
            <a:custGeom>
              <a:avLst/>
              <a:gdLst>
                <a:gd name="T0" fmla="*/ 0 w 133"/>
                <a:gd name="T1" fmla="*/ 172 h 172"/>
                <a:gd name="T2" fmla="*/ 133 w 133"/>
                <a:gd name="T3" fmla="*/ 0 h 172"/>
                <a:gd name="T4" fmla="*/ 133 w 133"/>
                <a:gd name="T5" fmla="*/ 152 h 172"/>
                <a:gd name="T6" fmla="*/ 0 w 133"/>
                <a:gd name="T7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172">
                  <a:moveTo>
                    <a:pt x="0" y="172"/>
                  </a:moveTo>
                  <a:cubicBezTo>
                    <a:pt x="0" y="87"/>
                    <a:pt x="63" y="0"/>
                    <a:pt x="133" y="0"/>
                  </a:cubicBezTo>
                  <a:cubicBezTo>
                    <a:pt x="133" y="152"/>
                    <a:pt x="133" y="152"/>
                    <a:pt x="133" y="152"/>
                  </a:cubicBezTo>
                  <a:lnTo>
                    <a:pt x="0" y="172"/>
                  </a:lnTo>
                  <a:close/>
                </a:path>
              </a:pathLst>
            </a:custGeom>
            <a:solidFill>
              <a:srgbClr val="5BBE7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7566026" y="2171700"/>
              <a:ext cx="1047750" cy="1376363"/>
            </a:xfrm>
            <a:custGeom>
              <a:avLst/>
              <a:gdLst>
                <a:gd name="T0" fmla="*/ 0 w 93"/>
                <a:gd name="T1" fmla="*/ 122 h 122"/>
                <a:gd name="T2" fmla="*/ 93 w 93"/>
                <a:gd name="T3" fmla="*/ 0 h 122"/>
                <a:gd name="T4" fmla="*/ 93 w 93"/>
                <a:gd name="T5" fmla="*/ 108 h 122"/>
                <a:gd name="T6" fmla="*/ 0 w 93"/>
                <a:gd name="T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22">
                  <a:moveTo>
                    <a:pt x="0" y="122"/>
                  </a:moveTo>
                  <a:cubicBezTo>
                    <a:pt x="0" y="61"/>
                    <a:pt x="44" y="0"/>
                    <a:pt x="93" y="0"/>
                  </a:cubicBezTo>
                  <a:cubicBezTo>
                    <a:pt x="93" y="108"/>
                    <a:pt x="93" y="108"/>
                    <a:pt x="93" y="108"/>
                  </a:cubicBezTo>
                  <a:lnTo>
                    <a:pt x="0" y="122"/>
                  </a:lnTo>
                  <a:close/>
                </a:path>
              </a:pathLst>
            </a:custGeom>
            <a:solidFill>
              <a:srgbClr val="7EC44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8016876" y="2655888"/>
              <a:ext cx="596900" cy="823913"/>
            </a:xfrm>
            <a:custGeom>
              <a:avLst/>
              <a:gdLst>
                <a:gd name="T0" fmla="*/ 0 w 53"/>
                <a:gd name="T1" fmla="*/ 73 h 73"/>
                <a:gd name="T2" fmla="*/ 53 w 53"/>
                <a:gd name="T3" fmla="*/ 0 h 73"/>
                <a:gd name="T4" fmla="*/ 53 w 53"/>
                <a:gd name="T5" fmla="*/ 65 h 73"/>
                <a:gd name="T6" fmla="*/ 0 w 53"/>
                <a:gd name="T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73">
                  <a:moveTo>
                    <a:pt x="0" y="73"/>
                  </a:moveTo>
                  <a:cubicBezTo>
                    <a:pt x="0" y="37"/>
                    <a:pt x="25" y="0"/>
                    <a:pt x="53" y="0"/>
                  </a:cubicBezTo>
                  <a:cubicBezTo>
                    <a:pt x="53" y="65"/>
                    <a:pt x="53" y="65"/>
                    <a:pt x="53" y="65"/>
                  </a:cubicBezTo>
                  <a:lnTo>
                    <a:pt x="0" y="73"/>
                  </a:lnTo>
                  <a:close/>
                </a:path>
              </a:pathLst>
            </a:custGeom>
            <a:solidFill>
              <a:srgbClr val="8DC92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6664326" y="3389313"/>
              <a:ext cx="3379788" cy="496888"/>
            </a:xfrm>
            <a:custGeom>
              <a:avLst/>
              <a:gdLst>
                <a:gd name="T0" fmla="*/ 0 w 300"/>
                <a:gd name="T1" fmla="*/ 26 h 44"/>
                <a:gd name="T2" fmla="*/ 172 w 300"/>
                <a:gd name="T3" fmla="*/ 44 h 44"/>
                <a:gd name="T4" fmla="*/ 300 w 300"/>
                <a:gd name="T5" fmla="*/ 35 h 44"/>
                <a:gd name="T6" fmla="*/ 173 w 300"/>
                <a:gd name="T7" fmla="*/ 0 h 44"/>
                <a:gd name="T8" fmla="*/ 0 w 300"/>
                <a:gd name="T9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0" h="44">
                  <a:moveTo>
                    <a:pt x="0" y="26"/>
                  </a:moveTo>
                  <a:cubicBezTo>
                    <a:pt x="34" y="37"/>
                    <a:pt x="98" y="44"/>
                    <a:pt x="172" y="44"/>
                  </a:cubicBezTo>
                  <a:cubicBezTo>
                    <a:pt x="221" y="44"/>
                    <a:pt x="266" y="41"/>
                    <a:pt x="300" y="35"/>
                  </a:cubicBezTo>
                  <a:cubicBezTo>
                    <a:pt x="173" y="0"/>
                    <a:pt x="173" y="0"/>
                    <a:pt x="173" y="0"/>
                  </a:cubicBezTo>
                  <a:lnTo>
                    <a:pt x="0" y="26"/>
                  </a:lnTo>
                  <a:close/>
                </a:path>
              </a:pathLst>
            </a:custGeom>
            <a:solidFill>
              <a:srgbClr val="27A6C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7115176" y="3389313"/>
              <a:ext cx="2601913" cy="384175"/>
            </a:xfrm>
            <a:custGeom>
              <a:avLst/>
              <a:gdLst>
                <a:gd name="T0" fmla="*/ 0 w 231"/>
                <a:gd name="T1" fmla="*/ 20 h 34"/>
                <a:gd name="T2" fmla="*/ 132 w 231"/>
                <a:gd name="T3" fmla="*/ 34 h 34"/>
                <a:gd name="T4" fmla="*/ 231 w 231"/>
                <a:gd name="T5" fmla="*/ 27 h 34"/>
                <a:gd name="T6" fmla="*/ 133 w 231"/>
                <a:gd name="T7" fmla="*/ 0 h 34"/>
                <a:gd name="T8" fmla="*/ 0 w 231"/>
                <a:gd name="T9" fmla="*/ 2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34">
                  <a:moveTo>
                    <a:pt x="0" y="20"/>
                  </a:moveTo>
                  <a:cubicBezTo>
                    <a:pt x="27" y="28"/>
                    <a:pt x="76" y="34"/>
                    <a:pt x="132" y="34"/>
                  </a:cubicBezTo>
                  <a:cubicBezTo>
                    <a:pt x="170" y="34"/>
                    <a:pt x="204" y="31"/>
                    <a:pt x="231" y="27"/>
                  </a:cubicBezTo>
                  <a:cubicBezTo>
                    <a:pt x="133" y="0"/>
                    <a:pt x="133" y="0"/>
                    <a:pt x="133" y="0"/>
                  </a:cubicBezTo>
                  <a:lnTo>
                    <a:pt x="0" y="20"/>
                  </a:lnTo>
                  <a:close/>
                </a:path>
              </a:pathLst>
            </a:custGeom>
            <a:solidFill>
              <a:srgbClr val="5BBE7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7566026" y="3389313"/>
              <a:ext cx="1812925" cy="260350"/>
            </a:xfrm>
            <a:custGeom>
              <a:avLst/>
              <a:gdLst>
                <a:gd name="T0" fmla="*/ 161 w 161"/>
                <a:gd name="T1" fmla="*/ 19 h 23"/>
                <a:gd name="T2" fmla="*/ 92 w 161"/>
                <a:gd name="T3" fmla="*/ 23 h 23"/>
                <a:gd name="T4" fmla="*/ 0 w 161"/>
                <a:gd name="T5" fmla="*/ 14 h 23"/>
                <a:gd name="T6" fmla="*/ 93 w 161"/>
                <a:gd name="T7" fmla="*/ 0 h 23"/>
                <a:gd name="T8" fmla="*/ 161 w 161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23">
                  <a:moveTo>
                    <a:pt x="161" y="19"/>
                  </a:moveTo>
                  <a:cubicBezTo>
                    <a:pt x="142" y="21"/>
                    <a:pt x="118" y="23"/>
                    <a:pt x="92" y="23"/>
                  </a:cubicBezTo>
                  <a:cubicBezTo>
                    <a:pt x="54" y="23"/>
                    <a:pt x="20" y="19"/>
                    <a:pt x="0" y="14"/>
                  </a:cubicBezTo>
                  <a:cubicBezTo>
                    <a:pt x="93" y="0"/>
                    <a:pt x="93" y="0"/>
                    <a:pt x="93" y="0"/>
                  </a:cubicBezTo>
                  <a:lnTo>
                    <a:pt x="161" y="19"/>
                  </a:lnTo>
                  <a:close/>
                </a:path>
              </a:pathLst>
            </a:custGeom>
            <a:solidFill>
              <a:srgbClr val="7EC44E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8016876" y="3389313"/>
              <a:ext cx="1023938" cy="146050"/>
            </a:xfrm>
            <a:custGeom>
              <a:avLst/>
              <a:gdLst>
                <a:gd name="T0" fmla="*/ 0 w 91"/>
                <a:gd name="T1" fmla="*/ 8 h 13"/>
                <a:gd name="T2" fmla="*/ 53 w 91"/>
                <a:gd name="T3" fmla="*/ 13 h 13"/>
                <a:gd name="T4" fmla="*/ 91 w 91"/>
                <a:gd name="T5" fmla="*/ 10 h 13"/>
                <a:gd name="T6" fmla="*/ 53 w 91"/>
                <a:gd name="T7" fmla="*/ 0 h 13"/>
                <a:gd name="T8" fmla="*/ 0 w 91"/>
                <a:gd name="T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3">
                  <a:moveTo>
                    <a:pt x="0" y="8"/>
                  </a:moveTo>
                  <a:cubicBezTo>
                    <a:pt x="13" y="11"/>
                    <a:pt x="32" y="13"/>
                    <a:pt x="53" y="13"/>
                  </a:cubicBezTo>
                  <a:cubicBezTo>
                    <a:pt x="67" y="13"/>
                    <a:pt x="80" y="12"/>
                    <a:pt x="91" y="10"/>
                  </a:cubicBezTo>
                  <a:cubicBezTo>
                    <a:pt x="53" y="0"/>
                    <a:pt x="53" y="0"/>
                    <a:pt x="53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8DC928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8613776" y="1190625"/>
              <a:ext cx="1430338" cy="2593975"/>
            </a:xfrm>
            <a:custGeom>
              <a:avLst/>
              <a:gdLst>
                <a:gd name="T0" fmla="*/ 0 w 127"/>
                <a:gd name="T1" fmla="*/ 0 h 230"/>
                <a:gd name="T2" fmla="*/ 127 w 127"/>
                <a:gd name="T3" fmla="*/ 230 h 230"/>
                <a:gd name="T4" fmla="*/ 0 w 127"/>
                <a:gd name="T5" fmla="*/ 195 h 230"/>
                <a:gd name="T6" fmla="*/ 0 w 127"/>
                <a:gd name="T7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230">
                  <a:moveTo>
                    <a:pt x="0" y="0"/>
                  </a:moveTo>
                  <a:cubicBezTo>
                    <a:pt x="67" y="0"/>
                    <a:pt x="127" y="120"/>
                    <a:pt x="127" y="230"/>
                  </a:cubicBezTo>
                  <a:cubicBezTo>
                    <a:pt x="0" y="195"/>
                    <a:pt x="0" y="195"/>
                    <a:pt x="0" y="1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7A6C2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8613776" y="1674813"/>
              <a:ext cx="1103313" cy="2019300"/>
            </a:xfrm>
            <a:custGeom>
              <a:avLst/>
              <a:gdLst>
                <a:gd name="T0" fmla="*/ 0 w 98"/>
                <a:gd name="T1" fmla="*/ 0 h 179"/>
                <a:gd name="T2" fmla="*/ 98 w 98"/>
                <a:gd name="T3" fmla="*/ 179 h 179"/>
                <a:gd name="T4" fmla="*/ 0 w 98"/>
                <a:gd name="T5" fmla="*/ 152 h 179"/>
                <a:gd name="T6" fmla="*/ 0 w 98"/>
                <a:gd name="T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79">
                  <a:moveTo>
                    <a:pt x="0" y="0"/>
                  </a:moveTo>
                  <a:cubicBezTo>
                    <a:pt x="52" y="0"/>
                    <a:pt x="98" y="94"/>
                    <a:pt x="98" y="179"/>
                  </a:cubicBezTo>
                  <a:cubicBezTo>
                    <a:pt x="0" y="152"/>
                    <a:pt x="0" y="152"/>
                    <a:pt x="0" y="1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BBE77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8613776" y="2171700"/>
              <a:ext cx="765175" cy="1431925"/>
            </a:xfrm>
            <a:custGeom>
              <a:avLst/>
              <a:gdLst>
                <a:gd name="T0" fmla="*/ 0 w 68"/>
                <a:gd name="T1" fmla="*/ 0 h 127"/>
                <a:gd name="T2" fmla="*/ 68 w 68"/>
                <a:gd name="T3" fmla="*/ 127 h 127"/>
                <a:gd name="T4" fmla="*/ 0 w 68"/>
                <a:gd name="T5" fmla="*/ 108 h 127"/>
                <a:gd name="T6" fmla="*/ 0 w 68"/>
                <a:gd name="T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" h="127">
                  <a:moveTo>
                    <a:pt x="0" y="0"/>
                  </a:moveTo>
                  <a:cubicBezTo>
                    <a:pt x="36" y="0"/>
                    <a:pt x="68" y="66"/>
                    <a:pt x="68" y="127"/>
                  </a:cubicBezTo>
                  <a:cubicBezTo>
                    <a:pt x="0" y="108"/>
                    <a:pt x="0" y="108"/>
                    <a:pt x="0" y="1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EC44E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8613776" y="2655888"/>
              <a:ext cx="427038" cy="846138"/>
            </a:xfrm>
            <a:custGeom>
              <a:avLst/>
              <a:gdLst>
                <a:gd name="T0" fmla="*/ 0 w 38"/>
                <a:gd name="T1" fmla="*/ 0 h 75"/>
                <a:gd name="T2" fmla="*/ 38 w 38"/>
                <a:gd name="T3" fmla="*/ 75 h 75"/>
                <a:gd name="T4" fmla="*/ 0 w 38"/>
                <a:gd name="T5" fmla="*/ 65 h 75"/>
                <a:gd name="T6" fmla="*/ 0 w 38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75">
                  <a:moveTo>
                    <a:pt x="0" y="0"/>
                  </a:moveTo>
                  <a:cubicBezTo>
                    <a:pt x="21" y="0"/>
                    <a:pt x="38" y="40"/>
                    <a:pt x="38" y="75"/>
                  </a:cubicBezTo>
                  <a:cubicBezTo>
                    <a:pt x="0" y="65"/>
                    <a:pt x="0" y="65"/>
                    <a:pt x="0" y="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C928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</p:grpSp>
      <p:cxnSp>
        <p:nvCxnSpPr>
          <p:cNvPr id="92" name="Straight Arrow Connector 91"/>
          <p:cNvCxnSpPr/>
          <p:nvPr/>
        </p:nvCxnSpPr>
        <p:spPr>
          <a:xfrm flipH="1" flipV="1">
            <a:off x="3650714" y="3465395"/>
            <a:ext cx="2080245" cy="868180"/>
          </a:xfrm>
          <a:prstGeom prst="straightConnector1">
            <a:avLst/>
          </a:prstGeom>
          <a:noFill/>
          <a:ln w="9525" cap="flat" cmpd="sng" algn="ctr">
            <a:solidFill>
              <a:srgbClr val="57565A">
                <a:lumMod val="50000"/>
              </a:srgbClr>
            </a:solidFill>
            <a:prstDash val="solid"/>
            <a:tailEnd type="oval" w="lg" len="lg"/>
          </a:ln>
          <a:effectLst/>
        </p:spPr>
      </p:cxnSp>
      <p:cxnSp>
        <p:nvCxnSpPr>
          <p:cNvPr id="93" name="Straight Arrow Connector 92"/>
          <p:cNvCxnSpPr/>
          <p:nvPr/>
        </p:nvCxnSpPr>
        <p:spPr>
          <a:xfrm flipH="1" flipV="1">
            <a:off x="3386670" y="3685674"/>
            <a:ext cx="2357990" cy="1771163"/>
          </a:xfrm>
          <a:prstGeom prst="straightConnector1">
            <a:avLst/>
          </a:prstGeom>
          <a:noFill/>
          <a:ln w="9525" cap="flat" cmpd="sng" algn="ctr">
            <a:solidFill>
              <a:srgbClr val="57565A">
                <a:lumMod val="50000"/>
              </a:srgbClr>
            </a:solidFill>
            <a:prstDash val="solid"/>
            <a:tailEnd type="oval" w="lg" len="lg"/>
          </a:ln>
          <a:effectLst/>
        </p:spPr>
      </p:cxnSp>
      <p:sp>
        <p:nvSpPr>
          <p:cNvPr id="94" name="TextBox 93"/>
          <p:cNvSpPr txBox="1"/>
          <p:nvPr/>
        </p:nvSpPr>
        <p:spPr>
          <a:xfrm>
            <a:off x="6877125" y="5219067"/>
            <a:ext cx="5049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dirty="0" smtClean="0"/>
              <a:t>Products incorporating Cognitive </a:t>
            </a:r>
            <a:r>
              <a:rPr lang="en-US" dirty="0"/>
              <a:t>Application Building, </a:t>
            </a:r>
            <a:r>
              <a:rPr lang="en-US" dirty="0" smtClean="0"/>
              <a:t>Speech </a:t>
            </a:r>
            <a:r>
              <a:rPr lang="en-US" dirty="0"/>
              <a:t>Recognition, Computer Vision, Artificial Narrow Intelligence, Process Automation, Data Science &amp; Machine Learning.</a:t>
            </a:r>
            <a:endParaRPr lang="en-US" sz="1400" dirty="0">
              <a:solidFill>
                <a:srgbClr val="57565A"/>
              </a:solidFill>
              <a:latin typeface="Open Sans Light"/>
            </a:endParaRPr>
          </a:p>
        </p:txBody>
      </p:sp>
      <p:grpSp>
        <p:nvGrpSpPr>
          <p:cNvPr id="95" name="Group 94"/>
          <p:cNvGrpSpPr/>
          <p:nvPr/>
        </p:nvGrpSpPr>
        <p:grpSpPr>
          <a:xfrm>
            <a:off x="5686020" y="1726054"/>
            <a:ext cx="890585" cy="890585"/>
            <a:chOff x="1427243" y="1987229"/>
            <a:chExt cx="1016000" cy="1016000"/>
          </a:xfrm>
        </p:grpSpPr>
        <p:sp>
          <p:nvSpPr>
            <p:cNvPr id="96" name="Oval 95"/>
            <p:cNvSpPr/>
            <p:nvPr/>
          </p:nvSpPr>
          <p:spPr>
            <a:xfrm>
              <a:off x="1427243" y="1987229"/>
              <a:ext cx="1016000" cy="1016000"/>
            </a:xfrm>
            <a:prstGeom prst="ellipse">
              <a:avLst/>
            </a:prstGeom>
            <a:solidFill>
              <a:srgbClr val="2099D8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pic>
          <p:nvPicPr>
            <p:cNvPr id="97" name="Picture 96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52657" y="2296381"/>
              <a:ext cx="765171" cy="434851"/>
            </a:xfrm>
            <a:prstGeom prst="rect">
              <a:avLst/>
            </a:prstGeom>
          </p:spPr>
        </p:pic>
      </p:grpSp>
      <p:grpSp>
        <p:nvGrpSpPr>
          <p:cNvPr id="98" name="Group 97"/>
          <p:cNvGrpSpPr/>
          <p:nvPr/>
        </p:nvGrpSpPr>
        <p:grpSpPr>
          <a:xfrm>
            <a:off x="5686020" y="2890392"/>
            <a:ext cx="890585" cy="890585"/>
            <a:chOff x="1427243" y="3314803"/>
            <a:chExt cx="1016000" cy="1016000"/>
          </a:xfrm>
        </p:grpSpPr>
        <p:sp>
          <p:nvSpPr>
            <p:cNvPr id="99" name="Oval 98"/>
            <p:cNvSpPr/>
            <p:nvPr/>
          </p:nvSpPr>
          <p:spPr>
            <a:xfrm>
              <a:off x="1427243" y="3314803"/>
              <a:ext cx="1016000" cy="1016000"/>
            </a:xfrm>
            <a:prstGeom prst="ellipse">
              <a:avLst/>
            </a:prstGeom>
            <a:solidFill>
              <a:srgbClr val="27A6C2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pic>
          <p:nvPicPr>
            <p:cNvPr id="100" name="Picture 99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36620" y="3570519"/>
              <a:ext cx="597245" cy="504568"/>
            </a:xfrm>
            <a:prstGeom prst="rect">
              <a:avLst/>
            </a:prstGeom>
          </p:spPr>
        </p:pic>
      </p:grpSp>
      <p:grpSp>
        <p:nvGrpSpPr>
          <p:cNvPr id="101" name="Group 100"/>
          <p:cNvGrpSpPr/>
          <p:nvPr/>
        </p:nvGrpSpPr>
        <p:grpSpPr>
          <a:xfrm>
            <a:off x="5686020" y="4054730"/>
            <a:ext cx="890585" cy="890585"/>
            <a:chOff x="1427243" y="4599335"/>
            <a:chExt cx="1016000" cy="1016000"/>
          </a:xfrm>
        </p:grpSpPr>
        <p:sp>
          <p:nvSpPr>
            <p:cNvPr id="102" name="Oval 101"/>
            <p:cNvSpPr/>
            <p:nvPr/>
          </p:nvSpPr>
          <p:spPr>
            <a:xfrm>
              <a:off x="1427243" y="4599335"/>
              <a:ext cx="1016000" cy="1016000"/>
            </a:xfrm>
            <a:prstGeom prst="ellipse">
              <a:avLst/>
            </a:prstGeom>
            <a:solidFill>
              <a:srgbClr val="7EC44E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pic>
          <p:nvPicPr>
            <p:cNvPr id="103" name="Picture 102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99715" y="4771807"/>
              <a:ext cx="671056" cy="671056"/>
            </a:xfrm>
            <a:prstGeom prst="rect">
              <a:avLst/>
            </a:prstGeom>
          </p:spPr>
        </p:pic>
      </p:grpSp>
      <p:grpSp>
        <p:nvGrpSpPr>
          <p:cNvPr id="104" name="Group 103"/>
          <p:cNvGrpSpPr/>
          <p:nvPr/>
        </p:nvGrpSpPr>
        <p:grpSpPr>
          <a:xfrm>
            <a:off x="5686020" y="5219067"/>
            <a:ext cx="890585" cy="890585"/>
            <a:chOff x="6262908" y="4599335"/>
            <a:chExt cx="1016000" cy="1016000"/>
          </a:xfrm>
        </p:grpSpPr>
        <p:sp>
          <p:nvSpPr>
            <p:cNvPr id="105" name="Oval 104"/>
            <p:cNvSpPr/>
            <p:nvPr/>
          </p:nvSpPr>
          <p:spPr>
            <a:xfrm>
              <a:off x="6262908" y="4599335"/>
              <a:ext cx="1016000" cy="1016000"/>
            </a:xfrm>
            <a:prstGeom prst="ellipse">
              <a:avLst/>
            </a:prstGeom>
            <a:solidFill>
              <a:srgbClr val="8DC928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34278" y="4823701"/>
              <a:ext cx="473263" cy="567267"/>
            </a:xfrm>
            <a:prstGeom prst="rect">
              <a:avLst/>
            </a:prstGeom>
          </p:spPr>
        </p:pic>
      </p:grpSp>
      <p:cxnSp>
        <p:nvCxnSpPr>
          <p:cNvPr id="107" name="Straight Arrow Connector 106"/>
          <p:cNvCxnSpPr>
            <a:stCxn id="99" idx="2"/>
          </p:cNvCxnSpPr>
          <p:nvPr/>
        </p:nvCxnSpPr>
        <p:spPr>
          <a:xfrm flipH="1" flipV="1">
            <a:off x="3911465" y="3229800"/>
            <a:ext cx="1774555" cy="105885"/>
          </a:xfrm>
          <a:prstGeom prst="straightConnector1">
            <a:avLst/>
          </a:prstGeom>
          <a:noFill/>
          <a:ln w="9525" cap="flat" cmpd="sng" algn="ctr">
            <a:solidFill>
              <a:srgbClr val="57565A">
                <a:lumMod val="50000"/>
              </a:srgbClr>
            </a:solidFill>
            <a:prstDash val="solid"/>
            <a:tailEnd type="oval" w="lg" len="lg"/>
          </a:ln>
          <a:effectLst/>
        </p:spPr>
      </p:cxnSp>
      <p:cxnSp>
        <p:nvCxnSpPr>
          <p:cNvPr id="108" name="Straight Arrow Connector 107"/>
          <p:cNvCxnSpPr/>
          <p:nvPr/>
        </p:nvCxnSpPr>
        <p:spPr>
          <a:xfrm flipH="1">
            <a:off x="4194739" y="2357980"/>
            <a:ext cx="1536222" cy="629538"/>
          </a:xfrm>
          <a:prstGeom prst="straightConnector1">
            <a:avLst/>
          </a:prstGeom>
          <a:noFill/>
          <a:ln w="9525" cap="flat" cmpd="sng" algn="ctr">
            <a:solidFill>
              <a:srgbClr val="57565A">
                <a:lumMod val="50000"/>
              </a:srgbClr>
            </a:solidFill>
            <a:prstDash val="solid"/>
            <a:tailEnd type="oval" w="lg" len="lg"/>
          </a:ln>
          <a:effectLst/>
        </p:spPr>
      </p:cxnSp>
      <p:sp>
        <p:nvSpPr>
          <p:cNvPr id="109" name="TextBox 108"/>
          <p:cNvSpPr txBox="1"/>
          <p:nvPr/>
        </p:nvSpPr>
        <p:spPr>
          <a:xfrm>
            <a:off x="6877125" y="4092490"/>
            <a:ext cx="5049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dirty="0" smtClean="0"/>
              <a:t>Targeted at manufacturers</a:t>
            </a:r>
            <a:r>
              <a:rPr lang="en-US" dirty="0"/>
              <a:t>, dealers, spare parts retailers, Insurance providers, finance providers </a:t>
            </a:r>
            <a:r>
              <a:rPr lang="en-US" dirty="0" smtClean="0"/>
              <a:t>and </a:t>
            </a:r>
            <a:r>
              <a:rPr lang="en-US" dirty="0"/>
              <a:t>the </a:t>
            </a:r>
            <a:r>
              <a:rPr lang="en-US" dirty="0" smtClean="0"/>
              <a:t>customers (end users).</a:t>
            </a:r>
            <a:endParaRPr lang="en-US" sz="1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6877125" y="2887551"/>
            <a:ext cx="4889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dirty="0"/>
              <a:t>D</a:t>
            </a:r>
            <a:r>
              <a:rPr lang="en-US" dirty="0" smtClean="0"/>
              <a:t>igital </a:t>
            </a:r>
            <a:r>
              <a:rPr lang="en-US" dirty="0"/>
              <a:t>platform </a:t>
            </a:r>
            <a:r>
              <a:rPr lang="en-US" dirty="0" smtClean="0"/>
              <a:t>of </a:t>
            </a:r>
            <a:r>
              <a:rPr lang="en-US" dirty="0"/>
              <a:t>products and solutions using AI for the retail space of the </a:t>
            </a:r>
            <a:r>
              <a:rPr lang="en-US" dirty="0" smtClean="0"/>
              <a:t>"Auto-verse"</a:t>
            </a:r>
            <a:endParaRPr lang="en-US" sz="1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6877125" y="1816764"/>
            <a:ext cx="4889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dirty="0" smtClean="0"/>
              <a:t>Turnkey  solution for all the needs </a:t>
            </a:r>
            <a:r>
              <a:rPr lang="en-US" dirty="0"/>
              <a:t>of the automotive industry.</a:t>
            </a:r>
            <a:endParaRPr lang="en-US" sz="1400" dirty="0">
              <a:solidFill>
                <a:srgbClr val="57565A"/>
              </a:solidFill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02329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nodeType="afterEffect" p14:presetBounceEnd="61111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11" dur="9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12" dur="9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1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2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2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2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3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2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2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5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2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5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2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2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/>
          <p:bldP spid="94" grpId="0"/>
          <p:bldP spid="109" grpId="0"/>
          <p:bldP spid="110" grpId="0"/>
          <p:bldP spid="11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1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2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2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2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3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2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2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5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2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5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2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2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/>
          <p:bldP spid="94" grpId="0"/>
          <p:bldP spid="109" grpId="0"/>
          <p:bldP spid="110" grpId="0"/>
          <p:bldP spid="111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00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The problem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142913" y="3315856"/>
            <a:ext cx="3996273" cy="1815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Market</a:t>
            </a:r>
          </a:p>
          <a:p>
            <a:pPr defTabSz="1219170"/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Market</a:t>
            </a:r>
            <a:r>
              <a:rPr lang="en-US" sz="2133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data outdated,</a:t>
            </a:r>
          </a:p>
          <a:p>
            <a:pPr defTabSz="1219170"/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difficult to maintain</a:t>
            </a:r>
          </a:p>
          <a:p>
            <a:pPr defTabSz="1219170"/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manually. </a:t>
            </a:r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/>
            </a:r>
            <a:br>
              <a:rPr lang="en-US" sz="2133" b="1" dirty="0" smtClean="0">
                <a:solidFill>
                  <a:srgbClr val="57565A"/>
                </a:solidFill>
                <a:latin typeface="Open Sans Light"/>
              </a:rPr>
            </a:br>
            <a:endParaRPr lang="en-US" sz="2133" b="1" dirty="0">
              <a:solidFill>
                <a:srgbClr val="57565A"/>
              </a:solidFill>
              <a:latin typeface="Open Sans Light"/>
            </a:endParaRPr>
          </a:p>
          <a:p>
            <a:pPr defTabSz="1219170"/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247994" y="1084446"/>
            <a:ext cx="2814013" cy="1405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Seller</a:t>
            </a:r>
          </a:p>
          <a:p>
            <a:pPr defTabSz="1219170"/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Lack of digital </a:t>
            </a:r>
          </a:p>
          <a:p>
            <a:pPr defTabSz="1219170"/>
            <a:r>
              <a:rPr lang="en-US" sz="1600" dirty="0">
                <a:solidFill>
                  <a:srgbClr val="57565A"/>
                </a:solidFill>
                <a:latin typeface="Open Sans Light"/>
              </a:rPr>
              <a:t>e</a:t>
            </a: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xpertise and high</a:t>
            </a:r>
          </a:p>
          <a:p>
            <a:pPr defTabSz="1219170"/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cost of customer</a:t>
            </a:r>
          </a:p>
          <a:p>
            <a:pPr defTabSz="1219170"/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acquisition.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432414" y="1090863"/>
            <a:ext cx="2032000" cy="1405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9170"/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Brand</a:t>
            </a:r>
          </a:p>
          <a:p>
            <a:pPr algn="r" defTabSz="1219170"/>
            <a:r>
              <a:rPr lang="en-US" sz="1600" dirty="0">
                <a:solidFill>
                  <a:srgbClr val="57565A"/>
                </a:solidFill>
                <a:latin typeface="Open Sans Light"/>
              </a:rPr>
              <a:t>B</a:t>
            </a: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rand-agnostic platform to reach customers does</a:t>
            </a:r>
          </a:p>
          <a:p>
            <a:pPr algn="r" defTabSz="1219170"/>
            <a:r>
              <a:rPr lang="en-US" sz="1600" dirty="0">
                <a:solidFill>
                  <a:srgbClr val="57565A"/>
                </a:solidFill>
                <a:latin typeface="Open Sans Light"/>
              </a:rPr>
              <a:t>n</a:t>
            </a: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ot exist.</a:t>
            </a:r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13479" y="3315856"/>
            <a:ext cx="2282032" cy="1651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9170"/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Customers</a:t>
            </a:r>
          </a:p>
          <a:p>
            <a:pPr algn="r" defTabSz="1219170"/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Tons of inaccurate information, often hard to locate for the </a:t>
            </a:r>
          </a:p>
          <a:p>
            <a:pPr algn="r" defTabSz="1219170"/>
            <a:r>
              <a:rPr lang="en-US" sz="1600" dirty="0">
                <a:solidFill>
                  <a:srgbClr val="57565A"/>
                </a:solidFill>
                <a:latin typeface="Open Sans Light"/>
              </a:rPr>
              <a:t>c</a:t>
            </a: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ustomer. </a:t>
            </a:r>
          </a:p>
          <a:p>
            <a:pPr algn="r" defTabSz="1219170"/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7853350" y="2615825"/>
            <a:ext cx="1034473" cy="7721600"/>
            <a:chOff x="7853350" y="2615825"/>
            <a:chExt cx="1034473" cy="7721600"/>
          </a:xfrm>
        </p:grpSpPr>
        <p:sp>
          <p:nvSpPr>
            <p:cNvPr id="49" name="Rounded Rectangle 48"/>
            <p:cNvSpPr/>
            <p:nvPr/>
          </p:nvSpPr>
          <p:spPr>
            <a:xfrm>
              <a:off x="8108440" y="2615825"/>
              <a:ext cx="504064" cy="7721600"/>
            </a:xfrm>
            <a:prstGeom prst="roundRect">
              <a:avLst>
                <a:gd name="adj" fmla="val 50000"/>
              </a:avLst>
            </a:prstGeom>
            <a:solidFill>
              <a:srgbClr val="ABD22A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7853350" y="2615828"/>
              <a:ext cx="1034473" cy="1034475"/>
            </a:xfrm>
            <a:prstGeom prst="ellipse">
              <a:avLst/>
            </a:prstGeom>
            <a:solidFill>
              <a:srgbClr val="ABD22A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9" name="Freeform 121"/>
            <p:cNvSpPr>
              <a:spLocks noEditPoints="1"/>
            </p:cNvSpPr>
            <p:nvPr/>
          </p:nvSpPr>
          <p:spPr bwMode="auto">
            <a:xfrm>
              <a:off x="8027756" y="2837377"/>
              <a:ext cx="726141" cy="591376"/>
            </a:xfrm>
            <a:custGeom>
              <a:avLst/>
              <a:gdLst>
                <a:gd name="T0" fmla="*/ 333 w 703"/>
                <a:gd name="T1" fmla="*/ 406 h 572"/>
                <a:gd name="T2" fmla="*/ 198 w 703"/>
                <a:gd name="T3" fmla="*/ 553 h 572"/>
                <a:gd name="T4" fmla="*/ 157 w 703"/>
                <a:gd name="T5" fmla="*/ 568 h 572"/>
                <a:gd name="T6" fmla="*/ 79 w 703"/>
                <a:gd name="T7" fmla="*/ 460 h 572"/>
                <a:gd name="T8" fmla="*/ 207 w 703"/>
                <a:gd name="T9" fmla="*/ 350 h 572"/>
                <a:gd name="T10" fmla="*/ 112 w 703"/>
                <a:gd name="T11" fmla="*/ 218 h 572"/>
                <a:gd name="T12" fmla="*/ 17 w 703"/>
                <a:gd name="T13" fmla="*/ 75 h 572"/>
                <a:gd name="T14" fmla="*/ 82 w 703"/>
                <a:gd name="T15" fmla="*/ 129 h 572"/>
                <a:gd name="T16" fmla="*/ 76 w 703"/>
                <a:gd name="T17" fmla="*/ 24 h 572"/>
                <a:gd name="T18" fmla="*/ 112 w 703"/>
                <a:gd name="T19" fmla="*/ 8 h 572"/>
                <a:gd name="T20" fmla="*/ 317 w 703"/>
                <a:gd name="T21" fmla="*/ 245 h 572"/>
                <a:gd name="T22" fmla="*/ 381 w 703"/>
                <a:gd name="T23" fmla="*/ 208 h 572"/>
                <a:gd name="T24" fmla="*/ 400 w 703"/>
                <a:gd name="T25" fmla="*/ 75 h 572"/>
                <a:gd name="T26" fmla="*/ 300 w 703"/>
                <a:gd name="T27" fmla="*/ 32 h 572"/>
                <a:gd name="T28" fmla="*/ 563 w 703"/>
                <a:gd name="T29" fmla="*/ 80 h 572"/>
                <a:gd name="T30" fmla="*/ 609 w 703"/>
                <a:gd name="T31" fmla="*/ 172 h 572"/>
                <a:gd name="T32" fmla="*/ 695 w 703"/>
                <a:gd name="T33" fmla="*/ 219 h 572"/>
                <a:gd name="T34" fmla="*/ 611 w 703"/>
                <a:gd name="T35" fmla="*/ 324 h 572"/>
                <a:gd name="T36" fmla="*/ 557 w 703"/>
                <a:gd name="T37" fmla="*/ 265 h 572"/>
                <a:gd name="T38" fmla="*/ 439 w 703"/>
                <a:gd name="T39" fmla="*/ 265 h 572"/>
                <a:gd name="T40" fmla="*/ 402 w 703"/>
                <a:gd name="T41" fmla="*/ 330 h 572"/>
                <a:gd name="T42" fmla="*/ 555 w 703"/>
                <a:gd name="T43" fmla="*/ 556 h 572"/>
                <a:gd name="T44" fmla="*/ 338 w 703"/>
                <a:gd name="T45" fmla="*/ 392 h 572"/>
                <a:gd name="T46" fmla="*/ 545 w 703"/>
                <a:gd name="T47" fmla="*/ 546 h 572"/>
                <a:gd name="T48" fmla="*/ 387 w 703"/>
                <a:gd name="T49" fmla="*/ 336 h 572"/>
                <a:gd name="T50" fmla="*/ 425 w 703"/>
                <a:gd name="T51" fmla="*/ 276 h 572"/>
                <a:gd name="T52" fmla="*/ 423 w 703"/>
                <a:gd name="T53" fmla="*/ 265 h 572"/>
                <a:gd name="T54" fmla="*/ 560 w 703"/>
                <a:gd name="T55" fmla="*/ 217 h 572"/>
                <a:gd name="T56" fmla="*/ 606 w 703"/>
                <a:gd name="T57" fmla="*/ 308 h 572"/>
                <a:gd name="T58" fmla="*/ 685 w 703"/>
                <a:gd name="T59" fmla="*/ 229 h 572"/>
                <a:gd name="T60" fmla="*/ 644 w 703"/>
                <a:gd name="T61" fmla="*/ 193 h 572"/>
                <a:gd name="T62" fmla="*/ 594 w 703"/>
                <a:gd name="T63" fmla="*/ 142 h 572"/>
                <a:gd name="T64" fmla="*/ 314 w 703"/>
                <a:gd name="T65" fmla="*/ 28 h 572"/>
                <a:gd name="T66" fmla="*/ 324 w 703"/>
                <a:gd name="T67" fmla="*/ 29 h 572"/>
                <a:gd name="T68" fmla="*/ 414 w 703"/>
                <a:gd name="T69" fmla="*/ 195 h 572"/>
                <a:gd name="T70" fmla="*/ 377 w 703"/>
                <a:gd name="T71" fmla="*/ 222 h 572"/>
                <a:gd name="T72" fmla="*/ 359 w 703"/>
                <a:gd name="T73" fmla="*/ 230 h 572"/>
                <a:gd name="T74" fmla="*/ 200 w 703"/>
                <a:gd name="T75" fmla="*/ 148 h 572"/>
                <a:gd name="T76" fmla="*/ 112 w 703"/>
                <a:gd name="T77" fmla="*/ 22 h 572"/>
                <a:gd name="T78" fmla="*/ 131 w 703"/>
                <a:gd name="T79" fmla="*/ 132 h 572"/>
                <a:gd name="T80" fmla="*/ 22 w 703"/>
                <a:gd name="T81" fmla="*/ 95 h 572"/>
                <a:gd name="T82" fmla="*/ 140 w 703"/>
                <a:gd name="T83" fmla="*/ 199 h 572"/>
                <a:gd name="T84" fmla="*/ 255 w 703"/>
                <a:gd name="T85" fmla="*/ 318 h 572"/>
                <a:gd name="T86" fmla="*/ 98 w 703"/>
                <a:gd name="T87" fmla="*/ 464 h 572"/>
                <a:gd name="T88" fmla="*/ 142 w 703"/>
                <a:gd name="T89" fmla="*/ 533 h 572"/>
                <a:gd name="T90" fmla="*/ 178 w 703"/>
                <a:gd name="T91" fmla="*/ 557 h 572"/>
                <a:gd name="T92" fmla="*/ 299 w 703"/>
                <a:gd name="T93" fmla="*/ 417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03" h="572">
                  <a:moveTo>
                    <a:pt x="518" y="572"/>
                  </a:moveTo>
                  <a:cubicBezTo>
                    <a:pt x="505" y="572"/>
                    <a:pt x="494" y="568"/>
                    <a:pt x="486" y="559"/>
                  </a:cubicBezTo>
                  <a:cubicBezTo>
                    <a:pt x="333" y="406"/>
                    <a:pt x="333" y="406"/>
                    <a:pt x="333" y="406"/>
                  </a:cubicBezTo>
                  <a:cubicBezTo>
                    <a:pt x="324" y="414"/>
                    <a:pt x="316" y="421"/>
                    <a:pt x="308" y="428"/>
                  </a:cubicBezTo>
                  <a:cubicBezTo>
                    <a:pt x="296" y="438"/>
                    <a:pt x="285" y="448"/>
                    <a:pt x="272" y="461"/>
                  </a:cubicBezTo>
                  <a:cubicBezTo>
                    <a:pt x="252" y="481"/>
                    <a:pt x="216" y="530"/>
                    <a:pt x="198" y="553"/>
                  </a:cubicBezTo>
                  <a:cubicBezTo>
                    <a:pt x="190" y="565"/>
                    <a:pt x="188" y="567"/>
                    <a:pt x="187" y="568"/>
                  </a:cubicBezTo>
                  <a:cubicBezTo>
                    <a:pt x="184" y="571"/>
                    <a:pt x="177" y="572"/>
                    <a:pt x="172" y="572"/>
                  </a:cubicBezTo>
                  <a:cubicBezTo>
                    <a:pt x="167" y="572"/>
                    <a:pt x="160" y="571"/>
                    <a:pt x="157" y="568"/>
                  </a:cubicBezTo>
                  <a:cubicBezTo>
                    <a:pt x="155" y="566"/>
                    <a:pt x="145" y="556"/>
                    <a:pt x="132" y="543"/>
                  </a:cubicBezTo>
                  <a:cubicBezTo>
                    <a:pt x="132" y="543"/>
                    <a:pt x="83" y="494"/>
                    <a:pt x="79" y="490"/>
                  </a:cubicBezTo>
                  <a:cubicBezTo>
                    <a:pt x="74" y="484"/>
                    <a:pt x="73" y="466"/>
                    <a:pt x="79" y="460"/>
                  </a:cubicBezTo>
                  <a:cubicBezTo>
                    <a:pt x="80" y="459"/>
                    <a:pt x="82" y="457"/>
                    <a:pt x="90" y="452"/>
                  </a:cubicBezTo>
                  <a:cubicBezTo>
                    <a:pt x="108" y="441"/>
                    <a:pt x="144" y="418"/>
                    <a:pt x="163" y="398"/>
                  </a:cubicBezTo>
                  <a:cubicBezTo>
                    <a:pt x="176" y="385"/>
                    <a:pt x="191" y="368"/>
                    <a:pt x="207" y="350"/>
                  </a:cubicBezTo>
                  <a:cubicBezTo>
                    <a:pt x="218" y="338"/>
                    <a:pt x="229" y="325"/>
                    <a:pt x="240" y="314"/>
                  </a:cubicBezTo>
                  <a:cubicBezTo>
                    <a:pt x="140" y="214"/>
                    <a:pt x="140" y="214"/>
                    <a:pt x="140" y="214"/>
                  </a:cubicBezTo>
                  <a:cubicBezTo>
                    <a:pt x="131" y="216"/>
                    <a:pt x="121" y="218"/>
                    <a:pt x="112" y="218"/>
                  </a:cubicBezTo>
                  <a:cubicBezTo>
                    <a:pt x="84" y="218"/>
                    <a:pt x="57" y="207"/>
                    <a:pt x="37" y="187"/>
                  </a:cubicBezTo>
                  <a:cubicBezTo>
                    <a:pt x="9" y="159"/>
                    <a:pt x="0" y="118"/>
                    <a:pt x="12" y="80"/>
                  </a:cubicBezTo>
                  <a:cubicBezTo>
                    <a:pt x="13" y="77"/>
                    <a:pt x="15" y="76"/>
                    <a:pt x="17" y="75"/>
                  </a:cubicBezTo>
                  <a:cubicBezTo>
                    <a:pt x="19" y="74"/>
                    <a:pt x="22" y="75"/>
                    <a:pt x="24" y="77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6" y="129"/>
                    <a:pt x="78" y="129"/>
                    <a:pt x="82" y="129"/>
                  </a:cubicBezTo>
                  <a:cubicBezTo>
                    <a:pt x="96" y="129"/>
                    <a:pt x="117" y="125"/>
                    <a:pt x="121" y="122"/>
                  </a:cubicBezTo>
                  <a:cubicBezTo>
                    <a:pt x="125" y="115"/>
                    <a:pt x="129" y="83"/>
                    <a:pt x="127" y="76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3"/>
                    <a:pt x="74" y="20"/>
                    <a:pt x="74" y="18"/>
                  </a:cubicBezTo>
                  <a:cubicBezTo>
                    <a:pt x="75" y="15"/>
                    <a:pt x="77" y="14"/>
                    <a:pt x="79" y="13"/>
                  </a:cubicBezTo>
                  <a:cubicBezTo>
                    <a:pt x="89" y="9"/>
                    <a:pt x="101" y="8"/>
                    <a:pt x="112" y="8"/>
                  </a:cubicBezTo>
                  <a:cubicBezTo>
                    <a:pt x="140" y="8"/>
                    <a:pt x="166" y="18"/>
                    <a:pt x="186" y="38"/>
                  </a:cubicBezTo>
                  <a:cubicBezTo>
                    <a:pt x="213" y="65"/>
                    <a:pt x="223" y="104"/>
                    <a:pt x="213" y="141"/>
                  </a:cubicBezTo>
                  <a:cubicBezTo>
                    <a:pt x="317" y="245"/>
                    <a:pt x="317" y="245"/>
                    <a:pt x="317" y="245"/>
                  </a:cubicBezTo>
                  <a:cubicBezTo>
                    <a:pt x="330" y="235"/>
                    <a:pt x="342" y="226"/>
                    <a:pt x="351" y="219"/>
                  </a:cubicBezTo>
                  <a:cubicBezTo>
                    <a:pt x="356" y="215"/>
                    <a:pt x="360" y="212"/>
                    <a:pt x="362" y="211"/>
                  </a:cubicBezTo>
                  <a:cubicBezTo>
                    <a:pt x="368" y="206"/>
                    <a:pt x="375" y="205"/>
                    <a:pt x="381" y="208"/>
                  </a:cubicBezTo>
                  <a:cubicBezTo>
                    <a:pt x="387" y="203"/>
                    <a:pt x="387" y="203"/>
                    <a:pt x="387" y="203"/>
                  </a:cubicBezTo>
                  <a:cubicBezTo>
                    <a:pt x="404" y="185"/>
                    <a:pt x="404" y="185"/>
                    <a:pt x="404" y="185"/>
                  </a:cubicBezTo>
                  <a:cubicBezTo>
                    <a:pt x="424" y="165"/>
                    <a:pt x="450" y="125"/>
                    <a:pt x="400" y="75"/>
                  </a:cubicBezTo>
                  <a:cubicBezTo>
                    <a:pt x="369" y="45"/>
                    <a:pt x="332" y="43"/>
                    <a:pt x="324" y="43"/>
                  </a:cubicBezTo>
                  <a:cubicBezTo>
                    <a:pt x="321" y="43"/>
                    <a:pt x="319" y="43"/>
                    <a:pt x="318" y="43"/>
                  </a:cubicBezTo>
                  <a:cubicBezTo>
                    <a:pt x="310" y="45"/>
                    <a:pt x="302" y="40"/>
                    <a:pt x="300" y="32"/>
                  </a:cubicBezTo>
                  <a:cubicBezTo>
                    <a:pt x="299" y="25"/>
                    <a:pt x="301" y="19"/>
                    <a:pt x="307" y="16"/>
                  </a:cubicBezTo>
                  <a:cubicBezTo>
                    <a:pt x="325" y="6"/>
                    <a:pt x="354" y="0"/>
                    <a:pt x="383" y="0"/>
                  </a:cubicBezTo>
                  <a:cubicBezTo>
                    <a:pt x="429" y="0"/>
                    <a:pt x="497" y="14"/>
                    <a:pt x="563" y="80"/>
                  </a:cubicBezTo>
                  <a:cubicBezTo>
                    <a:pt x="593" y="110"/>
                    <a:pt x="606" y="127"/>
                    <a:pt x="608" y="140"/>
                  </a:cubicBezTo>
                  <a:cubicBezTo>
                    <a:pt x="609" y="146"/>
                    <a:pt x="608" y="152"/>
                    <a:pt x="608" y="157"/>
                  </a:cubicBezTo>
                  <a:cubicBezTo>
                    <a:pt x="607" y="164"/>
                    <a:pt x="607" y="169"/>
                    <a:pt x="609" y="172"/>
                  </a:cubicBezTo>
                  <a:cubicBezTo>
                    <a:pt x="617" y="179"/>
                    <a:pt x="627" y="181"/>
                    <a:pt x="642" y="179"/>
                  </a:cubicBezTo>
                  <a:cubicBezTo>
                    <a:pt x="649" y="178"/>
                    <a:pt x="657" y="181"/>
                    <a:pt x="662" y="186"/>
                  </a:cubicBezTo>
                  <a:cubicBezTo>
                    <a:pt x="695" y="219"/>
                    <a:pt x="695" y="219"/>
                    <a:pt x="695" y="219"/>
                  </a:cubicBezTo>
                  <a:cubicBezTo>
                    <a:pt x="703" y="227"/>
                    <a:pt x="703" y="240"/>
                    <a:pt x="695" y="249"/>
                  </a:cubicBezTo>
                  <a:cubicBezTo>
                    <a:pt x="626" y="318"/>
                    <a:pt x="626" y="318"/>
                    <a:pt x="626" y="318"/>
                  </a:cubicBezTo>
                  <a:cubicBezTo>
                    <a:pt x="622" y="322"/>
                    <a:pt x="616" y="324"/>
                    <a:pt x="611" y="324"/>
                  </a:cubicBezTo>
                  <a:cubicBezTo>
                    <a:pt x="605" y="324"/>
                    <a:pt x="600" y="322"/>
                    <a:pt x="596" y="318"/>
                  </a:cubicBezTo>
                  <a:cubicBezTo>
                    <a:pt x="563" y="285"/>
                    <a:pt x="563" y="285"/>
                    <a:pt x="563" y="285"/>
                  </a:cubicBezTo>
                  <a:cubicBezTo>
                    <a:pt x="558" y="280"/>
                    <a:pt x="556" y="273"/>
                    <a:pt x="557" y="265"/>
                  </a:cubicBezTo>
                  <a:cubicBezTo>
                    <a:pt x="561" y="247"/>
                    <a:pt x="558" y="235"/>
                    <a:pt x="550" y="227"/>
                  </a:cubicBezTo>
                  <a:cubicBezTo>
                    <a:pt x="537" y="214"/>
                    <a:pt x="528" y="210"/>
                    <a:pt x="512" y="212"/>
                  </a:cubicBezTo>
                  <a:cubicBezTo>
                    <a:pt x="498" y="214"/>
                    <a:pt x="471" y="234"/>
                    <a:pt x="439" y="265"/>
                  </a:cubicBezTo>
                  <a:cubicBezTo>
                    <a:pt x="442" y="272"/>
                    <a:pt x="442" y="279"/>
                    <a:pt x="436" y="285"/>
                  </a:cubicBezTo>
                  <a:cubicBezTo>
                    <a:pt x="435" y="287"/>
                    <a:pt x="432" y="291"/>
                    <a:pt x="428" y="296"/>
                  </a:cubicBezTo>
                  <a:cubicBezTo>
                    <a:pt x="421" y="305"/>
                    <a:pt x="412" y="317"/>
                    <a:pt x="402" y="330"/>
                  </a:cubicBezTo>
                  <a:cubicBezTo>
                    <a:pt x="559" y="487"/>
                    <a:pt x="559" y="487"/>
                    <a:pt x="559" y="487"/>
                  </a:cubicBezTo>
                  <a:cubicBezTo>
                    <a:pt x="567" y="496"/>
                    <a:pt x="572" y="508"/>
                    <a:pt x="571" y="521"/>
                  </a:cubicBezTo>
                  <a:cubicBezTo>
                    <a:pt x="570" y="534"/>
                    <a:pt x="565" y="546"/>
                    <a:pt x="555" y="556"/>
                  </a:cubicBezTo>
                  <a:cubicBezTo>
                    <a:pt x="545" y="566"/>
                    <a:pt x="531" y="572"/>
                    <a:pt x="518" y="572"/>
                  </a:cubicBezTo>
                  <a:close/>
                  <a:moveTo>
                    <a:pt x="333" y="390"/>
                  </a:moveTo>
                  <a:cubicBezTo>
                    <a:pt x="335" y="390"/>
                    <a:pt x="337" y="390"/>
                    <a:pt x="338" y="392"/>
                  </a:cubicBezTo>
                  <a:cubicBezTo>
                    <a:pt x="496" y="550"/>
                    <a:pt x="496" y="550"/>
                    <a:pt x="496" y="550"/>
                  </a:cubicBezTo>
                  <a:cubicBezTo>
                    <a:pt x="502" y="555"/>
                    <a:pt x="509" y="558"/>
                    <a:pt x="518" y="558"/>
                  </a:cubicBezTo>
                  <a:cubicBezTo>
                    <a:pt x="527" y="558"/>
                    <a:pt x="538" y="554"/>
                    <a:pt x="545" y="546"/>
                  </a:cubicBezTo>
                  <a:cubicBezTo>
                    <a:pt x="552" y="539"/>
                    <a:pt x="557" y="530"/>
                    <a:pt x="557" y="520"/>
                  </a:cubicBezTo>
                  <a:cubicBezTo>
                    <a:pt x="558" y="511"/>
                    <a:pt x="555" y="503"/>
                    <a:pt x="549" y="497"/>
                  </a:cubicBezTo>
                  <a:cubicBezTo>
                    <a:pt x="387" y="336"/>
                    <a:pt x="387" y="336"/>
                    <a:pt x="387" y="336"/>
                  </a:cubicBezTo>
                  <a:cubicBezTo>
                    <a:pt x="385" y="333"/>
                    <a:pt x="385" y="329"/>
                    <a:pt x="387" y="326"/>
                  </a:cubicBezTo>
                  <a:cubicBezTo>
                    <a:pt x="399" y="312"/>
                    <a:pt x="409" y="297"/>
                    <a:pt x="416" y="288"/>
                  </a:cubicBezTo>
                  <a:cubicBezTo>
                    <a:pt x="421" y="282"/>
                    <a:pt x="424" y="278"/>
                    <a:pt x="425" y="276"/>
                  </a:cubicBezTo>
                  <a:cubicBezTo>
                    <a:pt x="428" y="274"/>
                    <a:pt x="428" y="272"/>
                    <a:pt x="425" y="270"/>
                  </a:cubicBezTo>
                  <a:cubicBezTo>
                    <a:pt x="425" y="270"/>
                    <a:pt x="425" y="269"/>
                    <a:pt x="425" y="269"/>
                  </a:cubicBezTo>
                  <a:cubicBezTo>
                    <a:pt x="423" y="268"/>
                    <a:pt x="423" y="267"/>
                    <a:pt x="423" y="265"/>
                  </a:cubicBezTo>
                  <a:cubicBezTo>
                    <a:pt x="422" y="263"/>
                    <a:pt x="423" y="261"/>
                    <a:pt x="425" y="259"/>
                  </a:cubicBezTo>
                  <a:cubicBezTo>
                    <a:pt x="451" y="233"/>
                    <a:pt x="487" y="201"/>
                    <a:pt x="511" y="198"/>
                  </a:cubicBezTo>
                  <a:cubicBezTo>
                    <a:pt x="534" y="196"/>
                    <a:pt x="547" y="204"/>
                    <a:pt x="560" y="217"/>
                  </a:cubicBezTo>
                  <a:cubicBezTo>
                    <a:pt x="571" y="228"/>
                    <a:pt x="575" y="245"/>
                    <a:pt x="571" y="267"/>
                  </a:cubicBezTo>
                  <a:cubicBezTo>
                    <a:pt x="571" y="269"/>
                    <a:pt x="570" y="273"/>
                    <a:pt x="573" y="275"/>
                  </a:cubicBezTo>
                  <a:cubicBezTo>
                    <a:pt x="606" y="308"/>
                    <a:pt x="606" y="308"/>
                    <a:pt x="606" y="308"/>
                  </a:cubicBezTo>
                  <a:cubicBezTo>
                    <a:pt x="608" y="310"/>
                    <a:pt x="613" y="310"/>
                    <a:pt x="616" y="308"/>
                  </a:cubicBezTo>
                  <a:cubicBezTo>
                    <a:pt x="685" y="239"/>
                    <a:pt x="685" y="239"/>
                    <a:pt x="685" y="239"/>
                  </a:cubicBezTo>
                  <a:cubicBezTo>
                    <a:pt x="687" y="236"/>
                    <a:pt x="687" y="232"/>
                    <a:pt x="685" y="229"/>
                  </a:cubicBezTo>
                  <a:cubicBezTo>
                    <a:pt x="652" y="196"/>
                    <a:pt x="652" y="196"/>
                    <a:pt x="652" y="196"/>
                  </a:cubicBezTo>
                  <a:cubicBezTo>
                    <a:pt x="650" y="194"/>
                    <a:pt x="647" y="193"/>
                    <a:pt x="645" y="193"/>
                  </a:cubicBezTo>
                  <a:cubicBezTo>
                    <a:pt x="645" y="193"/>
                    <a:pt x="644" y="193"/>
                    <a:pt x="644" y="193"/>
                  </a:cubicBezTo>
                  <a:cubicBezTo>
                    <a:pt x="624" y="196"/>
                    <a:pt x="610" y="192"/>
                    <a:pt x="600" y="182"/>
                  </a:cubicBezTo>
                  <a:cubicBezTo>
                    <a:pt x="592" y="174"/>
                    <a:pt x="593" y="164"/>
                    <a:pt x="594" y="155"/>
                  </a:cubicBezTo>
                  <a:cubicBezTo>
                    <a:pt x="594" y="151"/>
                    <a:pt x="595" y="146"/>
                    <a:pt x="594" y="142"/>
                  </a:cubicBezTo>
                  <a:cubicBezTo>
                    <a:pt x="592" y="129"/>
                    <a:pt x="563" y="100"/>
                    <a:pt x="553" y="90"/>
                  </a:cubicBezTo>
                  <a:cubicBezTo>
                    <a:pt x="490" y="27"/>
                    <a:pt x="426" y="14"/>
                    <a:pt x="383" y="14"/>
                  </a:cubicBezTo>
                  <a:cubicBezTo>
                    <a:pt x="351" y="14"/>
                    <a:pt x="326" y="21"/>
                    <a:pt x="314" y="28"/>
                  </a:cubicBezTo>
                  <a:cubicBezTo>
                    <a:pt x="314" y="28"/>
                    <a:pt x="314" y="29"/>
                    <a:pt x="314" y="29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8" y="29"/>
                    <a:pt x="321" y="29"/>
                    <a:pt x="324" y="29"/>
                  </a:cubicBezTo>
                  <a:cubicBezTo>
                    <a:pt x="333" y="29"/>
                    <a:pt x="375" y="31"/>
                    <a:pt x="410" y="65"/>
                  </a:cubicBezTo>
                  <a:cubicBezTo>
                    <a:pt x="435" y="90"/>
                    <a:pt x="446" y="116"/>
                    <a:pt x="442" y="143"/>
                  </a:cubicBezTo>
                  <a:cubicBezTo>
                    <a:pt x="439" y="168"/>
                    <a:pt x="423" y="186"/>
                    <a:pt x="414" y="195"/>
                  </a:cubicBezTo>
                  <a:cubicBezTo>
                    <a:pt x="396" y="213"/>
                    <a:pt x="396" y="213"/>
                    <a:pt x="396" y="213"/>
                  </a:cubicBezTo>
                  <a:cubicBezTo>
                    <a:pt x="387" y="222"/>
                    <a:pt x="387" y="222"/>
                    <a:pt x="387" y="222"/>
                  </a:cubicBezTo>
                  <a:cubicBezTo>
                    <a:pt x="384" y="224"/>
                    <a:pt x="380" y="224"/>
                    <a:pt x="377" y="222"/>
                  </a:cubicBezTo>
                  <a:cubicBezTo>
                    <a:pt x="376" y="221"/>
                    <a:pt x="375" y="220"/>
                    <a:pt x="374" y="220"/>
                  </a:cubicBezTo>
                  <a:cubicBezTo>
                    <a:pt x="373" y="220"/>
                    <a:pt x="372" y="220"/>
                    <a:pt x="371" y="222"/>
                  </a:cubicBezTo>
                  <a:cubicBezTo>
                    <a:pt x="369" y="223"/>
                    <a:pt x="365" y="226"/>
                    <a:pt x="359" y="230"/>
                  </a:cubicBezTo>
                  <a:cubicBezTo>
                    <a:pt x="350" y="237"/>
                    <a:pt x="336" y="248"/>
                    <a:pt x="321" y="260"/>
                  </a:cubicBezTo>
                  <a:cubicBezTo>
                    <a:pt x="318" y="262"/>
                    <a:pt x="314" y="262"/>
                    <a:pt x="311" y="260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8" y="146"/>
                    <a:pt x="197" y="144"/>
                    <a:pt x="198" y="141"/>
                  </a:cubicBezTo>
                  <a:cubicBezTo>
                    <a:pt x="209" y="108"/>
                    <a:pt x="201" y="73"/>
                    <a:pt x="176" y="48"/>
                  </a:cubicBezTo>
                  <a:cubicBezTo>
                    <a:pt x="159" y="31"/>
                    <a:pt x="136" y="22"/>
                    <a:pt x="112" y="22"/>
                  </a:cubicBezTo>
                  <a:cubicBezTo>
                    <a:pt x="106" y="22"/>
                    <a:pt x="100" y="22"/>
                    <a:pt x="95" y="23"/>
                  </a:cubicBezTo>
                  <a:cubicBezTo>
                    <a:pt x="138" y="66"/>
                    <a:pt x="138" y="66"/>
                    <a:pt x="138" y="66"/>
                  </a:cubicBezTo>
                  <a:cubicBezTo>
                    <a:pt x="147" y="75"/>
                    <a:pt x="138" y="125"/>
                    <a:pt x="131" y="132"/>
                  </a:cubicBezTo>
                  <a:cubicBezTo>
                    <a:pt x="124" y="139"/>
                    <a:pt x="95" y="143"/>
                    <a:pt x="82" y="143"/>
                  </a:cubicBezTo>
                  <a:cubicBezTo>
                    <a:pt x="73" y="143"/>
                    <a:pt x="69" y="142"/>
                    <a:pt x="66" y="139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17" y="125"/>
                    <a:pt x="26" y="155"/>
                    <a:pt x="47" y="177"/>
                  </a:cubicBezTo>
                  <a:cubicBezTo>
                    <a:pt x="65" y="194"/>
                    <a:pt x="87" y="204"/>
                    <a:pt x="112" y="204"/>
                  </a:cubicBezTo>
                  <a:cubicBezTo>
                    <a:pt x="121" y="204"/>
                    <a:pt x="131" y="202"/>
                    <a:pt x="140" y="199"/>
                  </a:cubicBezTo>
                  <a:cubicBezTo>
                    <a:pt x="143" y="198"/>
                    <a:pt x="145" y="199"/>
                    <a:pt x="147" y="201"/>
                  </a:cubicBezTo>
                  <a:cubicBezTo>
                    <a:pt x="255" y="308"/>
                    <a:pt x="255" y="308"/>
                    <a:pt x="255" y="308"/>
                  </a:cubicBezTo>
                  <a:cubicBezTo>
                    <a:pt x="258" y="311"/>
                    <a:pt x="258" y="315"/>
                    <a:pt x="255" y="318"/>
                  </a:cubicBezTo>
                  <a:cubicBezTo>
                    <a:pt x="243" y="331"/>
                    <a:pt x="230" y="346"/>
                    <a:pt x="217" y="360"/>
                  </a:cubicBezTo>
                  <a:cubicBezTo>
                    <a:pt x="201" y="378"/>
                    <a:pt x="186" y="395"/>
                    <a:pt x="173" y="408"/>
                  </a:cubicBezTo>
                  <a:cubicBezTo>
                    <a:pt x="152" y="428"/>
                    <a:pt x="116" y="452"/>
                    <a:pt x="98" y="464"/>
                  </a:cubicBezTo>
                  <a:cubicBezTo>
                    <a:pt x="95" y="466"/>
                    <a:pt x="91" y="468"/>
                    <a:pt x="89" y="469"/>
                  </a:cubicBezTo>
                  <a:cubicBezTo>
                    <a:pt x="89" y="472"/>
                    <a:pt x="89" y="479"/>
                    <a:pt x="90" y="481"/>
                  </a:cubicBezTo>
                  <a:cubicBezTo>
                    <a:pt x="95" y="486"/>
                    <a:pt x="142" y="533"/>
                    <a:pt x="142" y="533"/>
                  </a:cubicBezTo>
                  <a:cubicBezTo>
                    <a:pt x="154" y="545"/>
                    <a:pt x="164" y="555"/>
                    <a:pt x="166" y="557"/>
                  </a:cubicBezTo>
                  <a:cubicBezTo>
                    <a:pt x="167" y="558"/>
                    <a:pt x="169" y="558"/>
                    <a:pt x="172" y="558"/>
                  </a:cubicBezTo>
                  <a:cubicBezTo>
                    <a:pt x="175" y="558"/>
                    <a:pt x="177" y="558"/>
                    <a:pt x="178" y="557"/>
                  </a:cubicBezTo>
                  <a:cubicBezTo>
                    <a:pt x="179" y="556"/>
                    <a:pt x="183" y="551"/>
                    <a:pt x="187" y="545"/>
                  </a:cubicBezTo>
                  <a:cubicBezTo>
                    <a:pt x="204" y="521"/>
                    <a:pt x="241" y="472"/>
                    <a:pt x="262" y="451"/>
                  </a:cubicBezTo>
                  <a:cubicBezTo>
                    <a:pt x="275" y="438"/>
                    <a:pt x="287" y="428"/>
                    <a:pt x="299" y="417"/>
                  </a:cubicBezTo>
                  <a:cubicBezTo>
                    <a:pt x="309" y="409"/>
                    <a:pt x="318" y="401"/>
                    <a:pt x="329" y="392"/>
                  </a:cubicBezTo>
                  <a:cubicBezTo>
                    <a:pt x="330" y="390"/>
                    <a:pt x="332" y="390"/>
                    <a:pt x="333" y="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2400">
                <a:solidFill>
                  <a:srgbClr val="57565A"/>
                </a:solidFill>
                <a:latin typeface="Open Sans Light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6092065" y="1777450"/>
            <a:ext cx="1034473" cy="6841067"/>
            <a:chOff x="6092065" y="1777450"/>
            <a:chExt cx="1034473" cy="6841067"/>
          </a:xfrm>
        </p:grpSpPr>
        <p:sp>
          <p:nvSpPr>
            <p:cNvPr id="52" name="Rounded Rectangle 51"/>
            <p:cNvSpPr/>
            <p:nvPr/>
          </p:nvSpPr>
          <p:spPr>
            <a:xfrm>
              <a:off x="6347155" y="1777450"/>
              <a:ext cx="504064" cy="6841067"/>
            </a:xfrm>
            <a:prstGeom prst="roundRect">
              <a:avLst>
                <a:gd name="adj" fmla="val 50000"/>
              </a:avLst>
            </a:prstGeom>
            <a:solidFill>
              <a:srgbClr val="5BBE77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6092065" y="1777453"/>
              <a:ext cx="1034473" cy="1034475"/>
            </a:xfrm>
            <a:prstGeom prst="ellipse">
              <a:avLst/>
            </a:prstGeom>
            <a:solidFill>
              <a:srgbClr val="5BBE77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0" name="Freeform 126"/>
            <p:cNvSpPr>
              <a:spLocks noEditPoints="1"/>
            </p:cNvSpPr>
            <p:nvPr/>
          </p:nvSpPr>
          <p:spPr bwMode="auto">
            <a:xfrm>
              <a:off x="6213521" y="1882318"/>
              <a:ext cx="725159" cy="733508"/>
            </a:xfrm>
            <a:custGeom>
              <a:avLst/>
              <a:gdLst>
                <a:gd name="T0" fmla="*/ 703 w 703"/>
                <a:gd name="T1" fmla="*/ 393 h 711"/>
                <a:gd name="T2" fmla="*/ 696 w 703"/>
                <a:gd name="T3" fmla="*/ 325 h 711"/>
                <a:gd name="T4" fmla="*/ 596 w 703"/>
                <a:gd name="T5" fmla="*/ 218 h 711"/>
                <a:gd name="T6" fmla="*/ 555 w 703"/>
                <a:gd name="T7" fmla="*/ 158 h 711"/>
                <a:gd name="T8" fmla="*/ 555 w 703"/>
                <a:gd name="T9" fmla="*/ 246 h 711"/>
                <a:gd name="T10" fmla="*/ 644 w 703"/>
                <a:gd name="T11" fmla="*/ 325 h 711"/>
                <a:gd name="T12" fmla="*/ 420 w 703"/>
                <a:gd name="T13" fmla="*/ 257 h 711"/>
                <a:gd name="T14" fmla="*/ 400 w 703"/>
                <a:gd name="T15" fmla="*/ 206 h 711"/>
                <a:gd name="T16" fmla="*/ 355 w 703"/>
                <a:gd name="T17" fmla="*/ 0 h 711"/>
                <a:gd name="T18" fmla="*/ 305 w 703"/>
                <a:gd name="T19" fmla="*/ 202 h 711"/>
                <a:gd name="T20" fmla="*/ 285 w 703"/>
                <a:gd name="T21" fmla="*/ 257 h 711"/>
                <a:gd name="T22" fmla="*/ 7 w 703"/>
                <a:gd name="T23" fmla="*/ 325 h 711"/>
                <a:gd name="T24" fmla="*/ 0 w 703"/>
                <a:gd name="T25" fmla="*/ 393 h 711"/>
                <a:gd name="T26" fmla="*/ 0 w 703"/>
                <a:gd name="T27" fmla="*/ 395 h 711"/>
                <a:gd name="T28" fmla="*/ 1 w 703"/>
                <a:gd name="T29" fmla="*/ 397 h 711"/>
                <a:gd name="T30" fmla="*/ 68 w 703"/>
                <a:gd name="T31" fmla="*/ 518 h 711"/>
                <a:gd name="T32" fmla="*/ 142 w 703"/>
                <a:gd name="T33" fmla="*/ 704 h 711"/>
                <a:gd name="T34" fmla="*/ 156 w 703"/>
                <a:gd name="T35" fmla="*/ 704 h 711"/>
                <a:gd name="T36" fmla="*/ 548 w 703"/>
                <a:gd name="T37" fmla="*/ 454 h 711"/>
                <a:gd name="T38" fmla="*/ 555 w 703"/>
                <a:gd name="T39" fmla="*/ 711 h 711"/>
                <a:gd name="T40" fmla="*/ 562 w 703"/>
                <a:gd name="T41" fmla="*/ 518 h 711"/>
                <a:gd name="T42" fmla="*/ 642 w 703"/>
                <a:gd name="T43" fmla="*/ 515 h 711"/>
                <a:gd name="T44" fmla="*/ 702 w 703"/>
                <a:gd name="T45" fmla="*/ 396 h 711"/>
                <a:gd name="T46" fmla="*/ 703 w 703"/>
                <a:gd name="T47" fmla="*/ 395 h 711"/>
                <a:gd name="T48" fmla="*/ 525 w 703"/>
                <a:gd name="T49" fmla="*/ 202 h 711"/>
                <a:gd name="T50" fmla="*/ 585 w 703"/>
                <a:gd name="T51" fmla="*/ 202 h 711"/>
                <a:gd name="T52" fmla="*/ 275 w 703"/>
                <a:gd name="T53" fmla="*/ 106 h 711"/>
                <a:gd name="T54" fmla="*/ 435 w 703"/>
                <a:gd name="T55" fmla="*/ 106 h 711"/>
                <a:gd name="T56" fmla="*/ 389 w 703"/>
                <a:gd name="T57" fmla="*/ 197 h 711"/>
                <a:gd name="T58" fmla="*/ 275 w 703"/>
                <a:gd name="T59" fmla="*/ 106 h 711"/>
                <a:gd name="T60" fmla="*/ 318 w 703"/>
                <a:gd name="T61" fmla="*/ 258 h 711"/>
                <a:gd name="T62" fmla="*/ 355 w 703"/>
                <a:gd name="T63" fmla="*/ 220 h 711"/>
                <a:gd name="T64" fmla="*/ 387 w 703"/>
                <a:gd name="T65" fmla="*/ 258 h 711"/>
                <a:gd name="T66" fmla="*/ 523 w 703"/>
                <a:gd name="T67" fmla="*/ 325 h 711"/>
                <a:gd name="T68" fmla="*/ 288 w 703"/>
                <a:gd name="T69" fmla="*/ 271 h 711"/>
                <a:gd name="T70" fmla="*/ 689 w 703"/>
                <a:gd name="T71" fmla="*/ 339 h 711"/>
                <a:gd name="T72" fmla="*/ 14 w 703"/>
                <a:gd name="T73" fmla="*/ 386 h 711"/>
                <a:gd name="T74" fmla="*/ 631 w 703"/>
                <a:gd name="T75" fmla="*/ 504 h 711"/>
                <a:gd name="T76" fmla="*/ 562 w 703"/>
                <a:gd name="T77" fmla="*/ 447 h 711"/>
                <a:gd name="T78" fmla="*/ 149 w 703"/>
                <a:gd name="T79" fmla="*/ 440 h 711"/>
                <a:gd name="T80" fmla="*/ 142 w 703"/>
                <a:gd name="T81" fmla="*/ 504 h 711"/>
                <a:gd name="T82" fmla="*/ 19 w 703"/>
                <a:gd name="T83" fmla="*/ 400 h 711"/>
                <a:gd name="T84" fmla="*/ 631 w 703"/>
                <a:gd name="T85" fmla="*/ 504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03" h="711">
                  <a:moveTo>
                    <a:pt x="703" y="395"/>
                  </a:moveTo>
                  <a:cubicBezTo>
                    <a:pt x="703" y="394"/>
                    <a:pt x="703" y="394"/>
                    <a:pt x="703" y="393"/>
                  </a:cubicBezTo>
                  <a:cubicBezTo>
                    <a:pt x="703" y="332"/>
                    <a:pt x="703" y="332"/>
                    <a:pt x="703" y="332"/>
                  </a:cubicBezTo>
                  <a:cubicBezTo>
                    <a:pt x="703" y="328"/>
                    <a:pt x="700" y="325"/>
                    <a:pt x="696" y="325"/>
                  </a:cubicBezTo>
                  <a:cubicBezTo>
                    <a:pt x="658" y="325"/>
                    <a:pt x="658" y="325"/>
                    <a:pt x="658" y="325"/>
                  </a:cubicBezTo>
                  <a:cubicBezTo>
                    <a:pt x="656" y="274"/>
                    <a:pt x="626" y="232"/>
                    <a:pt x="596" y="218"/>
                  </a:cubicBezTo>
                  <a:cubicBezTo>
                    <a:pt x="598" y="213"/>
                    <a:pt x="599" y="208"/>
                    <a:pt x="599" y="202"/>
                  </a:cubicBezTo>
                  <a:cubicBezTo>
                    <a:pt x="599" y="178"/>
                    <a:pt x="579" y="158"/>
                    <a:pt x="555" y="158"/>
                  </a:cubicBezTo>
                  <a:cubicBezTo>
                    <a:pt x="530" y="158"/>
                    <a:pt x="511" y="178"/>
                    <a:pt x="511" y="202"/>
                  </a:cubicBezTo>
                  <a:cubicBezTo>
                    <a:pt x="511" y="226"/>
                    <a:pt x="530" y="246"/>
                    <a:pt x="555" y="246"/>
                  </a:cubicBezTo>
                  <a:cubicBezTo>
                    <a:pt x="568" y="246"/>
                    <a:pt x="580" y="240"/>
                    <a:pt x="589" y="230"/>
                  </a:cubicBezTo>
                  <a:cubicBezTo>
                    <a:pt x="616" y="242"/>
                    <a:pt x="642" y="278"/>
                    <a:pt x="644" y="325"/>
                  </a:cubicBezTo>
                  <a:cubicBezTo>
                    <a:pt x="537" y="325"/>
                    <a:pt x="537" y="325"/>
                    <a:pt x="537" y="325"/>
                  </a:cubicBezTo>
                  <a:cubicBezTo>
                    <a:pt x="524" y="276"/>
                    <a:pt x="457" y="264"/>
                    <a:pt x="420" y="257"/>
                  </a:cubicBezTo>
                  <a:cubicBezTo>
                    <a:pt x="413" y="256"/>
                    <a:pt x="404" y="254"/>
                    <a:pt x="400" y="253"/>
                  </a:cubicBezTo>
                  <a:cubicBezTo>
                    <a:pt x="399" y="244"/>
                    <a:pt x="400" y="222"/>
                    <a:pt x="400" y="206"/>
                  </a:cubicBezTo>
                  <a:cubicBezTo>
                    <a:pt x="430" y="187"/>
                    <a:pt x="449" y="149"/>
                    <a:pt x="449" y="106"/>
                  </a:cubicBezTo>
                  <a:cubicBezTo>
                    <a:pt x="449" y="45"/>
                    <a:pt x="409" y="0"/>
                    <a:pt x="355" y="0"/>
                  </a:cubicBezTo>
                  <a:cubicBezTo>
                    <a:pt x="302" y="0"/>
                    <a:pt x="261" y="45"/>
                    <a:pt x="261" y="106"/>
                  </a:cubicBezTo>
                  <a:cubicBezTo>
                    <a:pt x="261" y="147"/>
                    <a:pt x="279" y="182"/>
                    <a:pt x="305" y="202"/>
                  </a:cubicBezTo>
                  <a:cubicBezTo>
                    <a:pt x="306" y="218"/>
                    <a:pt x="306" y="243"/>
                    <a:pt x="305" y="253"/>
                  </a:cubicBezTo>
                  <a:cubicBezTo>
                    <a:pt x="301" y="254"/>
                    <a:pt x="293" y="256"/>
                    <a:pt x="285" y="257"/>
                  </a:cubicBezTo>
                  <a:cubicBezTo>
                    <a:pt x="248" y="264"/>
                    <a:pt x="182" y="276"/>
                    <a:pt x="168" y="325"/>
                  </a:cubicBezTo>
                  <a:cubicBezTo>
                    <a:pt x="7" y="325"/>
                    <a:pt x="7" y="325"/>
                    <a:pt x="7" y="325"/>
                  </a:cubicBezTo>
                  <a:cubicBezTo>
                    <a:pt x="3" y="325"/>
                    <a:pt x="0" y="328"/>
                    <a:pt x="0" y="332"/>
                  </a:cubicBezTo>
                  <a:cubicBezTo>
                    <a:pt x="0" y="393"/>
                    <a:pt x="0" y="393"/>
                    <a:pt x="0" y="393"/>
                  </a:cubicBezTo>
                  <a:cubicBezTo>
                    <a:pt x="0" y="394"/>
                    <a:pt x="0" y="394"/>
                    <a:pt x="0" y="395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1" y="396"/>
                    <a:pt x="1" y="396"/>
                    <a:pt x="1" y="396"/>
                  </a:cubicBezTo>
                  <a:cubicBezTo>
                    <a:pt x="1" y="397"/>
                    <a:pt x="1" y="397"/>
                    <a:pt x="1" y="397"/>
                  </a:cubicBezTo>
                  <a:cubicBezTo>
                    <a:pt x="62" y="515"/>
                    <a:pt x="62" y="515"/>
                    <a:pt x="62" y="515"/>
                  </a:cubicBezTo>
                  <a:cubicBezTo>
                    <a:pt x="63" y="517"/>
                    <a:pt x="65" y="518"/>
                    <a:pt x="68" y="518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2" y="704"/>
                    <a:pt x="142" y="704"/>
                    <a:pt x="142" y="704"/>
                  </a:cubicBezTo>
                  <a:cubicBezTo>
                    <a:pt x="142" y="708"/>
                    <a:pt x="145" y="711"/>
                    <a:pt x="149" y="711"/>
                  </a:cubicBezTo>
                  <a:cubicBezTo>
                    <a:pt x="153" y="711"/>
                    <a:pt x="156" y="708"/>
                    <a:pt x="156" y="704"/>
                  </a:cubicBezTo>
                  <a:cubicBezTo>
                    <a:pt x="156" y="454"/>
                    <a:pt x="156" y="454"/>
                    <a:pt x="156" y="454"/>
                  </a:cubicBezTo>
                  <a:cubicBezTo>
                    <a:pt x="548" y="454"/>
                    <a:pt x="548" y="454"/>
                    <a:pt x="548" y="454"/>
                  </a:cubicBezTo>
                  <a:cubicBezTo>
                    <a:pt x="548" y="704"/>
                    <a:pt x="548" y="704"/>
                    <a:pt x="548" y="704"/>
                  </a:cubicBezTo>
                  <a:cubicBezTo>
                    <a:pt x="548" y="708"/>
                    <a:pt x="551" y="711"/>
                    <a:pt x="555" y="711"/>
                  </a:cubicBezTo>
                  <a:cubicBezTo>
                    <a:pt x="559" y="711"/>
                    <a:pt x="562" y="708"/>
                    <a:pt x="562" y="704"/>
                  </a:cubicBezTo>
                  <a:cubicBezTo>
                    <a:pt x="562" y="518"/>
                    <a:pt x="562" y="518"/>
                    <a:pt x="562" y="518"/>
                  </a:cubicBezTo>
                  <a:cubicBezTo>
                    <a:pt x="635" y="518"/>
                    <a:pt x="635" y="518"/>
                    <a:pt x="635" y="518"/>
                  </a:cubicBezTo>
                  <a:cubicBezTo>
                    <a:pt x="638" y="518"/>
                    <a:pt x="640" y="517"/>
                    <a:pt x="642" y="515"/>
                  </a:cubicBezTo>
                  <a:cubicBezTo>
                    <a:pt x="702" y="397"/>
                    <a:pt x="702" y="397"/>
                    <a:pt x="702" y="397"/>
                  </a:cubicBezTo>
                  <a:cubicBezTo>
                    <a:pt x="702" y="397"/>
                    <a:pt x="702" y="397"/>
                    <a:pt x="702" y="396"/>
                  </a:cubicBezTo>
                  <a:cubicBezTo>
                    <a:pt x="703" y="396"/>
                    <a:pt x="703" y="396"/>
                    <a:pt x="703" y="395"/>
                  </a:cubicBezTo>
                  <a:cubicBezTo>
                    <a:pt x="703" y="395"/>
                    <a:pt x="703" y="395"/>
                    <a:pt x="703" y="395"/>
                  </a:cubicBezTo>
                  <a:close/>
                  <a:moveTo>
                    <a:pt x="555" y="232"/>
                  </a:moveTo>
                  <a:cubicBezTo>
                    <a:pt x="538" y="232"/>
                    <a:pt x="525" y="218"/>
                    <a:pt x="525" y="202"/>
                  </a:cubicBezTo>
                  <a:cubicBezTo>
                    <a:pt x="525" y="185"/>
                    <a:pt x="538" y="172"/>
                    <a:pt x="555" y="172"/>
                  </a:cubicBezTo>
                  <a:cubicBezTo>
                    <a:pt x="571" y="172"/>
                    <a:pt x="585" y="185"/>
                    <a:pt x="585" y="202"/>
                  </a:cubicBezTo>
                  <a:cubicBezTo>
                    <a:pt x="585" y="218"/>
                    <a:pt x="571" y="232"/>
                    <a:pt x="555" y="232"/>
                  </a:cubicBezTo>
                  <a:close/>
                  <a:moveTo>
                    <a:pt x="275" y="106"/>
                  </a:moveTo>
                  <a:cubicBezTo>
                    <a:pt x="275" y="53"/>
                    <a:pt x="310" y="14"/>
                    <a:pt x="355" y="14"/>
                  </a:cubicBezTo>
                  <a:cubicBezTo>
                    <a:pt x="401" y="14"/>
                    <a:pt x="435" y="53"/>
                    <a:pt x="435" y="106"/>
                  </a:cubicBezTo>
                  <a:cubicBezTo>
                    <a:pt x="435" y="145"/>
                    <a:pt x="418" y="179"/>
                    <a:pt x="392" y="195"/>
                  </a:cubicBezTo>
                  <a:cubicBezTo>
                    <a:pt x="390" y="195"/>
                    <a:pt x="389" y="196"/>
                    <a:pt x="389" y="197"/>
                  </a:cubicBezTo>
                  <a:cubicBezTo>
                    <a:pt x="378" y="203"/>
                    <a:pt x="367" y="206"/>
                    <a:pt x="355" y="206"/>
                  </a:cubicBezTo>
                  <a:cubicBezTo>
                    <a:pt x="311" y="206"/>
                    <a:pt x="275" y="161"/>
                    <a:pt x="275" y="106"/>
                  </a:cubicBezTo>
                  <a:close/>
                  <a:moveTo>
                    <a:pt x="288" y="271"/>
                  </a:moveTo>
                  <a:cubicBezTo>
                    <a:pt x="308" y="267"/>
                    <a:pt x="317" y="266"/>
                    <a:pt x="318" y="258"/>
                  </a:cubicBezTo>
                  <a:cubicBezTo>
                    <a:pt x="320" y="250"/>
                    <a:pt x="320" y="226"/>
                    <a:pt x="319" y="211"/>
                  </a:cubicBezTo>
                  <a:cubicBezTo>
                    <a:pt x="330" y="217"/>
                    <a:pt x="342" y="220"/>
                    <a:pt x="355" y="220"/>
                  </a:cubicBezTo>
                  <a:cubicBezTo>
                    <a:pt x="366" y="220"/>
                    <a:pt x="376" y="218"/>
                    <a:pt x="386" y="214"/>
                  </a:cubicBezTo>
                  <a:cubicBezTo>
                    <a:pt x="386" y="228"/>
                    <a:pt x="385" y="251"/>
                    <a:pt x="387" y="258"/>
                  </a:cubicBezTo>
                  <a:cubicBezTo>
                    <a:pt x="389" y="266"/>
                    <a:pt x="397" y="267"/>
                    <a:pt x="418" y="271"/>
                  </a:cubicBezTo>
                  <a:cubicBezTo>
                    <a:pt x="452" y="277"/>
                    <a:pt x="509" y="288"/>
                    <a:pt x="523" y="325"/>
                  </a:cubicBezTo>
                  <a:cubicBezTo>
                    <a:pt x="183" y="325"/>
                    <a:pt x="183" y="325"/>
                    <a:pt x="183" y="325"/>
                  </a:cubicBezTo>
                  <a:cubicBezTo>
                    <a:pt x="197" y="288"/>
                    <a:pt x="253" y="277"/>
                    <a:pt x="288" y="271"/>
                  </a:cubicBezTo>
                  <a:close/>
                  <a:moveTo>
                    <a:pt x="14" y="339"/>
                  </a:moveTo>
                  <a:cubicBezTo>
                    <a:pt x="689" y="339"/>
                    <a:pt x="689" y="339"/>
                    <a:pt x="689" y="339"/>
                  </a:cubicBezTo>
                  <a:cubicBezTo>
                    <a:pt x="689" y="386"/>
                    <a:pt x="689" y="386"/>
                    <a:pt x="689" y="386"/>
                  </a:cubicBezTo>
                  <a:cubicBezTo>
                    <a:pt x="14" y="386"/>
                    <a:pt x="14" y="386"/>
                    <a:pt x="14" y="386"/>
                  </a:cubicBezTo>
                  <a:lnTo>
                    <a:pt x="14" y="339"/>
                  </a:lnTo>
                  <a:close/>
                  <a:moveTo>
                    <a:pt x="631" y="504"/>
                  </a:moveTo>
                  <a:cubicBezTo>
                    <a:pt x="562" y="504"/>
                    <a:pt x="562" y="504"/>
                    <a:pt x="562" y="504"/>
                  </a:cubicBezTo>
                  <a:cubicBezTo>
                    <a:pt x="562" y="447"/>
                    <a:pt x="562" y="447"/>
                    <a:pt x="562" y="447"/>
                  </a:cubicBezTo>
                  <a:cubicBezTo>
                    <a:pt x="562" y="443"/>
                    <a:pt x="559" y="440"/>
                    <a:pt x="555" y="440"/>
                  </a:cubicBezTo>
                  <a:cubicBezTo>
                    <a:pt x="149" y="440"/>
                    <a:pt x="149" y="440"/>
                    <a:pt x="149" y="440"/>
                  </a:cubicBezTo>
                  <a:cubicBezTo>
                    <a:pt x="145" y="440"/>
                    <a:pt x="142" y="443"/>
                    <a:pt x="142" y="447"/>
                  </a:cubicBezTo>
                  <a:cubicBezTo>
                    <a:pt x="142" y="504"/>
                    <a:pt x="142" y="504"/>
                    <a:pt x="142" y="504"/>
                  </a:cubicBezTo>
                  <a:cubicBezTo>
                    <a:pt x="72" y="504"/>
                    <a:pt x="72" y="504"/>
                    <a:pt x="72" y="504"/>
                  </a:cubicBezTo>
                  <a:cubicBezTo>
                    <a:pt x="19" y="400"/>
                    <a:pt x="19" y="400"/>
                    <a:pt x="19" y="400"/>
                  </a:cubicBezTo>
                  <a:cubicBezTo>
                    <a:pt x="685" y="400"/>
                    <a:pt x="685" y="400"/>
                    <a:pt x="685" y="400"/>
                  </a:cubicBezTo>
                  <a:lnTo>
                    <a:pt x="631" y="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2400">
                <a:solidFill>
                  <a:srgbClr val="57565A"/>
                </a:solidFill>
                <a:latin typeface="Open Sans Light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585870" y="1777447"/>
            <a:ext cx="1034473" cy="6275663"/>
            <a:chOff x="4585870" y="1777447"/>
            <a:chExt cx="1034473" cy="6275663"/>
          </a:xfrm>
        </p:grpSpPr>
        <p:sp>
          <p:nvSpPr>
            <p:cNvPr id="54" name="Rounded Rectangle 53"/>
            <p:cNvSpPr/>
            <p:nvPr/>
          </p:nvSpPr>
          <p:spPr>
            <a:xfrm>
              <a:off x="4840960" y="1777447"/>
              <a:ext cx="504064" cy="6275663"/>
            </a:xfrm>
            <a:prstGeom prst="roundRect">
              <a:avLst>
                <a:gd name="adj" fmla="val 50000"/>
              </a:avLst>
            </a:prstGeom>
            <a:solidFill>
              <a:srgbClr val="27A6C2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4585870" y="1777450"/>
              <a:ext cx="1034473" cy="1034475"/>
            </a:xfrm>
            <a:prstGeom prst="ellipse">
              <a:avLst/>
            </a:prstGeom>
            <a:solidFill>
              <a:srgbClr val="27A6C2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1" name="Freeform 149"/>
            <p:cNvSpPr>
              <a:spLocks noEditPoints="1"/>
            </p:cNvSpPr>
            <p:nvPr/>
          </p:nvSpPr>
          <p:spPr bwMode="auto">
            <a:xfrm>
              <a:off x="4863175" y="2000964"/>
              <a:ext cx="481849" cy="587445"/>
            </a:xfrm>
            <a:custGeom>
              <a:avLst/>
              <a:gdLst>
                <a:gd name="T0" fmla="*/ 463 w 467"/>
                <a:gd name="T1" fmla="*/ 291 h 569"/>
                <a:gd name="T2" fmla="*/ 452 w 467"/>
                <a:gd name="T3" fmla="*/ 291 h 569"/>
                <a:gd name="T4" fmla="*/ 359 w 467"/>
                <a:gd name="T5" fmla="*/ 291 h 569"/>
                <a:gd name="T6" fmla="*/ 348 w 467"/>
                <a:gd name="T7" fmla="*/ 291 h 569"/>
                <a:gd name="T8" fmla="*/ 394 w 467"/>
                <a:gd name="T9" fmla="*/ 233 h 569"/>
                <a:gd name="T10" fmla="*/ 348 w 467"/>
                <a:gd name="T11" fmla="*/ 176 h 569"/>
                <a:gd name="T12" fmla="*/ 406 w 467"/>
                <a:gd name="T13" fmla="*/ 222 h 569"/>
                <a:gd name="T14" fmla="*/ 463 w 467"/>
                <a:gd name="T15" fmla="*/ 176 h 569"/>
                <a:gd name="T16" fmla="*/ 417 w 467"/>
                <a:gd name="T17" fmla="*/ 233 h 569"/>
                <a:gd name="T18" fmla="*/ 340 w 467"/>
                <a:gd name="T19" fmla="*/ 3 h 569"/>
                <a:gd name="T20" fmla="*/ 282 w 467"/>
                <a:gd name="T21" fmla="*/ 50 h 569"/>
                <a:gd name="T22" fmla="*/ 224 w 467"/>
                <a:gd name="T23" fmla="*/ 3 h 569"/>
                <a:gd name="T24" fmla="*/ 271 w 467"/>
                <a:gd name="T25" fmla="*/ 61 h 569"/>
                <a:gd name="T26" fmla="*/ 224 w 467"/>
                <a:gd name="T27" fmla="*/ 119 h 569"/>
                <a:gd name="T28" fmla="*/ 236 w 467"/>
                <a:gd name="T29" fmla="*/ 119 h 569"/>
                <a:gd name="T30" fmla="*/ 328 w 467"/>
                <a:gd name="T31" fmla="*/ 119 h 569"/>
                <a:gd name="T32" fmla="*/ 340 w 467"/>
                <a:gd name="T33" fmla="*/ 119 h 569"/>
                <a:gd name="T34" fmla="*/ 293 w 467"/>
                <a:gd name="T35" fmla="*/ 61 h 569"/>
                <a:gd name="T36" fmla="*/ 340 w 467"/>
                <a:gd name="T37" fmla="*/ 3 h 569"/>
                <a:gd name="T38" fmla="*/ 108 w 467"/>
                <a:gd name="T39" fmla="*/ 348 h 569"/>
                <a:gd name="T40" fmla="*/ 15 w 467"/>
                <a:gd name="T41" fmla="*/ 348 h 569"/>
                <a:gd name="T42" fmla="*/ 3 w 467"/>
                <a:gd name="T43" fmla="*/ 359 h 569"/>
                <a:gd name="T44" fmla="*/ 3 w 467"/>
                <a:gd name="T45" fmla="*/ 452 h 569"/>
                <a:gd name="T46" fmla="*/ 9 w 467"/>
                <a:gd name="T47" fmla="*/ 466 h 569"/>
                <a:gd name="T48" fmla="*/ 61 w 467"/>
                <a:gd name="T49" fmla="*/ 417 h 569"/>
                <a:gd name="T50" fmla="*/ 113 w 467"/>
                <a:gd name="T51" fmla="*/ 466 h 569"/>
                <a:gd name="T52" fmla="*/ 119 w 467"/>
                <a:gd name="T53" fmla="*/ 452 h 569"/>
                <a:gd name="T54" fmla="*/ 119 w 467"/>
                <a:gd name="T55" fmla="*/ 359 h 569"/>
                <a:gd name="T56" fmla="*/ 332 w 467"/>
                <a:gd name="T57" fmla="*/ 509 h 569"/>
                <a:gd name="T58" fmla="*/ 212 w 467"/>
                <a:gd name="T59" fmla="*/ 509 h 569"/>
                <a:gd name="T60" fmla="*/ 264 w 467"/>
                <a:gd name="T61" fmla="*/ 374 h 569"/>
                <a:gd name="T62" fmla="*/ 42 w 467"/>
                <a:gd name="T63" fmla="*/ 254 h 569"/>
                <a:gd name="T64" fmla="*/ 26 w 467"/>
                <a:gd name="T65" fmla="*/ 254 h 569"/>
                <a:gd name="T66" fmla="*/ 26 w 467"/>
                <a:gd name="T67" fmla="*/ 131 h 569"/>
                <a:gd name="T68" fmla="*/ 27 w 467"/>
                <a:gd name="T69" fmla="*/ 130 h 569"/>
                <a:gd name="T70" fmla="*/ 28 w 467"/>
                <a:gd name="T71" fmla="*/ 128 h 569"/>
                <a:gd name="T72" fmla="*/ 30 w 467"/>
                <a:gd name="T73" fmla="*/ 126 h 569"/>
                <a:gd name="T74" fmla="*/ 32 w 467"/>
                <a:gd name="T75" fmla="*/ 125 h 569"/>
                <a:gd name="T76" fmla="*/ 34 w 467"/>
                <a:gd name="T77" fmla="*/ 125 h 569"/>
                <a:gd name="T78" fmla="*/ 34 w 467"/>
                <a:gd name="T79" fmla="*/ 125 h 569"/>
                <a:gd name="T80" fmla="*/ 34 w 467"/>
                <a:gd name="T81" fmla="*/ 125 h 569"/>
                <a:gd name="T82" fmla="*/ 163 w 467"/>
                <a:gd name="T83" fmla="*/ 133 h 569"/>
                <a:gd name="T84" fmla="*/ 53 w 467"/>
                <a:gd name="T85" fmla="*/ 141 h 569"/>
                <a:gd name="T86" fmla="*/ 280 w 467"/>
                <a:gd name="T87" fmla="*/ 371 h 569"/>
                <a:gd name="T88" fmla="*/ 332 w 467"/>
                <a:gd name="T89" fmla="*/ 509 h 569"/>
                <a:gd name="T90" fmla="*/ 272 w 467"/>
                <a:gd name="T91" fmla="*/ 466 h 569"/>
                <a:gd name="T92" fmla="*/ 272 w 467"/>
                <a:gd name="T93" fmla="*/ 553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67" h="569">
                  <a:moveTo>
                    <a:pt x="463" y="280"/>
                  </a:moveTo>
                  <a:cubicBezTo>
                    <a:pt x="467" y="283"/>
                    <a:pt x="467" y="288"/>
                    <a:pt x="463" y="291"/>
                  </a:cubicBezTo>
                  <a:cubicBezTo>
                    <a:pt x="462" y="293"/>
                    <a:pt x="460" y="294"/>
                    <a:pt x="458" y="294"/>
                  </a:cubicBezTo>
                  <a:cubicBezTo>
                    <a:pt x="456" y="294"/>
                    <a:pt x="454" y="293"/>
                    <a:pt x="452" y="291"/>
                  </a:cubicBezTo>
                  <a:cubicBezTo>
                    <a:pt x="406" y="245"/>
                    <a:pt x="406" y="245"/>
                    <a:pt x="406" y="245"/>
                  </a:cubicBezTo>
                  <a:cubicBezTo>
                    <a:pt x="359" y="291"/>
                    <a:pt x="359" y="291"/>
                    <a:pt x="359" y="291"/>
                  </a:cubicBezTo>
                  <a:cubicBezTo>
                    <a:pt x="358" y="293"/>
                    <a:pt x="356" y="294"/>
                    <a:pt x="354" y="294"/>
                  </a:cubicBezTo>
                  <a:cubicBezTo>
                    <a:pt x="352" y="294"/>
                    <a:pt x="349" y="293"/>
                    <a:pt x="348" y="291"/>
                  </a:cubicBezTo>
                  <a:cubicBezTo>
                    <a:pt x="345" y="288"/>
                    <a:pt x="345" y="283"/>
                    <a:pt x="348" y="280"/>
                  </a:cubicBezTo>
                  <a:cubicBezTo>
                    <a:pt x="394" y="233"/>
                    <a:pt x="394" y="233"/>
                    <a:pt x="394" y="233"/>
                  </a:cubicBezTo>
                  <a:cubicBezTo>
                    <a:pt x="348" y="187"/>
                    <a:pt x="348" y="187"/>
                    <a:pt x="348" y="187"/>
                  </a:cubicBezTo>
                  <a:cubicBezTo>
                    <a:pt x="345" y="184"/>
                    <a:pt x="345" y="179"/>
                    <a:pt x="348" y="176"/>
                  </a:cubicBezTo>
                  <a:cubicBezTo>
                    <a:pt x="351" y="173"/>
                    <a:pt x="356" y="173"/>
                    <a:pt x="359" y="176"/>
                  </a:cubicBezTo>
                  <a:cubicBezTo>
                    <a:pt x="406" y="222"/>
                    <a:pt x="406" y="222"/>
                    <a:pt x="406" y="222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5" y="173"/>
                    <a:pt x="460" y="173"/>
                    <a:pt x="463" y="176"/>
                  </a:cubicBezTo>
                  <a:cubicBezTo>
                    <a:pt x="467" y="179"/>
                    <a:pt x="467" y="184"/>
                    <a:pt x="463" y="187"/>
                  </a:cubicBezTo>
                  <a:cubicBezTo>
                    <a:pt x="417" y="233"/>
                    <a:pt x="417" y="233"/>
                    <a:pt x="417" y="233"/>
                  </a:cubicBezTo>
                  <a:lnTo>
                    <a:pt x="463" y="280"/>
                  </a:lnTo>
                  <a:close/>
                  <a:moveTo>
                    <a:pt x="340" y="3"/>
                  </a:moveTo>
                  <a:cubicBezTo>
                    <a:pt x="337" y="0"/>
                    <a:pt x="332" y="0"/>
                    <a:pt x="328" y="3"/>
                  </a:cubicBezTo>
                  <a:cubicBezTo>
                    <a:pt x="282" y="50"/>
                    <a:pt x="282" y="50"/>
                    <a:pt x="282" y="50"/>
                  </a:cubicBezTo>
                  <a:cubicBezTo>
                    <a:pt x="236" y="3"/>
                    <a:pt x="236" y="3"/>
                    <a:pt x="236" y="3"/>
                  </a:cubicBezTo>
                  <a:cubicBezTo>
                    <a:pt x="232" y="0"/>
                    <a:pt x="227" y="0"/>
                    <a:pt x="224" y="3"/>
                  </a:cubicBezTo>
                  <a:cubicBezTo>
                    <a:pt x="221" y="6"/>
                    <a:pt x="221" y="12"/>
                    <a:pt x="224" y="15"/>
                  </a:cubicBezTo>
                  <a:cubicBezTo>
                    <a:pt x="271" y="61"/>
                    <a:pt x="271" y="61"/>
                    <a:pt x="271" y="61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1" y="111"/>
                    <a:pt x="221" y="116"/>
                    <a:pt x="224" y="119"/>
                  </a:cubicBezTo>
                  <a:cubicBezTo>
                    <a:pt x="226" y="120"/>
                    <a:pt x="228" y="121"/>
                    <a:pt x="230" y="121"/>
                  </a:cubicBezTo>
                  <a:cubicBezTo>
                    <a:pt x="232" y="121"/>
                    <a:pt x="234" y="120"/>
                    <a:pt x="236" y="119"/>
                  </a:cubicBezTo>
                  <a:cubicBezTo>
                    <a:pt x="282" y="72"/>
                    <a:pt x="282" y="72"/>
                    <a:pt x="282" y="72"/>
                  </a:cubicBezTo>
                  <a:cubicBezTo>
                    <a:pt x="328" y="119"/>
                    <a:pt x="328" y="119"/>
                    <a:pt x="328" y="119"/>
                  </a:cubicBezTo>
                  <a:cubicBezTo>
                    <a:pt x="330" y="120"/>
                    <a:pt x="332" y="121"/>
                    <a:pt x="334" y="121"/>
                  </a:cubicBezTo>
                  <a:cubicBezTo>
                    <a:pt x="336" y="121"/>
                    <a:pt x="338" y="120"/>
                    <a:pt x="340" y="119"/>
                  </a:cubicBezTo>
                  <a:cubicBezTo>
                    <a:pt x="343" y="116"/>
                    <a:pt x="343" y="111"/>
                    <a:pt x="340" y="108"/>
                  </a:cubicBezTo>
                  <a:cubicBezTo>
                    <a:pt x="293" y="61"/>
                    <a:pt x="293" y="61"/>
                    <a:pt x="293" y="61"/>
                  </a:cubicBezTo>
                  <a:cubicBezTo>
                    <a:pt x="340" y="15"/>
                    <a:pt x="340" y="15"/>
                    <a:pt x="340" y="15"/>
                  </a:cubicBezTo>
                  <a:cubicBezTo>
                    <a:pt x="343" y="12"/>
                    <a:pt x="343" y="6"/>
                    <a:pt x="340" y="3"/>
                  </a:cubicBezTo>
                  <a:close/>
                  <a:moveTo>
                    <a:pt x="119" y="348"/>
                  </a:moveTo>
                  <a:cubicBezTo>
                    <a:pt x="116" y="345"/>
                    <a:pt x="111" y="345"/>
                    <a:pt x="108" y="348"/>
                  </a:cubicBezTo>
                  <a:cubicBezTo>
                    <a:pt x="61" y="394"/>
                    <a:pt x="61" y="394"/>
                    <a:pt x="61" y="394"/>
                  </a:cubicBezTo>
                  <a:cubicBezTo>
                    <a:pt x="15" y="348"/>
                    <a:pt x="15" y="348"/>
                    <a:pt x="15" y="348"/>
                  </a:cubicBezTo>
                  <a:cubicBezTo>
                    <a:pt x="11" y="345"/>
                    <a:pt x="6" y="345"/>
                    <a:pt x="3" y="348"/>
                  </a:cubicBezTo>
                  <a:cubicBezTo>
                    <a:pt x="0" y="351"/>
                    <a:pt x="0" y="356"/>
                    <a:pt x="3" y="359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3" y="452"/>
                    <a:pt x="3" y="452"/>
                    <a:pt x="3" y="452"/>
                  </a:cubicBezTo>
                  <a:cubicBezTo>
                    <a:pt x="0" y="455"/>
                    <a:pt x="0" y="460"/>
                    <a:pt x="3" y="463"/>
                  </a:cubicBezTo>
                  <a:cubicBezTo>
                    <a:pt x="5" y="465"/>
                    <a:pt x="7" y="466"/>
                    <a:pt x="9" y="466"/>
                  </a:cubicBezTo>
                  <a:cubicBezTo>
                    <a:pt x="11" y="466"/>
                    <a:pt x="13" y="465"/>
                    <a:pt x="15" y="463"/>
                  </a:cubicBezTo>
                  <a:cubicBezTo>
                    <a:pt x="61" y="417"/>
                    <a:pt x="61" y="417"/>
                    <a:pt x="61" y="417"/>
                  </a:cubicBezTo>
                  <a:cubicBezTo>
                    <a:pt x="108" y="463"/>
                    <a:pt x="108" y="463"/>
                    <a:pt x="108" y="463"/>
                  </a:cubicBezTo>
                  <a:cubicBezTo>
                    <a:pt x="109" y="465"/>
                    <a:pt x="111" y="466"/>
                    <a:pt x="113" y="466"/>
                  </a:cubicBezTo>
                  <a:cubicBezTo>
                    <a:pt x="115" y="466"/>
                    <a:pt x="117" y="465"/>
                    <a:pt x="119" y="463"/>
                  </a:cubicBezTo>
                  <a:cubicBezTo>
                    <a:pt x="122" y="460"/>
                    <a:pt x="122" y="455"/>
                    <a:pt x="119" y="452"/>
                  </a:cubicBezTo>
                  <a:cubicBezTo>
                    <a:pt x="72" y="406"/>
                    <a:pt x="72" y="406"/>
                    <a:pt x="72" y="406"/>
                  </a:cubicBezTo>
                  <a:cubicBezTo>
                    <a:pt x="119" y="359"/>
                    <a:pt x="119" y="359"/>
                    <a:pt x="119" y="359"/>
                  </a:cubicBezTo>
                  <a:cubicBezTo>
                    <a:pt x="122" y="356"/>
                    <a:pt x="122" y="351"/>
                    <a:pt x="119" y="348"/>
                  </a:cubicBezTo>
                  <a:close/>
                  <a:moveTo>
                    <a:pt x="332" y="509"/>
                  </a:moveTo>
                  <a:cubicBezTo>
                    <a:pt x="332" y="542"/>
                    <a:pt x="305" y="569"/>
                    <a:pt x="272" y="569"/>
                  </a:cubicBezTo>
                  <a:cubicBezTo>
                    <a:pt x="239" y="569"/>
                    <a:pt x="212" y="542"/>
                    <a:pt x="212" y="509"/>
                  </a:cubicBezTo>
                  <a:cubicBezTo>
                    <a:pt x="212" y="479"/>
                    <a:pt x="235" y="454"/>
                    <a:pt x="264" y="450"/>
                  </a:cubicBezTo>
                  <a:cubicBezTo>
                    <a:pt x="264" y="374"/>
                    <a:pt x="264" y="374"/>
                    <a:pt x="264" y="374"/>
                  </a:cubicBezTo>
                  <a:cubicBezTo>
                    <a:pt x="42" y="152"/>
                    <a:pt x="42" y="152"/>
                    <a:pt x="42" y="152"/>
                  </a:cubicBezTo>
                  <a:cubicBezTo>
                    <a:pt x="42" y="254"/>
                    <a:pt x="42" y="254"/>
                    <a:pt x="42" y="254"/>
                  </a:cubicBezTo>
                  <a:cubicBezTo>
                    <a:pt x="42" y="258"/>
                    <a:pt x="39" y="262"/>
                    <a:pt x="34" y="262"/>
                  </a:cubicBezTo>
                  <a:cubicBezTo>
                    <a:pt x="30" y="262"/>
                    <a:pt x="26" y="258"/>
                    <a:pt x="26" y="254"/>
                  </a:cubicBezTo>
                  <a:cubicBezTo>
                    <a:pt x="26" y="133"/>
                    <a:pt x="26" y="133"/>
                    <a:pt x="26" y="133"/>
                  </a:cubicBezTo>
                  <a:cubicBezTo>
                    <a:pt x="26" y="132"/>
                    <a:pt x="26" y="132"/>
                    <a:pt x="26" y="131"/>
                  </a:cubicBezTo>
                  <a:cubicBezTo>
                    <a:pt x="26" y="131"/>
                    <a:pt x="26" y="131"/>
                    <a:pt x="27" y="131"/>
                  </a:cubicBezTo>
                  <a:cubicBezTo>
                    <a:pt x="27" y="130"/>
                    <a:pt x="27" y="130"/>
                    <a:pt x="27" y="130"/>
                  </a:cubicBezTo>
                  <a:cubicBezTo>
                    <a:pt x="27" y="130"/>
                    <a:pt x="27" y="129"/>
                    <a:pt x="27" y="129"/>
                  </a:cubicBezTo>
                  <a:cubicBezTo>
                    <a:pt x="27" y="129"/>
                    <a:pt x="27" y="129"/>
                    <a:pt x="28" y="128"/>
                  </a:cubicBezTo>
                  <a:cubicBezTo>
                    <a:pt x="28" y="128"/>
                    <a:pt x="29" y="127"/>
                    <a:pt x="30" y="126"/>
                  </a:cubicBezTo>
                  <a:cubicBezTo>
                    <a:pt x="30" y="126"/>
                    <a:pt x="30" y="126"/>
                    <a:pt x="30" y="126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25"/>
                    <a:pt x="32" y="125"/>
                    <a:pt x="32" y="125"/>
                  </a:cubicBezTo>
                  <a:cubicBezTo>
                    <a:pt x="32" y="125"/>
                    <a:pt x="32" y="125"/>
                    <a:pt x="33" y="125"/>
                  </a:cubicBezTo>
                  <a:cubicBezTo>
                    <a:pt x="33" y="125"/>
                    <a:pt x="34" y="125"/>
                    <a:pt x="34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155" y="125"/>
                    <a:pt x="155" y="125"/>
                    <a:pt x="155" y="125"/>
                  </a:cubicBezTo>
                  <a:cubicBezTo>
                    <a:pt x="159" y="125"/>
                    <a:pt x="163" y="129"/>
                    <a:pt x="163" y="133"/>
                  </a:cubicBezTo>
                  <a:cubicBezTo>
                    <a:pt x="163" y="137"/>
                    <a:pt x="159" y="141"/>
                    <a:pt x="155" y="141"/>
                  </a:cubicBezTo>
                  <a:cubicBezTo>
                    <a:pt x="53" y="141"/>
                    <a:pt x="53" y="141"/>
                    <a:pt x="53" y="141"/>
                  </a:cubicBezTo>
                  <a:cubicBezTo>
                    <a:pt x="278" y="365"/>
                    <a:pt x="278" y="365"/>
                    <a:pt x="278" y="365"/>
                  </a:cubicBezTo>
                  <a:cubicBezTo>
                    <a:pt x="279" y="367"/>
                    <a:pt x="280" y="369"/>
                    <a:pt x="280" y="371"/>
                  </a:cubicBezTo>
                  <a:cubicBezTo>
                    <a:pt x="280" y="450"/>
                    <a:pt x="280" y="450"/>
                    <a:pt x="280" y="450"/>
                  </a:cubicBezTo>
                  <a:cubicBezTo>
                    <a:pt x="309" y="454"/>
                    <a:pt x="332" y="479"/>
                    <a:pt x="332" y="509"/>
                  </a:cubicBezTo>
                  <a:close/>
                  <a:moveTo>
                    <a:pt x="316" y="509"/>
                  </a:moveTo>
                  <a:cubicBezTo>
                    <a:pt x="316" y="485"/>
                    <a:pt x="296" y="466"/>
                    <a:pt x="272" y="466"/>
                  </a:cubicBezTo>
                  <a:cubicBezTo>
                    <a:pt x="248" y="466"/>
                    <a:pt x="228" y="485"/>
                    <a:pt x="228" y="509"/>
                  </a:cubicBezTo>
                  <a:cubicBezTo>
                    <a:pt x="228" y="533"/>
                    <a:pt x="248" y="553"/>
                    <a:pt x="272" y="553"/>
                  </a:cubicBezTo>
                  <a:cubicBezTo>
                    <a:pt x="296" y="553"/>
                    <a:pt x="316" y="533"/>
                    <a:pt x="316" y="5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2400" dirty="0">
                <a:solidFill>
                  <a:srgbClr val="57565A"/>
                </a:solidFill>
                <a:latin typeface="Open Sans Light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2873195" y="2615826"/>
            <a:ext cx="1034473" cy="6275663"/>
            <a:chOff x="2873195" y="2615826"/>
            <a:chExt cx="1034473" cy="6275663"/>
          </a:xfrm>
        </p:grpSpPr>
        <p:grpSp>
          <p:nvGrpSpPr>
            <p:cNvPr id="56" name="Group 55"/>
            <p:cNvGrpSpPr/>
            <p:nvPr/>
          </p:nvGrpSpPr>
          <p:grpSpPr>
            <a:xfrm>
              <a:off x="2873195" y="2615826"/>
              <a:ext cx="1034473" cy="6275663"/>
              <a:chOff x="6406152" y="1314448"/>
              <a:chExt cx="822960" cy="4992505"/>
            </a:xfrm>
            <a:solidFill>
              <a:srgbClr val="2099D8"/>
            </a:solidFill>
          </p:grpSpPr>
          <p:sp>
            <p:nvSpPr>
              <p:cNvPr id="57" name="Rounded Rectangle 56"/>
              <p:cNvSpPr/>
              <p:nvPr/>
            </p:nvSpPr>
            <p:spPr>
              <a:xfrm>
                <a:off x="6609085" y="1314448"/>
                <a:ext cx="401001" cy="4992505"/>
              </a:xfrm>
              <a:prstGeom prst="roundRect">
                <a:avLst>
                  <a:gd name="adj" fmla="val 50000"/>
                </a:avLst>
              </a:prstGeom>
              <a:grpFill/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6406152" y="1314450"/>
                <a:ext cx="822960" cy="822960"/>
              </a:xfrm>
              <a:prstGeom prst="ellipse">
                <a:avLst/>
              </a:prstGeom>
              <a:grpFill/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sp>
          <p:nvSpPr>
            <p:cNvPr id="62" name="Freeform 17"/>
            <p:cNvSpPr>
              <a:spLocks noEditPoints="1"/>
            </p:cNvSpPr>
            <p:nvPr/>
          </p:nvSpPr>
          <p:spPr bwMode="auto">
            <a:xfrm>
              <a:off x="3135490" y="2800781"/>
              <a:ext cx="541989" cy="629729"/>
            </a:xfrm>
            <a:custGeom>
              <a:avLst/>
              <a:gdLst>
                <a:gd name="T0" fmla="*/ 407 w 413"/>
                <a:gd name="T1" fmla="*/ 364 h 480"/>
                <a:gd name="T2" fmla="*/ 394 w 413"/>
                <a:gd name="T3" fmla="*/ 296 h 480"/>
                <a:gd name="T4" fmla="*/ 353 w 413"/>
                <a:gd name="T5" fmla="*/ 233 h 480"/>
                <a:gd name="T6" fmla="*/ 344 w 413"/>
                <a:gd name="T7" fmla="*/ 29 h 480"/>
                <a:gd name="T8" fmla="*/ 28 w 413"/>
                <a:gd name="T9" fmla="*/ 0 h 480"/>
                <a:gd name="T10" fmla="*/ 0 w 413"/>
                <a:gd name="T11" fmla="*/ 441 h 480"/>
                <a:gd name="T12" fmla="*/ 294 w 413"/>
                <a:gd name="T13" fmla="*/ 469 h 480"/>
                <a:gd name="T14" fmla="*/ 303 w 413"/>
                <a:gd name="T15" fmla="*/ 480 h 480"/>
                <a:gd name="T16" fmla="*/ 307 w 413"/>
                <a:gd name="T17" fmla="*/ 474 h 480"/>
                <a:gd name="T18" fmla="*/ 196 w 413"/>
                <a:gd name="T19" fmla="*/ 367 h 480"/>
                <a:gd name="T20" fmla="*/ 174 w 413"/>
                <a:gd name="T21" fmla="*/ 331 h 480"/>
                <a:gd name="T22" fmla="*/ 195 w 413"/>
                <a:gd name="T23" fmla="*/ 334 h 480"/>
                <a:gd name="T24" fmla="*/ 239 w 413"/>
                <a:gd name="T25" fmla="*/ 363 h 480"/>
                <a:gd name="T26" fmla="*/ 247 w 413"/>
                <a:gd name="T27" fmla="*/ 339 h 480"/>
                <a:gd name="T28" fmla="*/ 195 w 413"/>
                <a:gd name="T29" fmla="*/ 189 h 480"/>
                <a:gd name="T30" fmla="*/ 217 w 413"/>
                <a:gd name="T31" fmla="*/ 201 h 480"/>
                <a:gd name="T32" fmla="*/ 251 w 413"/>
                <a:gd name="T33" fmla="*/ 274 h 480"/>
                <a:gd name="T34" fmla="*/ 260 w 413"/>
                <a:gd name="T35" fmla="*/ 271 h 480"/>
                <a:gd name="T36" fmla="*/ 292 w 413"/>
                <a:gd name="T37" fmla="*/ 259 h 480"/>
                <a:gd name="T38" fmla="*/ 315 w 413"/>
                <a:gd name="T39" fmla="*/ 246 h 480"/>
                <a:gd name="T40" fmla="*/ 335 w 413"/>
                <a:gd name="T41" fmla="*/ 252 h 480"/>
                <a:gd name="T42" fmla="*/ 353 w 413"/>
                <a:gd name="T43" fmla="*/ 243 h 480"/>
                <a:gd name="T44" fmla="*/ 385 w 413"/>
                <a:gd name="T45" fmla="*/ 298 h 480"/>
                <a:gd name="T46" fmla="*/ 398 w 413"/>
                <a:gd name="T47" fmla="*/ 363 h 480"/>
                <a:gd name="T48" fmla="*/ 410 w 413"/>
                <a:gd name="T49" fmla="*/ 419 h 480"/>
                <a:gd name="T50" fmla="*/ 302 w 413"/>
                <a:gd name="T51" fmla="*/ 240 h 480"/>
                <a:gd name="T52" fmla="*/ 260 w 413"/>
                <a:gd name="T53" fmla="*/ 254 h 480"/>
                <a:gd name="T54" fmla="*/ 226 w 413"/>
                <a:gd name="T55" fmla="*/ 198 h 480"/>
                <a:gd name="T56" fmla="*/ 191 w 413"/>
                <a:gd name="T57" fmla="*/ 180 h 480"/>
                <a:gd name="T58" fmla="*/ 238 w 413"/>
                <a:gd name="T59" fmla="*/ 342 h 480"/>
                <a:gd name="T60" fmla="*/ 201 w 413"/>
                <a:gd name="T61" fmla="*/ 326 h 480"/>
                <a:gd name="T62" fmla="*/ 166 w 413"/>
                <a:gd name="T63" fmla="*/ 325 h 480"/>
                <a:gd name="T64" fmla="*/ 190 w 413"/>
                <a:gd name="T65" fmla="*/ 374 h 480"/>
                <a:gd name="T66" fmla="*/ 42 w 413"/>
                <a:gd name="T67" fmla="*/ 378 h 480"/>
                <a:gd name="T68" fmla="*/ 302 w 413"/>
                <a:gd name="T69" fmla="*/ 45 h 480"/>
                <a:gd name="T70" fmla="*/ 335 w 413"/>
                <a:gd name="T71" fmla="*/ 240 h 480"/>
                <a:gd name="T72" fmla="*/ 314 w 413"/>
                <a:gd name="T73" fmla="*/ 237 h 480"/>
                <a:gd name="T74" fmla="*/ 312 w 413"/>
                <a:gd name="T75" fmla="*/ 41 h 480"/>
                <a:gd name="T76" fmla="*/ 37 w 413"/>
                <a:gd name="T77" fmla="*/ 36 h 480"/>
                <a:gd name="T78" fmla="*/ 32 w 413"/>
                <a:gd name="T79" fmla="*/ 383 h 480"/>
                <a:gd name="T80" fmla="*/ 206 w 413"/>
                <a:gd name="T81" fmla="*/ 388 h 480"/>
                <a:gd name="T82" fmla="*/ 288 w 413"/>
                <a:gd name="T83" fmla="*/ 459 h 480"/>
                <a:gd name="T84" fmla="*/ 9 w 413"/>
                <a:gd name="T85" fmla="*/ 441 h 480"/>
                <a:gd name="T86" fmla="*/ 28 w 413"/>
                <a:gd name="T87" fmla="*/ 10 h 480"/>
                <a:gd name="T88" fmla="*/ 335 w 413"/>
                <a:gd name="T89" fmla="*/ 29 h 480"/>
                <a:gd name="T90" fmla="*/ 172 w 413"/>
                <a:gd name="T91" fmla="*/ 449 h 480"/>
                <a:gd name="T92" fmla="*/ 172 w 413"/>
                <a:gd name="T93" fmla="*/ 399 h 480"/>
                <a:gd name="T94" fmla="*/ 172 w 413"/>
                <a:gd name="T95" fmla="*/ 449 h 480"/>
                <a:gd name="T96" fmla="*/ 189 w 413"/>
                <a:gd name="T97" fmla="*/ 423 h 480"/>
                <a:gd name="T98" fmla="*/ 157 w 413"/>
                <a:gd name="T99" fmla="*/ 423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13" h="480">
                  <a:moveTo>
                    <a:pt x="412" y="412"/>
                  </a:moveTo>
                  <a:cubicBezTo>
                    <a:pt x="405" y="398"/>
                    <a:pt x="406" y="380"/>
                    <a:pt x="407" y="364"/>
                  </a:cubicBezTo>
                  <a:cubicBezTo>
                    <a:pt x="408" y="351"/>
                    <a:pt x="409" y="341"/>
                    <a:pt x="405" y="333"/>
                  </a:cubicBezTo>
                  <a:cubicBezTo>
                    <a:pt x="402" y="327"/>
                    <a:pt x="398" y="311"/>
                    <a:pt x="394" y="296"/>
                  </a:cubicBezTo>
                  <a:cubicBezTo>
                    <a:pt x="390" y="279"/>
                    <a:pt x="386" y="263"/>
                    <a:pt x="382" y="255"/>
                  </a:cubicBezTo>
                  <a:cubicBezTo>
                    <a:pt x="375" y="241"/>
                    <a:pt x="365" y="233"/>
                    <a:pt x="353" y="233"/>
                  </a:cubicBezTo>
                  <a:cubicBezTo>
                    <a:pt x="350" y="233"/>
                    <a:pt x="347" y="234"/>
                    <a:pt x="344" y="234"/>
                  </a:cubicBezTo>
                  <a:cubicBezTo>
                    <a:pt x="344" y="29"/>
                    <a:pt x="344" y="29"/>
                    <a:pt x="344" y="29"/>
                  </a:cubicBezTo>
                  <a:cubicBezTo>
                    <a:pt x="344" y="12"/>
                    <a:pt x="330" y="0"/>
                    <a:pt x="316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4" y="0"/>
                    <a:pt x="0" y="12"/>
                    <a:pt x="0" y="29"/>
                  </a:cubicBezTo>
                  <a:cubicBezTo>
                    <a:pt x="0" y="441"/>
                    <a:pt x="0" y="441"/>
                    <a:pt x="0" y="441"/>
                  </a:cubicBezTo>
                  <a:cubicBezTo>
                    <a:pt x="0" y="457"/>
                    <a:pt x="14" y="469"/>
                    <a:pt x="28" y="469"/>
                  </a:cubicBezTo>
                  <a:cubicBezTo>
                    <a:pt x="294" y="469"/>
                    <a:pt x="294" y="469"/>
                    <a:pt x="294" y="469"/>
                  </a:cubicBezTo>
                  <a:cubicBezTo>
                    <a:pt x="295" y="472"/>
                    <a:pt x="297" y="475"/>
                    <a:pt x="298" y="478"/>
                  </a:cubicBezTo>
                  <a:cubicBezTo>
                    <a:pt x="299" y="479"/>
                    <a:pt x="301" y="480"/>
                    <a:pt x="303" y="480"/>
                  </a:cubicBezTo>
                  <a:cubicBezTo>
                    <a:pt x="303" y="480"/>
                    <a:pt x="304" y="480"/>
                    <a:pt x="305" y="480"/>
                  </a:cubicBezTo>
                  <a:cubicBezTo>
                    <a:pt x="307" y="479"/>
                    <a:pt x="308" y="476"/>
                    <a:pt x="307" y="474"/>
                  </a:cubicBezTo>
                  <a:cubicBezTo>
                    <a:pt x="294" y="446"/>
                    <a:pt x="273" y="422"/>
                    <a:pt x="259" y="416"/>
                  </a:cubicBezTo>
                  <a:cubicBezTo>
                    <a:pt x="251" y="414"/>
                    <a:pt x="217" y="385"/>
                    <a:pt x="196" y="367"/>
                  </a:cubicBezTo>
                  <a:cubicBezTo>
                    <a:pt x="187" y="359"/>
                    <a:pt x="179" y="352"/>
                    <a:pt x="175" y="349"/>
                  </a:cubicBezTo>
                  <a:cubicBezTo>
                    <a:pt x="168" y="344"/>
                    <a:pt x="170" y="335"/>
                    <a:pt x="174" y="331"/>
                  </a:cubicBezTo>
                  <a:cubicBezTo>
                    <a:pt x="175" y="329"/>
                    <a:pt x="181" y="323"/>
                    <a:pt x="188" y="328"/>
                  </a:cubicBezTo>
                  <a:cubicBezTo>
                    <a:pt x="190" y="329"/>
                    <a:pt x="192" y="331"/>
                    <a:pt x="195" y="334"/>
                  </a:cubicBezTo>
                  <a:cubicBezTo>
                    <a:pt x="206" y="342"/>
                    <a:pt x="222" y="354"/>
                    <a:pt x="231" y="361"/>
                  </a:cubicBezTo>
                  <a:cubicBezTo>
                    <a:pt x="234" y="364"/>
                    <a:pt x="238" y="364"/>
                    <a:pt x="239" y="363"/>
                  </a:cubicBezTo>
                  <a:cubicBezTo>
                    <a:pt x="245" y="361"/>
                    <a:pt x="247" y="350"/>
                    <a:pt x="247" y="341"/>
                  </a:cubicBezTo>
                  <a:cubicBezTo>
                    <a:pt x="247" y="340"/>
                    <a:pt x="247" y="339"/>
                    <a:pt x="247" y="339"/>
                  </a:cubicBezTo>
                  <a:cubicBezTo>
                    <a:pt x="188" y="215"/>
                    <a:pt x="188" y="215"/>
                    <a:pt x="188" y="215"/>
                  </a:cubicBezTo>
                  <a:cubicBezTo>
                    <a:pt x="183" y="205"/>
                    <a:pt x="186" y="193"/>
                    <a:pt x="195" y="189"/>
                  </a:cubicBezTo>
                  <a:cubicBezTo>
                    <a:pt x="199" y="187"/>
                    <a:pt x="203" y="187"/>
                    <a:pt x="208" y="189"/>
                  </a:cubicBezTo>
                  <a:cubicBezTo>
                    <a:pt x="212" y="191"/>
                    <a:pt x="215" y="195"/>
                    <a:pt x="217" y="201"/>
                  </a:cubicBezTo>
                  <a:cubicBezTo>
                    <a:pt x="217" y="201"/>
                    <a:pt x="217" y="201"/>
                    <a:pt x="217" y="202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52" y="276"/>
                    <a:pt x="255" y="277"/>
                    <a:pt x="257" y="276"/>
                  </a:cubicBezTo>
                  <a:cubicBezTo>
                    <a:pt x="259" y="276"/>
                    <a:pt x="260" y="274"/>
                    <a:pt x="260" y="271"/>
                  </a:cubicBezTo>
                  <a:cubicBezTo>
                    <a:pt x="260" y="267"/>
                    <a:pt x="261" y="264"/>
                    <a:pt x="265" y="261"/>
                  </a:cubicBezTo>
                  <a:cubicBezTo>
                    <a:pt x="272" y="257"/>
                    <a:pt x="284" y="256"/>
                    <a:pt x="292" y="259"/>
                  </a:cubicBezTo>
                  <a:cubicBezTo>
                    <a:pt x="294" y="260"/>
                    <a:pt x="297" y="259"/>
                    <a:pt x="298" y="257"/>
                  </a:cubicBezTo>
                  <a:cubicBezTo>
                    <a:pt x="301" y="250"/>
                    <a:pt x="309" y="247"/>
                    <a:pt x="315" y="246"/>
                  </a:cubicBezTo>
                  <a:cubicBezTo>
                    <a:pt x="322" y="245"/>
                    <a:pt x="328" y="247"/>
                    <a:pt x="331" y="251"/>
                  </a:cubicBezTo>
                  <a:cubicBezTo>
                    <a:pt x="332" y="252"/>
                    <a:pt x="334" y="253"/>
                    <a:pt x="335" y="252"/>
                  </a:cubicBezTo>
                  <a:cubicBezTo>
                    <a:pt x="337" y="252"/>
                    <a:pt x="338" y="251"/>
                    <a:pt x="339" y="250"/>
                  </a:cubicBezTo>
                  <a:cubicBezTo>
                    <a:pt x="341" y="245"/>
                    <a:pt x="347" y="242"/>
                    <a:pt x="353" y="243"/>
                  </a:cubicBezTo>
                  <a:cubicBezTo>
                    <a:pt x="358" y="243"/>
                    <a:pt x="367" y="245"/>
                    <a:pt x="373" y="259"/>
                  </a:cubicBezTo>
                  <a:cubicBezTo>
                    <a:pt x="377" y="266"/>
                    <a:pt x="381" y="283"/>
                    <a:pt x="385" y="298"/>
                  </a:cubicBezTo>
                  <a:cubicBezTo>
                    <a:pt x="389" y="315"/>
                    <a:pt x="393" y="330"/>
                    <a:pt x="397" y="337"/>
                  </a:cubicBezTo>
                  <a:cubicBezTo>
                    <a:pt x="399" y="342"/>
                    <a:pt x="398" y="353"/>
                    <a:pt x="398" y="363"/>
                  </a:cubicBezTo>
                  <a:cubicBezTo>
                    <a:pt x="397" y="379"/>
                    <a:pt x="396" y="399"/>
                    <a:pt x="404" y="416"/>
                  </a:cubicBezTo>
                  <a:cubicBezTo>
                    <a:pt x="405" y="419"/>
                    <a:pt x="408" y="420"/>
                    <a:pt x="410" y="419"/>
                  </a:cubicBezTo>
                  <a:cubicBezTo>
                    <a:pt x="412" y="417"/>
                    <a:pt x="413" y="415"/>
                    <a:pt x="412" y="412"/>
                  </a:cubicBezTo>
                  <a:close/>
                  <a:moveTo>
                    <a:pt x="302" y="240"/>
                  </a:moveTo>
                  <a:cubicBezTo>
                    <a:pt x="298" y="243"/>
                    <a:pt x="294" y="246"/>
                    <a:pt x="292" y="249"/>
                  </a:cubicBezTo>
                  <a:cubicBezTo>
                    <a:pt x="281" y="246"/>
                    <a:pt x="268" y="248"/>
                    <a:pt x="260" y="254"/>
                  </a:cubicBezTo>
                  <a:cubicBezTo>
                    <a:pt x="258" y="255"/>
                    <a:pt x="256" y="257"/>
                    <a:pt x="254" y="259"/>
                  </a:cubicBezTo>
                  <a:cubicBezTo>
                    <a:pt x="226" y="198"/>
                    <a:pt x="226" y="198"/>
                    <a:pt x="226" y="198"/>
                  </a:cubicBezTo>
                  <a:cubicBezTo>
                    <a:pt x="224" y="190"/>
                    <a:pt x="218" y="184"/>
                    <a:pt x="212" y="181"/>
                  </a:cubicBezTo>
                  <a:cubicBezTo>
                    <a:pt x="205" y="177"/>
                    <a:pt x="197" y="177"/>
                    <a:pt x="191" y="180"/>
                  </a:cubicBezTo>
                  <a:cubicBezTo>
                    <a:pt x="178" y="187"/>
                    <a:pt x="173" y="204"/>
                    <a:pt x="180" y="219"/>
                  </a:cubicBezTo>
                  <a:cubicBezTo>
                    <a:pt x="238" y="342"/>
                    <a:pt x="238" y="342"/>
                    <a:pt x="238" y="342"/>
                  </a:cubicBezTo>
                  <a:cubicBezTo>
                    <a:pt x="237" y="346"/>
                    <a:pt x="237" y="351"/>
                    <a:pt x="236" y="353"/>
                  </a:cubicBezTo>
                  <a:cubicBezTo>
                    <a:pt x="227" y="345"/>
                    <a:pt x="212" y="334"/>
                    <a:pt x="201" y="326"/>
                  </a:cubicBezTo>
                  <a:cubicBezTo>
                    <a:pt x="198" y="324"/>
                    <a:pt x="195" y="322"/>
                    <a:pt x="193" y="320"/>
                  </a:cubicBezTo>
                  <a:cubicBezTo>
                    <a:pt x="184" y="314"/>
                    <a:pt x="173" y="316"/>
                    <a:pt x="166" y="325"/>
                  </a:cubicBezTo>
                  <a:cubicBezTo>
                    <a:pt x="160" y="334"/>
                    <a:pt x="158" y="348"/>
                    <a:pt x="169" y="357"/>
                  </a:cubicBezTo>
                  <a:cubicBezTo>
                    <a:pt x="173" y="360"/>
                    <a:pt x="181" y="366"/>
                    <a:pt x="190" y="374"/>
                  </a:cubicBezTo>
                  <a:cubicBezTo>
                    <a:pt x="192" y="376"/>
                    <a:pt x="193" y="377"/>
                    <a:pt x="195" y="378"/>
                  </a:cubicBezTo>
                  <a:cubicBezTo>
                    <a:pt x="42" y="378"/>
                    <a:pt x="42" y="378"/>
                    <a:pt x="42" y="378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302" y="45"/>
                    <a:pt x="302" y="45"/>
                    <a:pt x="302" y="45"/>
                  </a:cubicBezTo>
                  <a:lnTo>
                    <a:pt x="302" y="240"/>
                  </a:lnTo>
                  <a:close/>
                  <a:moveTo>
                    <a:pt x="335" y="240"/>
                  </a:moveTo>
                  <a:cubicBezTo>
                    <a:pt x="335" y="240"/>
                    <a:pt x="334" y="241"/>
                    <a:pt x="334" y="241"/>
                  </a:cubicBezTo>
                  <a:cubicBezTo>
                    <a:pt x="329" y="237"/>
                    <a:pt x="322" y="236"/>
                    <a:pt x="314" y="237"/>
                  </a:cubicBezTo>
                  <a:cubicBezTo>
                    <a:pt x="313" y="237"/>
                    <a:pt x="313" y="237"/>
                    <a:pt x="312" y="237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2" y="38"/>
                    <a:pt x="309" y="36"/>
                    <a:pt x="30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4" y="36"/>
                    <a:pt x="32" y="38"/>
                    <a:pt x="32" y="41"/>
                  </a:cubicBezTo>
                  <a:cubicBezTo>
                    <a:pt x="32" y="383"/>
                    <a:pt x="32" y="383"/>
                    <a:pt x="32" y="383"/>
                  </a:cubicBezTo>
                  <a:cubicBezTo>
                    <a:pt x="32" y="386"/>
                    <a:pt x="34" y="388"/>
                    <a:pt x="37" y="388"/>
                  </a:cubicBezTo>
                  <a:cubicBezTo>
                    <a:pt x="206" y="388"/>
                    <a:pt x="206" y="388"/>
                    <a:pt x="206" y="388"/>
                  </a:cubicBezTo>
                  <a:cubicBezTo>
                    <a:pt x="229" y="408"/>
                    <a:pt x="248" y="423"/>
                    <a:pt x="255" y="425"/>
                  </a:cubicBezTo>
                  <a:cubicBezTo>
                    <a:pt x="263" y="428"/>
                    <a:pt x="277" y="441"/>
                    <a:pt x="288" y="459"/>
                  </a:cubicBezTo>
                  <a:cubicBezTo>
                    <a:pt x="28" y="459"/>
                    <a:pt x="28" y="459"/>
                    <a:pt x="28" y="459"/>
                  </a:cubicBezTo>
                  <a:cubicBezTo>
                    <a:pt x="19" y="459"/>
                    <a:pt x="9" y="452"/>
                    <a:pt x="9" y="44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17"/>
                    <a:pt x="19" y="10"/>
                    <a:pt x="28" y="10"/>
                  </a:cubicBezTo>
                  <a:cubicBezTo>
                    <a:pt x="316" y="10"/>
                    <a:pt x="316" y="10"/>
                    <a:pt x="316" y="10"/>
                  </a:cubicBezTo>
                  <a:cubicBezTo>
                    <a:pt x="325" y="10"/>
                    <a:pt x="335" y="17"/>
                    <a:pt x="335" y="29"/>
                  </a:cubicBezTo>
                  <a:lnTo>
                    <a:pt x="335" y="240"/>
                  </a:lnTo>
                  <a:close/>
                  <a:moveTo>
                    <a:pt x="172" y="449"/>
                  </a:moveTo>
                  <a:cubicBezTo>
                    <a:pt x="186" y="449"/>
                    <a:pt x="198" y="438"/>
                    <a:pt x="198" y="423"/>
                  </a:cubicBezTo>
                  <a:cubicBezTo>
                    <a:pt x="198" y="410"/>
                    <a:pt x="186" y="399"/>
                    <a:pt x="172" y="399"/>
                  </a:cubicBezTo>
                  <a:cubicBezTo>
                    <a:pt x="157" y="399"/>
                    <a:pt x="148" y="411"/>
                    <a:pt x="148" y="423"/>
                  </a:cubicBezTo>
                  <a:cubicBezTo>
                    <a:pt x="148" y="438"/>
                    <a:pt x="158" y="449"/>
                    <a:pt x="172" y="449"/>
                  </a:cubicBezTo>
                  <a:close/>
                  <a:moveTo>
                    <a:pt x="172" y="408"/>
                  </a:moveTo>
                  <a:cubicBezTo>
                    <a:pt x="181" y="408"/>
                    <a:pt x="189" y="416"/>
                    <a:pt x="189" y="423"/>
                  </a:cubicBezTo>
                  <a:cubicBezTo>
                    <a:pt x="189" y="432"/>
                    <a:pt x="181" y="440"/>
                    <a:pt x="172" y="440"/>
                  </a:cubicBezTo>
                  <a:cubicBezTo>
                    <a:pt x="162" y="440"/>
                    <a:pt x="157" y="431"/>
                    <a:pt x="157" y="423"/>
                  </a:cubicBezTo>
                  <a:cubicBezTo>
                    <a:pt x="157" y="416"/>
                    <a:pt x="163" y="408"/>
                    <a:pt x="172" y="4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2400">
                <a:solidFill>
                  <a:srgbClr val="57565A"/>
                </a:solidFill>
                <a:latin typeface="Open 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602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45" grpId="0"/>
      <p:bldP spid="46" grpId="0"/>
      <p:bldP spid="47" grpId="0"/>
      <p:bldP spid="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4608576" y="3044957"/>
            <a:ext cx="7083891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50000"/>
                <a:alpha val="50000"/>
              </a:sysClr>
            </a:solidFill>
            <a:prstDash val="solid"/>
          </a:ln>
          <a:effectLst/>
        </p:spPr>
      </p:cxnSp>
      <p:cxnSp>
        <p:nvCxnSpPr>
          <p:cNvPr id="17" name="Straight Connector 16"/>
          <p:cNvCxnSpPr/>
          <p:nvPr/>
        </p:nvCxnSpPr>
        <p:spPr>
          <a:xfrm>
            <a:off x="4608576" y="3907656"/>
            <a:ext cx="7083891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50000"/>
                <a:alpha val="50000"/>
              </a:sysClr>
            </a:solidFill>
            <a:prstDash val="solid"/>
          </a:ln>
          <a:effectLst/>
        </p:spPr>
      </p:cxnSp>
      <p:cxnSp>
        <p:nvCxnSpPr>
          <p:cNvPr id="18" name="Straight Connector 17"/>
          <p:cNvCxnSpPr/>
          <p:nvPr/>
        </p:nvCxnSpPr>
        <p:spPr>
          <a:xfrm>
            <a:off x="4608576" y="4770355"/>
            <a:ext cx="7083891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50000"/>
                <a:alpha val="50000"/>
              </a:sysClr>
            </a:solidFill>
            <a:prstDash val="solid"/>
          </a:ln>
          <a:effectLst/>
        </p:spPr>
      </p:cxnSp>
      <p:sp>
        <p:nvSpPr>
          <p:cNvPr id="19" name="TextBox 18"/>
          <p:cNvSpPr txBox="1"/>
          <p:nvPr/>
        </p:nvSpPr>
        <p:spPr>
          <a:xfrm>
            <a:off x="7428147" y="2276872"/>
            <a:ext cx="3572977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lnSpc>
                <a:spcPct val="90000"/>
              </a:lnSpc>
            </a:pPr>
            <a:r>
              <a:rPr lang="en-US" sz="1400" dirty="0">
                <a:solidFill>
                  <a:srgbClr val="57565A"/>
                </a:solidFill>
                <a:latin typeface="Open Sans Light"/>
              </a:rPr>
              <a:t>360 degree automotive ecosystem starting from discovery to resale encompassing the entire auto life-time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428147" y="3211731"/>
            <a:ext cx="378900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lnSpc>
                <a:spcPct val="90000"/>
              </a:lnSpc>
            </a:pPr>
            <a:r>
              <a:rPr lang="en-US" sz="1400" dirty="0">
                <a:solidFill>
                  <a:srgbClr val="57565A"/>
                </a:solidFill>
                <a:latin typeface="Open Sans Light"/>
              </a:rPr>
              <a:t>Technology stack of AI , ML, NLP and Data analytics powering the </a:t>
            </a:r>
            <a:r>
              <a:rPr lang="en-US" sz="1400" dirty="0" err="1" smtClean="0">
                <a:solidFill>
                  <a:srgbClr val="57565A"/>
                </a:solidFill>
                <a:latin typeface="Open Sans Light"/>
              </a:rPr>
              <a:t>autoverse</a:t>
            </a:r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400" dirty="0">
                <a:solidFill>
                  <a:srgbClr val="57565A"/>
                </a:solidFill>
                <a:latin typeface="Open Sans Light"/>
              </a:rPr>
              <a:t>products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28148" y="3983952"/>
            <a:ext cx="3572976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lnSpc>
                <a:spcPct val="90000"/>
              </a:lnSpc>
            </a:pPr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A host of value </a:t>
            </a:r>
            <a:r>
              <a:rPr lang="en-US" sz="1400" dirty="0">
                <a:solidFill>
                  <a:srgbClr val="57565A"/>
                </a:solidFill>
                <a:latin typeface="Open Sans Light"/>
              </a:rPr>
              <a:t>based digital </a:t>
            </a:r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solutions </a:t>
            </a:r>
            <a:r>
              <a:rPr lang="en-US" sz="1400" dirty="0">
                <a:solidFill>
                  <a:srgbClr val="57565A"/>
                </a:solidFill>
                <a:latin typeface="Open Sans Light"/>
              </a:rPr>
              <a:t>to connect with the right customer at the right time for the right product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428148" y="4825456"/>
            <a:ext cx="378900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lnSpc>
                <a:spcPct val="90000"/>
              </a:lnSpc>
            </a:pPr>
            <a:r>
              <a:rPr lang="en-US" sz="1400" dirty="0">
                <a:solidFill>
                  <a:srgbClr val="57565A"/>
                </a:solidFill>
                <a:latin typeface="Open Sans Light"/>
              </a:rPr>
              <a:t>A</a:t>
            </a:r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 portal where consumers, brands, manufacturers and vendors interact freely – healthy competition with maximum benefit to all parties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487488" y="1681912"/>
            <a:ext cx="5472608" cy="3941712"/>
            <a:chOff x="1487488" y="1681912"/>
            <a:chExt cx="5472608" cy="3941712"/>
          </a:xfrm>
        </p:grpSpPr>
        <p:graphicFrame>
          <p:nvGraphicFramePr>
            <p:cNvPr id="23" name="Content Placeholder 5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094019568"/>
                </p:ext>
              </p:extLst>
            </p:nvPr>
          </p:nvGraphicFramePr>
          <p:xfrm>
            <a:off x="1487488" y="1681912"/>
            <a:ext cx="5472608" cy="394171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24" name="Rectangle 23"/>
            <p:cNvSpPr/>
            <p:nvPr/>
          </p:nvSpPr>
          <p:spPr>
            <a:xfrm>
              <a:off x="3937635" y="4942645"/>
              <a:ext cx="59503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219170"/>
              <a:r>
                <a:rPr lang="en-US" sz="2800" dirty="0">
                  <a:solidFill>
                    <a:srgbClr val="FFFFFF"/>
                  </a:solidFill>
                  <a:latin typeface="Open Sans Light"/>
                </a:rPr>
                <a:t>01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937635" y="3907656"/>
              <a:ext cx="59503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219170"/>
              <a:r>
                <a:rPr lang="en-US" sz="2800" dirty="0">
                  <a:solidFill>
                    <a:srgbClr val="FFFFFF"/>
                  </a:solidFill>
                  <a:latin typeface="Open Sans Light"/>
                </a:rPr>
                <a:t>02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937634" y="3068152"/>
              <a:ext cx="59503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219170"/>
              <a:r>
                <a:rPr lang="en-US" sz="2800" dirty="0">
                  <a:solidFill>
                    <a:srgbClr val="FFFFFF"/>
                  </a:solidFill>
                  <a:latin typeface="Open Sans Light"/>
                </a:rPr>
                <a:t>03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26274" y="2085421"/>
              <a:ext cx="59503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219170"/>
              <a:r>
                <a:rPr lang="en-US" sz="2800" dirty="0">
                  <a:solidFill>
                    <a:srgbClr val="FFFFFF"/>
                  </a:solidFill>
                  <a:latin typeface="Open Sans Light"/>
                </a:rPr>
                <a:t>04</a:t>
              </a:r>
            </a:p>
          </p:txBody>
        </p:sp>
      </p:grpSp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The solution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34780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Our Products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Arc 57"/>
          <p:cNvSpPr/>
          <p:nvPr/>
        </p:nvSpPr>
        <p:spPr>
          <a:xfrm>
            <a:off x="5336586" y="2339559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5BBE77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9" name="Arc 58"/>
          <p:cNvSpPr/>
          <p:nvPr/>
        </p:nvSpPr>
        <p:spPr>
          <a:xfrm rot="10800000">
            <a:off x="6408382" y="3503833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7EC44E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0" name="Arc 59"/>
          <p:cNvSpPr/>
          <p:nvPr/>
        </p:nvSpPr>
        <p:spPr>
          <a:xfrm rot="10800000">
            <a:off x="4268503" y="3503833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27A6C2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1" name="Arc 60"/>
          <p:cNvSpPr/>
          <p:nvPr/>
        </p:nvSpPr>
        <p:spPr>
          <a:xfrm>
            <a:off x="3198083" y="2339559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2099D8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2" name="Arc 61"/>
          <p:cNvSpPr/>
          <p:nvPr/>
        </p:nvSpPr>
        <p:spPr>
          <a:xfrm>
            <a:off x="7475088" y="2339559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8DC928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287383" y="2608308"/>
            <a:ext cx="2420169" cy="61901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r" defTabSz="1219170">
              <a:lnSpc>
                <a:spcPct val="89000"/>
              </a:lnSpc>
            </a:pPr>
            <a:r>
              <a:rPr lang="en-US" sz="2133" b="1" dirty="0" err="1" smtClean="0">
                <a:solidFill>
                  <a:srgbClr val="57565A"/>
                </a:solidFill>
                <a:latin typeface="Open Sans Light"/>
              </a:rPr>
              <a:t>Ownacar</a:t>
            </a:r>
            <a:endParaRPr lang="en-US" sz="2133" b="1" dirty="0" smtClean="0">
              <a:solidFill>
                <a:srgbClr val="57565A"/>
              </a:solidFill>
              <a:latin typeface="Open Sans Light"/>
            </a:endParaRPr>
          </a:p>
          <a:p>
            <a:pPr algn="r"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New Car Buying Portal</a:t>
            </a:r>
            <a:endParaRPr lang="en-US" sz="2133" dirty="0">
              <a:solidFill>
                <a:srgbClr val="57565A"/>
              </a:solidFill>
              <a:latin typeface="Open Sans Ligh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4753596" y="4704312"/>
            <a:ext cx="609600" cy="609600"/>
            <a:chOff x="4753596" y="4704312"/>
            <a:chExt cx="609600" cy="609600"/>
          </a:xfrm>
        </p:grpSpPr>
        <p:sp>
          <p:nvSpPr>
            <p:cNvPr id="65" name="Oval 21"/>
            <p:cNvSpPr>
              <a:spLocks noChangeArrowheads="1"/>
            </p:cNvSpPr>
            <p:nvPr/>
          </p:nvSpPr>
          <p:spPr bwMode="auto">
            <a:xfrm>
              <a:off x="4753596" y="4704312"/>
              <a:ext cx="609600" cy="609600"/>
            </a:xfrm>
            <a:prstGeom prst="ellipse">
              <a:avLst/>
            </a:prstGeom>
            <a:solidFill>
              <a:srgbClr val="27A6C2"/>
            </a:solidFill>
            <a:ln w="19050" cap="rnd" cmpd="sng">
              <a:noFill/>
              <a:prstDash val="solid"/>
              <a:round/>
              <a:headEnd/>
              <a:tailEnd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4946197" y="4781240"/>
              <a:ext cx="223865" cy="456277"/>
              <a:chOff x="3973513" y="2216150"/>
              <a:chExt cx="1192212" cy="2428875"/>
            </a:xfrm>
          </p:grpSpPr>
          <p:sp>
            <p:nvSpPr>
              <p:cNvPr id="67" name="Oval 22"/>
              <p:cNvSpPr>
                <a:spLocks noChangeArrowheads="1"/>
              </p:cNvSpPr>
              <p:nvPr/>
            </p:nvSpPr>
            <p:spPr bwMode="auto">
              <a:xfrm>
                <a:off x="4359275" y="2216150"/>
                <a:ext cx="420687" cy="419100"/>
              </a:xfrm>
              <a:prstGeom prst="ellips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68" name="Freeform 23"/>
              <p:cNvSpPr>
                <a:spLocks/>
              </p:cNvSpPr>
              <p:nvPr/>
            </p:nvSpPr>
            <p:spPr bwMode="auto">
              <a:xfrm>
                <a:off x="3973513" y="2736850"/>
                <a:ext cx="1192212" cy="1908175"/>
              </a:xfrm>
              <a:custGeom>
                <a:avLst/>
                <a:gdLst>
                  <a:gd name="T0" fmla="*/ 159 w 318"/>
                  <a:gd name="T1" fmla="*/ 0 h 509"/>
                  <a:gd name="T2" fmla="*/ 67 w 318"/>
                  <a:gd name="T3" fmla="*/ 37 h 509"/>
                  <a:gd name="T4" fmla="*/ 2 w 318"/>
                  <a:gd name="T5" fmla="*/ 227 h 509"/>
                  <a:gd name="T6" fmla="*/ 15 w 318"/>
                  <a:gd name="T7" fmla="*/ 247 h 509"/>
                  <a:gd name="T8" fmla="*/ 37 w 318"/>
                  <a:gd name="T9" fmla="*/ 239 h 509"/>
                  <a:gd name="T10" fmla="*/ 95 w 318"/>
                  <a:gd name="T11" fmla="*/ 110 h 509"/>
                  <a:gd name="T12" fmla="*/ 86 w 318"/>
                  <a:gd name="T13" fmla="*/ 490 h 509"/>
                  <a:gd name="T14" fmla="*/ 109 w 318"/>
                  <a:gd name="T15" fmla="*/ 509 h 509"/>
                  <a:gd name="T16" fmla="*/ 133 w 318"/>
                  <a:gd name="T17" fmla="*/ 490 h 509"/>
                  <a:gd name="T18" fmla="*/ 159 w 318"/>
                  <a:gd name="T19" fmla="*/ 267 h 509"/>
                  <a:gd name="T20" fmla="*/ 185 w 318"/>
                  <a:gd name="T21" fmla="*/ 490 h 509"/>
                  <a:gd name="T22" fmla="*/ 209 w 318"/>
                  <a:gd name="T23" fmla="*/ 509 h 509"/>
                  <a:gd name="T24" fmla="*/ 233 w 318"/>
                  <a:gd name="T25" fmla="*/ 490 h 509"/>
                  <a:gd name="T26" fmla="*/ 223 w 318"/>
                  <a:gd name="T27" fmla="*/ 110 h 509"/>
                  <a:gd name="T28" fmla="*/ 281 w 318"/>
                  <a:gd name="T29" fmla="*/ 239 h 509"/>
                  <a:gd name="T30" fmla="*/ 304 w 318"/>
                  <a:gd name="T31" fmla="*/ 247 h 509"/>
                  <a:gd name="T32" fmla="*/ 316 w 318"/>
                  <a:gd name="T33" fmla="*/ 227 h 509"/>
                  <a:gd name="T34" fmla="*/ 252 w 318"/>
                  <a:gd name="T35" fmla="*/ 37 h 509"/>
                  <a:gd name="T36" fmla="*/ 159 w 318"/>
                  <a:gd name="T3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8" h="509">
                    <a:moveTo>
                      <a:pt x="159" y="0"/>
                    </a:moveTo>
                    <a:cubicBezTo>
                      <a:pt x="104" y="0"/>
                      <a:pt x="79" y="13"/>
                      <a:pt x="67" y="37"/>
                    </a:cubicBezTo>
                    <a:cubicBezTo>
                      <a:pt x="56" y="60"/>
                      <a:pt x="3" y="227"/>
                      <a:pt x="2" y="227"/>
                    </a:cubicBezTo>
                    <a:cubicBezTo>
                      <a:pt x="0" y="235"/>
                      <a:pt x="6" y="244"/>
                      <a:pt x="15" y="247"/>
                    </a:cubicBezTo>
                    <a:cubicBezTo>
                      <a:pt x="24" y="250"/>
                      <a:pt x="34" y="246"/>
                      <a:pt x="37" y="239"/>
                    </a:cubicBezTo>
                    <a:cubicBezTo>
                      <a:pt x="95" y="110"/>
                      <a:pt x="95" y="110"/>
                      <a:pt x="95" y="110"/>
                    </a:cubicBezTo>
                    <a:cubicBezTo>
                      <a:pt x="95" y="110"/>
                      <a:pt x="86" y="490"/>
                      <a:pt x="86" y="490"/>
                    </a:cubicBezTo>
                    <a:cubicBezTo>
                      <a:pt x="87" y="501"/>
                      <a:pt x="97" y="509"/>
                      <a:pt x="109" y="509"/>
                    </a:cubicBezTo>
                    <a:cubicBezTo>
                      <a:pt x="121" y="509"/>
                      <a:pt x="132" y="501"/>
                      <a:pt x="133" y="490"/>
                    </a:cubicBezTo>
                    <a:cubicBezTo>
                      <a:pt x="159" y="267"/>
                      <a:pt x="159" y="267"/>
                      <a:pt x="159" y="267"/>
                    </a:cubicBezTo>
                    <a:cubicBezTo>
                      <a:pt x="185" y="490"/>
                      <a:pt x="185" y="490"/>
                      <a:pt x="185" y="490"/>
                    </a:cubicBezTo>
                    <a:cubicBezTo>
                      <a:pt x="186" y="501"/>
                      <a:pt x="197" y="509"/>
                      <a:pt x="209" y="509"/>
                    </a:cubicBezTo>
                    <a:cubicBezTo>
                      <a:pt x="221" y="509"/>
                      <a:pt x="232" y="501"/>
                      <a:pt x="233" y="490"/>
                    </a:cubicBezTo>
                    <a:cubicBezTo>
                      <a:pt x="232" y="490"/>
                      <a:pt x="223" y="110"/>
                      <a:pt x="223" y="110"/>
                    </a:cubicBezTo>
                    <a:cubicBezTo>
                      <a:pt x="281" y="239"/>
                      <a:pt x="281" y="239"/>
                      <a:pt x="281" y="239"/>
                    </a:cubicBezTo>
                    <a:cubicBezTo>
                      <a:pt x="285" y="246"/>
                      <a:pt x="295" y="250"/>
                      <a:pt x="304" y="247"/>
                    </a:cubicBezTo>
                    <a:cubicBezTo>
                      <a:pt x="312" y="244"/>
                      <a:pt x="318" y="235"/>
                      <a:pt x="316" y="227"/>
                    </a:cubicBezTo>
                    <a:cubicBezTo>
                      <a:pt x="316" y="227"/>
                      <a:pt x="262" y="60"/>
                      <a:pt x="252" y="37"/>
                    </a:cubicBezTo>
                    <a:cubicBezTo>
                      <a:pt x="240" y="13"/>
                      <a:pt x="215" y="0"/>
                      <a:pt x="159" y="0"/>
                    </a:cubicBezTo>
                    <a:close/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3683177" y="2051161"/>
            <a:ext cx="609600" cy="609600"/>
            <a:chOff x="3683177" y="2051161"/>
            <a:chExt cx="609600" cy="609600"/>
          </a:xfrm>
        </p:grpSpPr>
        <p:sp>
          <p:nvSpPr>
            <p:cNvPr id="70" name="Oval 6"/>
            <p:cNvSpPr>
              <a:spLocks noChangeArrowheads="1"/>
            </p:cNvSpPr>
            <p:nvPr/>
          </p:nvSpPr>
          <p:spPr bwMode="auto">
            <a:xfrm>
              <a:off x="3683177" y="2051161"/>
              <a:ext cx="609600" cy="609600"/>
            </a:xfrm>
            <a:prstGeom prst="ellipse">
              <a:avLst/>
            </a:prstGeom>
            <a:solidFill>
              <a:srgbClr val="209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71" name="Group 70"/>
            <p:cNvGrpSpPr/>
            <p:nvPr/>
          </p:nvGrpSpPr>
          <p:grpSpPr>
            <a:xfrm>
              <a:off x="3810700" y="2149605"/>
              <a:ext cx="354821" cy="398841"/>
              <a:chOff x="2776765" y="2933860"/>
              <a:chExt cx="837724" cy="941652"/>
            </a:xfrm>
          </p:grpSpPr>
          <p:sp>
            <p:nvSpPr>
              <p:cNvPr id="72" name="Freeform 11"/>
              <p:cNvSpPr>
                <a:spLocks/>
              </p:cNvSpPr>
              <p:nvPr/>
            </p:nvSpPr>
            <p:spPr bwMode="auto">
              <a:xfrm>
                <a:off x="3068394" y="3386105"/>
                <a:ext cx="228642" cy="361544"/>
              </a:xfrm>
              <a:custGeom>
                <a:avLst/>
                <a:gdLst>
                  <a:gd name="T0" fmla="*/ 154 w 154"/>
                  <a:gd name="T1" fmla="*/ 38 h 243"/>
                  <a:gd name="T2" fmla="*/ 89 w 154"/>
                  <a:gd name="T3" fmla="*/ 0 h 243"/>
                  <a:gd name="T4" fmla="*/ 0 w 154"/>
                  <a:gd name="T5" fmla="*/ 121 h 243"/>
                  <a:gd name="T6" fmla="*/ 89 w 154"/>
                  <a:gd name="T7" fmla="*/ 243 h 243"/>
                  <a:gd name="T8" fmla="*/ 154 w 154"/>
                  <a:gd name="T9" fmla="*/ 204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243">
                    <a:moveTo>
                      <a:pt x="154" y="38"/>
                    </a:moveTo>
                    <a:cubicBezTo>
                      <a:pt x="138" y="15"/>
                      <a:pt x="118" y="0"/>
                      <a:pt x="89" y="0"/>
                    </a:cubicBezTo>
                    <a:cubicBezTo>
                      <a:pt x="34" y="0"/>
                      <a:pt x="0" y="48"/>
                      <a:pt x="0" y="121"/>
                    </a:cubicBezTo>
                    <a:cubicBezTo>
                      <a:pt x="0" y="194"/>
                      <a:pt x="34" y="243"/>
                      <a:pt x="89" y="243"/>
                    </a:cubicBezTo>
                    <a:cubicBezTo>
                      <a:pt x="118" y="243"/>
                      <a:pt x="138" y="228"/>
                      <a:pt x="154" y="204"/>
                    </a:cubicBezTo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73" name="Line 12"/>
              <p:cNvSpPr>
                <a:spLocks noChangeShapeType="1"/>
              </p:cNvSpPr>
              <p:nvPr/>
            </p:nvSpPr>
            <p:spPr bwMode="auto">
              <a:xfrm>
                <a:off x="3017375" y="3527196"/>
                <a:ext cx="183292" cy="0"/>
              </a:xfrm>
              <a:prstGeom prst="lin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74" name="Line 13"/>
              <p:cNvSpPr>
                <a:spLocks noChangeShapeType="1"/>
              </p:cNvSpPr>
              <p:nvPr/>
            </p:nvSpPr>
            <p:spPr bwMode="auto">
              <a:xfrm>
                <a:off x="3017375" y="3607819"/>
                <a:ext cx="183292" cy="0"/>
              </a:xfrm>
              <a:prstGeom prst="lin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75" name="Freeform 74"/>
              <p:cNvSpPr>
                <a:spLocks/>
              </p:cNvSpPr>
              <p:nvPr/>
            </p:nvSpPr>
            <p:spPr bwMode="auto">
              <a:xfrm>
                <a:off x="3093589" y="3247534"/>
                <a:ext cx="203447" cy="30234"/>
              </a:xfrm>
              <a:custGeom>
                <a:avLst/>
                <a:gdLst>
                  <a:gd name="T0" fmla="*/ 137 w 137"/>
                  <a:gd name="T1" fmla="*/ 0 h 20"/>
                  <a:gd name="T2" fmla="*/ 69 w 137"/>
                  <a:gd name="T3" fmla="*/ 20 h 20"/>
                  <a:gd name="T4" fmla="*/ 0 w 137"/>
                  <a:gd name="T5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7" h="20">
                    <a:moveTo>
                      <a:pt x="137" y="0"/>
                    </a:moveTo>
                    <a:cubicBezTo>
                      <a:pt x="137" y="0"/>
                      <a:pt x="133" y="20"/>
                      <a:pt x="69" y="20"/>
                    </a:cubicBezTo>
                    <a:cubicBezTo>
                      <a:pt x="4" y="20"/>
                      <a:pt x="0" y="0"/>
                      <a:pt x="0" y="0"/>
                    </a:cubicBezTo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76" name="Freeform 75"/>
              <p:cNvSpPr>
                <a:spLocks/>
              </p:cNvSpPr>
              <p:nvPr/>
            </p:nvSpPr>
            <p:spPr bwMode="auto">
              <a:xfrm>
                <a:off x="2776765" y="2933860"/>
                <a:ext cx="837724" cy="941652"/>
              </a:xfrm>
              <a:custGeom>
                <a:avLst/>
                <a:gdLst>
                  <a:gd name="T0" fmla="*/ 282 w 563"/>
                  <a:gd name="T1" fmla="*/ 0 h 633"/>
                  <a:gd name="T2" fmla="*/ 332 w 563"/>
                  <a:gd name="T3" fmla="*/ 29 h 633"/>
                  <a:gd name="T4" fmla="*/ 388 w 563"/>
                  <a:gd name="T5" fmla="*/ 46 h 633"/>
                  <a:gd name="T6" fmla="*/ 435 w 563"/>
                  <a:gd name="T7" fmla="*/ 68 h 633"/>
                  <a:gd name="T8" fmla="*/ 350 w 563"/>
                  <a:gd name="T9" fmla="*/ 211 h 633"/>
                  <a:gd name="T10" fmla="*/ 563 w 563"/>
                  <a:gd name="T11" fmla="*/ 455 h 633"/>
                  <a:gd name="T12" fmla="*/ 282 w 563"/>
                  <a:gd name="T13" fmla="*/ 633 h 633"/>
                  <a:gd name="T14" fmla="*/ 0 w 563"/>
                  <a:gd name="T15" fmla="*/ 455 h 633"/>
                  <a:gd name="T16" fmla="*/ 213 w 563"/>
                  <a:gd name="T17" fmla="*/ 211 h 633"/>
                  <a:gd name="T18" fmla="*/ 128 w 563"/>
                  <a:gd name="T19" fmla="*/ 68 h 633"/>
                  <a:gd name="T20" fmla="*/ 175 w 563"/>
                  <a:gd name="T21" fmla="*/ 46 h 633"/>
                  <a:gd name="T22" fmla="*/ 231 w 563"/>
                  <a:gd name="T23" fmla="*/ 29 h 633"/>
                  <a:gd name="T24" fmla="*/ 282 w 563"/>
                  <a:gd name="T25" fmla="*/ 0 h 6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3" h="633">
                    <a:moveTo>
                      <a:pt x="282" y="0"/>
                    </a:moveTo>
                    <a:cubicBezTo>
                      <a:pt x="306" y="0"/>
                      <a:pt x="319" y="15"/>
                      <a:pt x="332" y="29"/>
                    </a:cubicBezTo>
                    <a:cubicBezTo>
                      <a:pt x="348" y="46"/>
                      <a:pt x="364" y="58"/>
                      <a:pt x="388" y="46"/>
                    </a:cubicBezTo>
                    <a:cubicBezTo>
                      <a:pt x="427" y="28"/>
                      <a:pt x="464" y="41"/>
                      <a:pt x="435" y="68"/>
                    </a:cubicBezTo>
                    <a:cubicBezTo>
                      <a:pt x="430" y="73"/>
                      <a:pt x="350" y="130"/>
                      <a:pt x="350" y="211"/>
                    </a:cubicBezTo>
                    <a:cubicBezTo>
                      <a:pt x="436" y="240"/>
                      <a:pt x="563" y="338"/>
                      <a:pt x="563" y="455"/>
                    </a:cubicBezTo>
                    <a:cubicBezTo>
                      <a:pt x="563" y="572"/>
                      <a:pt x="513" y="633"/>
                      <a:pt x="282" y="633"/>
                    </a:cubicBezTo>
                    <a:cubicBezTo>
                      <a:pt x="50" y="633"/>
                      <a:pt x="0" y="572"/>
                      <a:pt x="0" y="455"/>
                    </a:cubicBezTo>
                    <a:cubicBezTo>
                      <a:pt x="0" y="338"/>
                      <a:pt x="127" y="240"/>
                      <a:pt x="213" y="211"/>
                    </a:cubicBezTo>
                    <a:cubicBezTo>
                      <a:pt x="213" y="130"/>
                      <a:pt x="134" y="73"/>
                      <a:pt x="128" y="68"/>
                    </a:cubicBezTo>
                    <a:cubicBezTo>
                      <a:pt x="99" y="41"/>
                      <a:pt x="136" y="28"/>
                      <a:pt x="175" y="46"/>
                    </a:cubicBezTo>
                    <a:cubicBezTo>
                      <a:pt x="199" y="58"/>
                      <a:pt x="215" y="46"/>
                      <a:pt x="231" y="29"/>
                    </a:cubicBezTo>
                    <a:cubicBezTo>
                      <a:pt x="244" y="15"/>
                      <a:pt x="257" y="0"/>
                      <a:pt x="282" y="0"/>
                    </a:cubicBezTo>
                    <a:close/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grpSp>
        <p:nvGrpSpPr>
          <p:cNvPr id="77" name="Group 76"/>
          <p:cNvGrpSpPr/>
          <p:nvPr/>
        </p:nvGrpSpPr>
        <p:grpSpPr>
          <a:xfrm>
            <a:off x="5821680" y="2051161"/>
            <a:ext cx="609600" cy="609600"/>
            <a:chOff x="5821680" y="2051161"/>
            <a:chExt cx="609600" cy="609600"/>
          </a:xfrm>
        </p:grpSpPr>
        <p:sp>
          <p:nvSpPr>
            <p:cNvPr id="78" name="Oval 10"/>
            <p:cNvSpPr>
              <a:spLocks noChangeArrowheads="1"/>
            </p:cNvSpPr>
            <p:nvPr/>
          </p:nvSpPr>
          <p:spPr bwMode="auto">
            <a:xfrm>
              <a:off x="5821680" y="2051161"/>
              <a:ext cx="609600" cy="609600"/>
            </a:xfrm>
            <a:prstGeom prst="ellipse">
              <a:avLst/>
            </a:prstGeom>
            <a:solidFill>
              <a:srgbClr val="5BBE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79" name="Group 78"/>
            <p:cNvGrpSpPr/>
            <p:nvPr/>
          </p:nvGrpSpPr>
          <p:grpSpPr>
            <a:xfrm>
              <a:off x="6000237" y="2181142"/>
              <a:ext cx="257025" cy="348572"/>
              <a:chOff x="5150751" y="1402339"/>
              <a:chExt cx="504790" cy="684585"/>
            </a:xfrm>
          </p:grpSpPr>
          <p:sp>
            <p:nvSpPr>
              <p:cNvPr id="80" name="Freeform 48"/>
              <p:cNvSpPr>
                <a:spLocks/>
              </p:cNvSpPr>
              <p:nvPr/>
            </p:nvSpPr>
            <p:spPr bwMode="auto">
              <a:xfrm>
                <a:off x="5150751" y="1663383"/>
                <a:ext cx="504790" cy="423541"/>
              </a:xfrm>
              <a:custGeom>
                <a:avLst/>
                <a:gdLst>
                  <a:gd name="T0" fmla="*/ 408 w 408"/>
                  <a:gd name="T1" fmla="*/ 298 h 342"/>
                  <a:gd name="T2" fmla="*/ 365 w 408"/>
                  <a:gd name="T3" fmla="*/ 342 h 342"/>
                  <a:gd name="T4" fmla="*/ 44 w 408"/>
                  <a:gd name="T5" fmla="*/ 342 h 342"/>
                  <a:gd name="T6" fmla="*/ 0 w 408"/>
                  <a:gd name="T7" fmla="*/ 298 h 342"/>
                  <a:gd name="T8" fmla="*/ 0 w 408"/>
                  <a:gd name="T9" fmla="*/ 43 h 342"/>
                  <a:gd name="T10" fmla="*/ 44 w 408"/>
                  <a:gd name="T11" fmla="*/ 0 h 342"/>
                  <a:gd name="T12" fmla="*/ 365 w 408"/>
                  <a:gd name="T13" fmla="*/ 0 h 342"/>
                  <a:gd name="T14" fmla="*/ 408 w 408"/>
                  <a:gd name="T15" fmla="*/ 43 h 342"/>
                  <a:gd name="T16" fmla="*/ 408 w 408"/>
                  <a:gd name="T17" fmla="*/ 298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8" h="342">
                    <a:moveTo>
                      <a:pt x="408" y="298"/>
                    </a:moveTo>
                    <a:cubicBezTo>
                      <a:pt x="408" y="322"/>
                      <a:pt x="389" y="342"/>
                      <a:pt x="365" y="342"/>
                    </a:cubicBezTo>
                    <a:cubicBezTo>
                      <a:pt x="44" y="342"/>
                      <a:pt x="44" y="342"/>
                      <a:pt x="44" y="342"/>
                    </a:cubicBezTo>
                    <a:cubicBezTo>
                      <a:pt x="20" y="342"/>
                      <a:pt x="0" y="322"/>
                      <a:pt x="0" y="298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19"/>
                      <a:pt x="20" y="0"/>
                      <a:pt x="44" y="0"/>
                    </a:cubicBezTo>
                    <a:cubicBezTo>
                      <a:pt x="365" y="0"/>
                      <a:pt x="365" y="0"/>
                      <a:pt x="365" y="0"/>
                    </a:cubicBezTo>
                    <a:cubicBezTo>
                      <a:pt x="389" y="0"/>
                      <a:pt x="408" y="19"/>
                      <a:pt x="408" y="43"/>
                    </a:cubicBezTo>
                    <a:lnTo>
                      <a:pt x="408" y="298"/>
                    </a:lnTo>
                    <a:close/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81" name="Freeform 49"/>
              <p:cNvSpPr>
                <a:spLocks/>
              </p:cNvSpPr>
              <p:nvPr/>
            </p:nvSpPr>
            <p:spPr bwMode="auto">
              <a:xfrm>
                <a:off x="5237241" y="1402339"/>
                <a:ext cx="331809" cy="261044"/>
              </a:xfrm>
              <a:custGeom>
                <a:avLst/>
                <a:gdLst>
                  <a:gd name="T0" fmla="*/ 0 w 268"/>
                  <a:gd name="T1" fmla="*/ 211 h 211"/>
                  <a:gd name="T2" fmla="*/ 0 w 268"/>
                  <a:gd name="T3" fmla="*/ 134 h 211"/>
                  <a:gd name="T4" fmla="*/ 134 w 268"/>
                  <a:gd name="T5" fmla="*/ 0 h 211"/>
                  <a:gd name="T6" fmla="*/ 268 w 268"/>
                  <a:gd name="T7" fmla="*/ 134 h 211"/>
                  <a:gd name="T8" fmla="*/ 268 w 268"/>
                  <a:gd name="T9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8" h="211">
                    <a:moveTo>
                      <a:pt x="0" y="211"/>
                    </a:moveTo>
                    <a:cubicBezTo>
                      <a:pt x="0" y="134"/>
                      <a:pt x="0" y="134"/>
                      <a:pt x="0" y="134"/>
                    </a:cubicBezTo>
                    <a:cubicBezTo>
                      <a:pt x="0" y="60"/>
                      <a:pt x="60" y="0"/>
                      <a:pt x="134" y="0"/>
                    </a:cubicBezTo>
                    <a:cubicBezTo>
                      <a:pt x="208" y="0"/>
                      <a:pt x="268" y="60"/>
                      <a:pt x="268" y="134"/>
                    </a:cubicBezTo>
                    <a:cubicBezTo>
                      <a:pt x="268" y="211"/>
                      <a:pt x="268" y="211"/>
                      <a:pt x="268" y="211"/>
                    </a:cubicBezTo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82" name="Oval 50"/>
              <p:cNvSpPr>
                <a:spLocks noChangeArrowheads="1"/>
              </p:cNvSpPr>
              <p:nvPr/>
            </p:nvSpPr>
            <p:spPr bwMode="auto">
              <a:xfrm>
                <a:off x="5377198" y="1815920"/>
                <a:ext cx="52943" cy="52943"/>
              </a:xfrm>
              <a:prstGeom prst="ellips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83" name="Line 51"/>
              <p:cNvSpPr>
                <a:spLocks noChangeShapeType="1"/>
              </p:cNvSpPr>
              <p:nvPr/>
            </p:nvSpPr>
            <p:spPr bwMode="auto">
              <a:xfrm>
                <a:off x="5402883" y="1868863"/>
                <a:ext cx="0" cy="60805"/>
              </a:xfrm>
              <a:prstGeom prst="lin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7960183" y="2051161"/>
            <a:ext cx="609600" cy="609600"/>
            <a:chOff x="7960183" y="2051161"/>
            <a:chExt cx="609600" cy="609600"/>
          </a:xfrm>
        </p:grpSpPr>
        <p:sp>
          <p:nvSpPr>
            <p:cNvPr id="85" name="Oval 6"/>
            <p:cNvSpPr>
              <a:spLocks noChangeArrowheads="1"/>
            </p:cNvSpPr>
            <p:nvPr/>
          </p:nvSpPr>
          <p:spPr bwMode="auto">
            <a:xfrm>
              <a:off x="7960183" y="2051161"/>
              <a:ext cx="609600" cy="609600"/>
            </a:xfrm>
            <a:prstGeom prst="ellipse">
              <a:avLst/>
            </a:prstGeom>
            <a:solidFill>
              <a:srgbClr val="ABD22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86" name="Group 85"/>
            <p:cNvGrpSpPr/>
            <p:nvPr/>
          </p:nvGrpSpPr>
          <p:grpSpPr>
            <a:xfrm>
              <a:off x="8160091" y="2160323"/>
              <a:ext cx="255156" cy="401419"/>
              <a:chOff x="6507864" y="4896553"/>
              <a:chExt cx="501120" cy="788374"/>
            </a:xfrm>
          </p:grpSpPr>
          <p:sp>
            <p:nvSpPr>
              <p:cNvPr id="87" name="Freeform 55"/>
              <p:cNvSpPr>
                <a:spLocks/>
              </p:cNvSpPr>
              <p:nvPr/>
            </p:nvSpPr>
            <p:spPr bwMode="auto">
              <a:xfrm>
                <a:off x="6507864" y="4896553"/>
                <a:ext cx="501120" cy="788374"/>
              </a:xfrm>
              <a:custGeom>
                <a:avLst/>
                <a:gdLst>
                  <a:gd name="T0" fmla="*/ 33 w 405"/>
                  <a:gd name="T1" fmla="*/ 166 h 637"/>
                  <a:gd name="T2" fmla="*/ 209 w 405"/>
                  <a:gd name="T3" fmla="*/ 0 h 637"/>
                  <a:gd name="T4" fmla="*/ 405 w 405"/>
                  <a:gd name="T5" fmla="*/ 219 h 637"/>
                  <a:gd name="T6" fmla="*/ 242 w 405"/>
                  <a:gd name="T7" fmla="*/ 514 h 637"/>
                  <a:gd name="T8" fmla="*/ 103 w 405"/>
                  <a:gd name="T9" fmla="*/ 637 h 637"/>
                  <a:gd name="T10" fmla="*/ 0 w 405"/>
                  <a:gd name="T11" fmla="*/ 531 h 6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5" h="637">
                    <a:moveTo>
                      <a:pt x="33" y="166"/>
                    </a:moveTo>
                    <a:cubicBezTo>
                      <a:pt x="33" y="83"/>
                      <a:pt x="126" y="0"/>
                      <a:pt x="209" y="0"/>
                    </a:cubicBezTo>
                    <a:cubicBezTo>
                      <a:pt x="292" y="0"/>
                      <a:pt x="405" y="60"/>
                      <a:pt x="405" y="219"/>
                    </a:cubicBezTo>
                    <a:cubicBezTo>
                      <a:pt x="405" y="378"/>
                      <a:pt x="272" y="428"/>
                      <a:pt x="242" y="514"/>
                    </a:cubicBezTo>
                    <a:cubicBezTo>
                      <a:pt x="212" y="600"/>
                      <a:pt x="156" y="637"/>
                      <a:pt x="103" y="637"/>
                    </a:cubicBezTo>
                    <a:cubicBezTo>
                      <a:pt x="50" y="637"/>
                      <a:pt x="0" y="564"/>
                      <a:pt x="0" y="53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88" name="Freeform 56"/>
              <p:cNvSpPr>
                <a:spLocks/>
              </p:cNvSpPr>
              <p:nvPr/>
            </p:nvSpPr>
            <p:spPr bwMode="auto">
              <a:xfrm>
                <a:off x="6620564" y="5016591"/>
                <a:ext cx="275721" cy="374792"/>
              </a:xfrm>
              <a:custGeom>
                <a:avLst/>
                <a:gdLst>
                  <a:gd name="T0" fmla="*/ 223 w 223"/>
                  <a:gd name="T1" fmla="*/ 88 h 303"/>
                  <a:gd name="T2" fmla="*/ 135 w 223"/>
                  <a:gd name="T3" fmla="*/ 0 h 303"/>
                  <a:gd name="T4" fmla="*/ 30 w 223"/>
                  <a:gd name="T5" fmla="*/ 170 h 303"/>
                  <a:gd name="T6" fmla="*/ 60 w 223"/>
                  <a:gd name="T7" fmla="*/ 246 h 303"/>
                  <a:gd name="T8" fmla="*/ 0 w 223"/>
                  <a:gd name="T9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303">
                    <a:moveTo>
                      <a:pt x="223" y="88"/>
                    </a:moveTo>
                    <a:cubicBezTo>
                      <a:pt x="216" y="22"/>
                      <a:pt x="178" y="0"/>
                      <a:pt x="135" y="0"/>
                    </a:cubicBezTo>
                    <a:cubicBezTo>
                      <a:pt x="92" y="0"/>
                      <a:pt x="30" y="44"/>
                      <a:pt x="30" y="170"/>
                    </a:cubicBezTo>
                    <a:cubicBezTo>
                      <a:pt x="30" y="217"/>
                      <a:pt x="60" y="198"/>
                      <a:pt x="60" y="246"/>
                    </a:cubicBezTo>
                    <a:cubicBezTo>
                      <a:pt x="60" y="293"/>
                      <a:pt x="0" y="303"/>
                      <a:pt x="0" y="30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sp>
        <p:nvSpPr>
          <p:cNvPr id="89" name="Rectangle 88"/>
          <p:cNvSpPr/>
          <p:nvPr/>
        </p:nvSpPr>
        <p:spPr>
          <a:xfrm>
            <a:off x="3432256" y="2738388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>
                <a:solidFill>
                  <a:srgbClr val="57565A"/>
                </a:solidFill>
                <a:latin typeface="Open Sans Light"/>
              </a:rPr>
              <a:t>01</a:t>
            </a:r>
          </a:p>
        </p:txBody>
      </p:sp>
      <p:sp>
        <p:nvSpPr>
          <p:cNvPr id="90" name="Rectangle 89"/>
          <p:cNvSpPr/>
          <p:nvPr/>
        </p:nvSpPr>
        <p:spPr>
          <a:xfrm>
            <a:off x="4502675" y="3965051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>
                <a:solidFill>
                  <a:srgbClr val="57565A"/>
                </a:solidFill>
                <a:latin typeface="Open Sans Light"/>
              </a:rPr>
              <a:t>02</a:t>
            </a:r>
          </a:p>
        </p:txBody>
      </p:sp>
      <p:sp>
        <p:nvSpPr>
          <p:cNvPr id="91" name="Rectangle 90"/>
          <p:cNvSpPr/>
          <p:nvPr/>
        </p:nvSpPr>
        <p:spPr>
          <a:xfrm>
            <a:off x="6642553" y="3965051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>
                <a:solidFill>
                  <a:srgbClr val="57565A"/>
                </a:solidFill>
                <a:latin typeface="Open Sans Light"/>
              </a:rPr>
              <a:t>04</a:t>
            </a:r>
          </a:p>
        </p:txBody>
      </p:sp>
      <p:sp>
        <p:nvSpPr>
          <p:cNvPr id="92" name="Rectangle 91"/>
          <p:cNvSpPr/>
          <p:nvPr/>
        </p:nvSpPr>
        <p:spPr>
          <a:xfrm>
            <a:off x="5570759" y="2738388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>
                <a:solidFill>
                  <a:srgbClr val="57565A"/>
                </a:solidFill>
                <a:latin typeface="Open Sans Light"/>
              </a:rPr>
              <a:t>03</a:t>
            </a:r>
          </a:p>
        </p:txBody>
      </p:sp>
      <p:sp>
        <p:nvSpPr>
          <p:cNvPr id="93" name="Rectangle 92"/>
          <p:cNvSpPr/>
          <p:nvPr/>
        </p:nvSpPr>
        <p:spPr>
          <a:xfrm>
            <a:off x="7709261" y="2738388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>
                <a:solidFill>
                  <a:srgbClr val="57565A"/>
                </a:solidFill>
                <a:latin typeface="Open Sans Light"/>
              </a:rPr>
              <a:t>05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6893475" y="4704312"/>
            <a:ext cx="609600" cy="609600"/>
            <a:chOff x="6893475" y="4704312"/>
            <a:chExt cx="609600" cy="609600"/>
          </a:xfrm>
        </p:grpSpPr>
        <p:sp>
          <p:nvSpPr>
            <p:cNvPr id="95" name="Oval 6"/>
            <p:cNvSpPr>
              <a:spLocks noChangeArrowheads="1"/>
            </p:cNvSpPr>
            <p:nvPr/>
          </p:nvSpPr>
          <p:spPr bwMode="auto">
            <a:xfrm>
              <a:off x="6893475" y="4704312"/>
              <a:ext cx="609600" cy="609600"/>
            </a:xfrm>
            <a:prstGeom prst="ellipse">
              <a:avLst/>
            </a:prstGeom>
            <a:solidFill>
              <a:srgbClr val="7EC44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96" name="Group 95"/>
            <p:cNvGrpSpPr/>
            <p:nvPr/>
          </p:nvGrpSpPr>
          <p:grpSpPr>
            <a:xfrm>
              <a:off x="7047705" y="4855952"/>
              <a:ext cx="301139" cy="306320"/>
              <a:chOff x="5285779" y="3641964"/>
              <a:chExt cx="225854" cy="229740"/>
            </a:xfrm>
          </p:grpSpPr>
          <p:sp>
            <p:nvSpPr>
              <p:cNvPr id="97" name="Oval 43"/>
              <p:cNvSpPr>
                <a:spLocks noChangeArrowheads="1"/>
              </p:cNvSpPr>
              <p:nvPr/>
            </p:nvSpPr>
            <p:spPr bwMode="auto">
              <a:xfrm>
                <a:off x="5285779" y="3720853"/>
                <a:ext cx="72132" cy="71963"/>
              </a:xfrm>
              <a:prstGeom prst="ellips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98" name="Oval 44"/>
              <p:cNvSpPr>
                <a:spLocks noChangeArrowheads="1"/>
              </p:cNvSpPr>
              <p:nvPr/>
            </p:nvSpPr>
            <p:spPr bwMode="auto">
              <a:xfrm>
                <a:off x="5439840" y="3799572"/>
                <a:ext cx="71793" cy="72132"/>
              </a:xfrm>
              <a:prstGeom prst="ellips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99" name="Oval 45"/>
              <p:cNvSpPr>
                <a:spLocks noChangeArrowheads="1"/>
              </p:cNvSpPr>
              <p:nvPr/>
            </p:nvSpPr>
            <p:spPr bwMode="auto">
              <a:xfrm>
                <a:off x="5439840" y="3641964"/>
                <a:ext cx="71793" cy="72132"/>
              </a:xfrm>
              <a:prstGeom prst="ellips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00" name="Line 46"/>
              <p:cNvSpPr>
                <a:spLocks noChangeShapeType="1"/>
              </p:cNvSpPr>
              <p:nvPr/>
            </p:nvSpPr>
            <p:spPr bwMode="auto">
              <a:xfrm>
                <a:off x="5354025" y="3773220"/>
                <a:ext cx="89700" cy="45779"/>
              </a:xfrm>
              <a:prstGeom prst="lin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01" name="Line 47"/>
              <p:cNvSpPr>
                <a:spLocks noChangeShapeType="1"/>
              </p:cNvSpPr>
              <p:nvPr/>
            </p:nvSpPr>
            <p:spPr bwMode="auto">
              <a:xfrm flipH="1">
                <a:off x="5354025" y="3694669"/>
                <a:ext cx="89700" cy="45779"/>
              </a:xfrm>
              <a:prstGeom prst="lin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cxnSp>
        <p:nvCxnSpPr>
          <p:cNvPr id="102" name="Straight Connector 101"/>
          <p:cNvCxnSpPr/>
          <p:nvPr/>
        </p:nvCxnSpPr>
        <p:spPr>
          <a:xfrm flipH="1">
            <a:off x="2844800" y="3071868"/>
            <a:ext cx="304800" cy="1"/>
          </a:xfrm>
          <a:prstGeom prst="line">
            <a:avLst/>
          </a:prstGeom>
          <a:noFill/>
          <a:ln w="12700" cap="flat" cmpd="sng" algn="ctr">
            <a:solidFill>
              <a:srgbClr val="2099D8"/>
            </a:solidFill>
            <a:prstDash val="solid"/>
            <a:headEnd type="none"/>
            <a:tailEnd type="oval" w="lg" len="lg"/>
          </a:ln>
          <a:effectLst/>
        </p:spPr>
      </p:cxnSp>
      <p:cxnSp>
        <p:nvCxnSpPr>
          <p:cNvPr id="103" name="Straight Connector 102"/>
          <p:cNvCxnSpPr/>
          <p:nvPr/>
        </p:nvCxnSpPr>
        <p:spPr>
          <a:xfrm>
            <a:off x="9090528" y="3071868"/>
            <a:ext cx="304800" cy="1"/>
          </a:xfrm>
          <a:prstGeom prst="line">
            <a:avLst/>
          </a:prstGeom>
          <a:noFill/>
          <a:ln w="12700" cap="flat" cmpd="sng" algn="ctr">
            <a:solidFill>
              <a:srgbClr val="ABD22A"/>
            </a:solidFill>
            <a:prstDash val="solid"/>
            <a:headEnd type="none"/>
            <a:tailEnd type="oval" w="lg" len="lg"/>
          </a:ln>
          <a:effectLst/>
        </p:spPr>
      </p:cxnSp>
      <p:sp>
        <p:nvSpPr>
          <p:cNvPr id="104" name="Rectangle 103"/>
          <p:cNvSpPr/>
          <p:nvPr/>
        </p:nvSpPr>
        <p:spPr>
          <a:xfrm>
            <a:off x="9613590" y="2762360"/>
            <a:ext cx="2523691" cy="61901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defTabSz="1219170">
              <a:lnSpc>
                <a:spcPct val="89000"/>
              </a:lnSpc>
            </a:pPr>
            <a:r>
              <a:rPr lang="en-US" sz="2133" b="1" dirty="0" err="1" smtClean="0">
                <a:solidFill>
                  <a:srgbClr val="57565A"/>
                </a:solidFill>
                <a:latin typeface="Open Sans Light"/>
              </a:rPr>
              <a:t>Locomo</a:t>
            </a:r>
            <a:endParaRPr lang="en-US" sz="2133" b="1" dirty="0" smtClean="0">
              <a:solidFill>
                <a:srgbClr val="57565A"/>
              </a:solidFill>
              <a:latin typeface="Open Sans Light"/>
            </a:endParaRPr>
          </a:p>
          <a:p>
            <a:pPr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Vehicle maintenance App</a:t>
            </a:r>
            <a:endParaRPr lang="en-US" sz="2133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8229600" y="5189492"/>
            <a:ext cx="2351314" cy="61901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defTabSz="1219170">
              <a:lnSpc>
                <a:spcPct val="89000"/>
              </a:lnSpc>
            </a:pPr>
            <a:r>
              <a:rPr lang="en-US" sz="2133" b="1" dirty="0" err="1" smtClean="0">
                <a:solidFill>
                  <a:srgbClr val="57565A"/>
                </a:solidFill>
                <a:latin typeface="Open Sans Light"/>
              </a:rPr>
              <a:t>Buymybike</a:t>
            </a:r>
            <a:endParaRPr lang="en-US" sz="2133" b="1" dirty="0" smtClean="0">
              <a:solidFill>
                <a:srgbClr val="57565A"/>
              </a:solidFill>
              <a:latin typeface="Open Sans Light"/>
            </a:endParaRPr>
          </a:p>
          <a:p>
            <a:pPr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Used bike selling portal</a:t>
            </a:r>
            <a:endParaRPr lang="en-US" sz="2133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1188720" y="5189492"/>
            <a:ext cx="2831628" cy="61901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r" defTabSz="1219170">
              <a:lnSpc>
                <a:spcPct val="89000"/>
              </a:lnSpc>
            </a:pPr>
            <a:r>
              <a:rPr lang="en-US" sz="2133" b="1" dirty="0" err="1" smtClean="0">
                <a:solidFill>
                  <a:srgbClr val="57565A"/>
                </a:solidFill>
                <a:latin typeface="Open Sans Light"/>
              </a:rPr>
              <a:t>Ownabike</a:t>
            </a:r>
            <a:endParaRPr lang="en-US" sz="2133" b="1" dirty="0" smtClean="0">
              <a:solidFill>
                <a:srgbClr val="57565A"/>
              </a:solidFill>
              <a:latin typeface="Open Sans Light"/>
            </a:endParaRPr>
          </a:p>
          <a:p>
            <a:pPr algn="r"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New Bike buying portal</a:t>
            </a:r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07" name="Freeform 106"/>
          <p:cNvSpPr/>
          <p:nvPr/>
        </p:nvSpPr>
        <p:spPr>
          <a:xfrm>
            <a:off x="7204447" y="5307066"/>
            <a:ext cx="891519" cy="3421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noFill/>
          <a:ln w="12700" cap="flat" cmpd="sng" algn="ctr">
            <a:solidFill>
              <a:srgbClr val="7EC44E"/>
            </a:solidFill>
            <a:prstDash val="solid"/>
            <a:headEnd type="oval" w="lg" len="lg"/>
            <a:tailEnd type="none" w="lg" len="lg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08" name="Freeform 107"/>
          <p:cNvSpPr/>
          <p:nvPr/>
        </p:nvSpPr>
        <p:spPr>
          <a:xfrm flipH="1">
            <a:off x="4170029" y="5307066"/>
            <a:ext cx="891519" cy="3421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noFill/>
          <a:ln w="12700" cap="flat" cmpd="sng" algn="ctr">
            <a:solidFill>
              <a:srgbClr val="27A6C2"/>
            </a:solidFill>
            <a:prstDash val="solid"/>
            <a:headEnd type="oval" w="lg" len="lg"/>
            <a:tailEnd type="none" w="lg" len="lg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09" name="Freeform 108"/>
          <p:cNvSpPr/>
          <p:nvPr/>
        </p:nvSpPr>
        <p:spPr>
          <a:xfrm flipV="1">
            <a:off x="6120749" y="1823879"/>
            <a:ext cx="2616852" cy="24896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noFill/>
          <a:ln w="12700" cap="flat" cmpd="sng" algn="ctr">
            <a:solidFill>
              <a:srgbClr val="5BBE77"/>
            </a:solidFill>
            <a:prstDash val="solid"/>
            <a:headEnd type="oval" w="lg" len="lg"/>
            <a:tailEnd type="none" w="lg" len="lg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8817098" y="1348468"/>
            <a:ext cx="2403895" cy="61901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defTabSz="1219170">
              <a:lnSpc>
                <a:spcPct val="89000"/>
              </a:lnSpc>
            </a:pPr>
            <a:r>
              <a:rPr lang="en-US" sz="2133" b="1" dirty="0" err="1" smtClean="0">
                <a:solidFill>
                  <a:srgbClr val="57565A"/>
                </a:solidFill>
                <a:latin typeface="Open Sans Light"/>
              </a:rPr>
              <a:t>BuyMyCar</a:t>
            </a:r>
            <a:endParaRPr lang="en-US" sz="2133" b="1" dirty="0" smtClean="0">
              <a:solidFill>
                <a:srgbClr val="57565A"/>
              </a:solidFill>
              <a:latin typeface="Open Sans Light"/>
            </a:endParaRPr>
          </a:p>
          <a:p>
            <a:pPr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Used Car selling portal</a:t>
            </a:r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0512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2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2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1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1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8" grpId="0" animBg="1"/>
      <p:bldP spid="59" grpId="0" animBg="1"/>
      <p:bldP spid="60" grpId="0" animBg="1"/>
      <p:bldP spid="61" grpId="0" animBg="1"/>
      <p:bldP spid="62" grpId="0" animBg="1"/>
      <p:bldP spid="63" grpId="0"/>
      <p:bldP spid="89" grpId="0"/>
      <p:bldP spid="90" grpId="0"/>
      <p:bldP spid="91" grpId="0"/>
      <p:bldP spid="92" grpId="0"/>
      <p:bldP spid="93" grpId="0"/>
      <p:bldP spid="104" grpId="0"/>
      <p:bldP spid="105" grpId="0"/>
      <p:bldP spid="106" grpId="0"/>
      <p:bldP spid="107" grpId="0" animBg="1"/>
      <p:bldP spid="108" grpId="0" animBg="1"/>
      <p:bldP spid="109" grpId="0" animBg="1"/>
      <p:bldP spid="1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Our Products 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Arc 163"/>
          <p:cNvSpPr/>
          <p:nvPr/>
        </p:nvSpPr>
        <p:spPr>
          <a:xfrm>
            <a:off x="5336586" y="2339559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5BBE77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65" name="Arc 164"/>
          <p:cNvSpPr/>
          <p:nvPr/>
        </p:nvSpPr>
        <p:spPr>
          <a:xfrm rot="10800000">
            <a:off x="6408382" y="3503833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7EC44E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66" name="Arc 165"/>
          <p:cNvSpPr/>
          <p:nvPr/>
        </p:nvSpPr>
        <p:spPr>
          <a:xfrm rot="10800000">
            <a:off x="4268503" y="3503833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27A6C2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67" name="Arc 166"/>
          <p:cNvSpPr/>
          <p:nvPr/>
        </p:nvSpPr>
        <p:spPr>
          <a:xfrm>
            <a:off x="3198083" y="2339559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2099D8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68" name="Arc 167"/>
          <p:cNvSpPr/>
          <p:nvPr/>
        </p:nvSpPr>
        <p:spPr>
          <a:xfrm>
            <a:off x="7475088" y="2339559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noFill/>
          <a:ln w="88900" cap="flat" cmpd="sng" algn="ctr">
            <a:solidFill>
              <a:srgbClr val="8DC928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274320" y="2608308"/>
            <a:ext cx="2433232" cy="61901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r" defTabSz="1219170">
              <a:lnSpc>
                <a:spcPct val="89000"/>
              </a:lnSpc>
            </a:pPr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Real Roadies</a:t>
            </a:r>
          </a:p>
          <a:p>
            <a:pPr algn="r"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Travel companion App</a:t>
            </a:r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  <p:grpSp>
        <p:nvGrpSpPr>
          <p:cNvPr id="170" name="Group 169"/>
          <p:cNvGrpSpPr/>
          <p:nvPr/>
        </p:nvGrpSpPr>
        <p:grpSpPr>
          <a:xfrm>
            <a:off x="4753596" y="4704312"/>
            <a:ext cx="609600" cy="609600"/>
            <a:chOff x="4753596" y="4704312"/>
            <a:chExt cx="609600" cy="609600"/>
          </a:xfrm>
        </p:grpSpPr>
        <p:sp>
          <p:nvSpPr>
            <p:cNvPr id="171" name="Oval 21"/>
            <p:cNvSpPr>
              <a:spLocks noChangeArrowheads="1"/>
            </p:cNvSpPr>
            <p:nvPr/>
          </p:nvSpPr>
          <p:spPr bwMode="auto">
            <a:xfrm>
              <a:off x="4753596" y="4704312"/>
              <a:ext cx="609600" cy="609600"/>
            </a:xfrm>
            <a:prstGeom prst="ellipse">
              <a:avLst/>
            </a:prstGeom>
            <a:solidFill>
              <a:srgbClr val="27A6C2"/>
            </a:solidFill>
            <a:ln w="19050" cap="rnd" cmpd="sng">
              <a:noFill/>
              <a:prstDash val="solid"/>
              <a:round/>
              <a:headEnd/>
              <a:tailEnd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4946197" y="4781240"/>
              <a:ext cx="223865" cy="456277"/>
              <a:chOff x="3973513" y="2216150"/>
              <a:chExt cx="1192212" cy="2428875"/>
            </a:xfrm>
          </p:grpSpPr>
          <p:sp>
            <p:nvSpPr>
              <p:cNvPr id="173" name="Oval 22"/>
              <p:cNvSpPr>
                <a:spLocks noChangeArrowheads="1"/>
              </p:cNvSpPr>
              <p:nvPr/>
            </p:nvSpPr>
            <p:spPr bwMode="auto">
              <a:xfrm>
                <a:off x="4359275" y="2216150"/>
                <a:ext cx="420687" cy="419100"/>
              </a:xfrm>
              <a:prstGeom prst="ellips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74" name="Freeform 23"/>
              <p:cNvSpPr>
                <a:spLocks/>
              </p:cNvSpPr>
              <p:nvPr/>
            </p:nvSpPr>
            <p:spPr bwMode="auto">
              <a:xfrm>
                <a:off x="3973513" y="2736850"/>
                <a:ext cx="1192212" cy="1908175"/>
              </a:xfrm>
              <a:custGeom>
                <a:avLst/>
                <a:gdLst>
                  <a:gd name="T0" fmla="*/ 159 w 318"/>
                  <a:gd name="T1" fmla="*/ 0 h 509"/>
                  <a:gd name="T2" fmla="*/ 67 w 318"/>
                  <a:gd name="T3" fmla="*/ 37 h 509"/>
                  <a:gd name="T4" fmla="*/ 2 w 318"/>
                  <a:gd name="T5" fmla="*/ 227 h 509"/>
                  <a:gd name="T6" fmla="*/ 15 w 318"/>
                  <a:gd name="T7" fmla="*/ 247 h 509"/>
                  <a:gd name="T8" fmla="*/ 37 w 318"/>
                  <a:gd name="T9" fmla="*/ 239 h 509"/>
                  <a:gd name="T10" fmla="*/ 95 w 318"/>
                  <a:gd name="T11" fmla="*/ 110 h 509"/>
                  <a:gd name="T12" fmla="*/ 86 w 318"/>
                  <a:gd name="T13" fmla="*/ 490 h 509"/>
                  <a:gd name="T14" fmla="*/ 109 w 318"/>
                  <a:gd name="T15" fmla="*/ 509 h 509"/>
                  <a:gd name="T16" fmla="*/ 133 w 318"/>
                  <a:gd name="T17" fmla="*/ 490 h 509"/>
                  <a:gd name="T18" fmla="*/ 159 w 318"/>
                  <a:gd name="T19" fmla="*/ 267 h 509"/>
                  <a:gd name="T20" fmla="*/ 185 w 318"/>
                  <a:gd name="T21" fmla="*/ 490 h 509"/>
                  <a:gd name="T22" fmla="*/ 209 w 318"/>
                  <a:gd name="T23" fmla="*/ 509 h 509"/>
                  <a:gd name="T24" fmla="*/ 233 w 318"/>
                  <a:gd name="T25" fmla="*/ 490 h 509"/>
                  <a:gd name="T26" fmla="*/ 223 w 318"/>
                  <a:gd name="T27" fmla="*/ 110 h 509"/>
                  <a:gd name="T28" fmla="*/ 281 w 318"/>
                  <a:gd name="T29" fmla="*/ 239 h 509"/>
                  <a:gd name="T30" fmla="*/ 304 w 318"/>
                  <a:gd name="T31" fmla="*/ 247 h 509"/>
                  <a:gd name="T32" fmla="*/ 316 w 318"/>
                  <a:gd name="T33" fmla="*/ 227 h 509"/>
                  <a:gd name="T34" fmla="*/ 252 w 318"/>
                  <a:gd name="T35" fmla="*/ 37 h 509"/>
                  <a:gd name="T36" fmla="*/ 159 w 318"/>
                  <a:gd name="T37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8" h="509">
                    <a:moveTo>
                      <a:pt x="159" y="0"/>
                    </a:moveTo>
                    <a:cubicBezTo>
                      <a:pt x="104" y="0"/>
                      <a:pt x="79" y="13"/>
                      <a:pt x="67" y="37"/>
                    </a:cubicBezTo>
                    <a:cubicBezTo>
                      <a:pt x="56" y="60"/>
                      <a:pt x="3" y="227"/>
                      <a:pt x="2" y="227"/>
                    </a:cubicBezTo>
                    <a:cubicBezTo>
                      <a:pt x="0" y="235"/>
                      <a:pt x="6" y="244"/>
                      <a:pt x="15" y="247"/>
                    </a:cubicBezTo>
                    <a:cubicBezTo>
                      <a:pt x="24" y="250"/>
                      <a:pt x="34" y="246"/>
                      <a:pt x="37" y="239"/>
                    </a:cubicBezTo>
                    <a:cubicBezTo>
                      <a:pt x="95" y="110"/>
                      <a:pt x="95" y="110"/>
                      <a:pt x="95" y="110"/>
                    </a:cubicBezTo>
                    <a:cubicBezTo>
                      <a:pt x="95" y="110"/>
                      <a:pt x="86" y="490"/>
                      <a:pt x="86" y="490"/>
                    </a:cubicBezTo>
                    <a:cubicBezTo>
                      <a:pt x="87" y="501"/>
                      <a:pt x="97" y="509"/>
                      <a:pt x="109" y="509"/>
                    </a:cubicBezTo>
                    <a:cubicBezTo>
                      <a:pt x="121" y="509"/>
                      <a:pt x="132" y="501"/>
                      <a:pt x="133" y="490"/>
                    </a:cubicBezTo>
                    <a:cubicBezTo>
                      <a:pt x="159" y="267"/>
                      <a:pt x="159" y="267"/>
                      <a:pt x="159" y="267"/>
                    </a:cubicBezTo>
                    <a:cubicBezTo>
                      <a:pt x="185" y="490"/>
                      <a:pt x="185" y="490"/>
                      <a:pt x="185" y="490"/>
                    </a:cubicBezTo>
                    <a:cubicBezTo>
                      <a:pt x="186" y="501"/>
                      <a:pt x="197" y="509"/>
                      <a:pt x="209" y="509"/>
                    </a:cubicBezTo>
                    <a:cubicBezTo>
                      <a:pt x="221" y="509"/>
                      <a:pt x="232" y="501"/>
                      <a:pt x="233" y="490"/>
                    </a:cubicBezTo>
                    <a:cubicBezTo>
                      <a:pt x="232" y="490"/>
                      <a:pt x="223" y="110"/>
                      <a:pt x="223" y="110"/>
                    </a:cubicBezTo>
                    <a:cubicBezTo>
                      <a:pt x="281" y="239"/>
                      <a:pt x="281" y="239"/>
                      <a:pt x="281" y="239"/>
                    </a:cubicBezTo>
                    <a:cubicBezTo>
                      <a:pt x="285" y="246"/>
                      <a:pt x="295" y="250"/>
                      <a:pt x="304" y="247"/>
                    </a:cubicBezTo>
                    <a:cubicBezTo>
                      <a:pt x="312" y="244"/>
                      <a:pt x="318" y="235"/>
                      <a:pt x="316" y="227"/>
                    </a:cubicBezTo>
                    <a:cubicBezTo>
                      <a:pt x="316" y="227"/>
                      <a:pt x="262" y="60"/>
                      <a:pt x="252" y="37"/>
                    </a:cubicBezTo>
                    <a:cubicBezTo>
                      <a:pt x="240" y="13"/>
                      <a:pt x="215" y="0"/>
                      <a:pt x="159" y="0"/>
                    </a:cubicBezTo>
                    <a:close/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grpSp>
        <p:nvGrpSpPr>
          <p:cNvPr id="175" name="Group 174"/>
          <p:cNvGrpSpPr/>
          <p:nvPr/>
        </p:nvGrpSpPr>
        <p:grpSpPr>
          <a:xfrm>
            <a:off x="3683177" y="2051161"/>
            <a:ext cx="609600" cy="609600"/>
            <a:chOff x="3683177" y="2051161"/>
            <a:chExt cx="609600" cy="609600"/>
          </a:xfrm>
        </p:grpSpPr>
        <p:sp>
          <p:nvSpPr>
            <p:cNvPr id="176" name="Oval 6"/>
            <p:cNvSpPr>
              <a:spLocks noChangeArrowheads="1"/>
            </p:cNvSpPr>
            <p:nvPr/>
          </p:nvSpPr>
          <p:spPr bwMode="auto">
            <a:xfrm>
              <a:off x="3683177" y="2051161"/>
              <a:ext cx="609600" cy="609600"/>
            </a:xfrm>
            <a:prstGeom prst="ellipse">
              <a:avLst/>
            </a:prstGeom>
            <a:solidFill>
              <a:srgbClr val="209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177" name="Group 176"/>
            <p:cNvGrpSpPr/>
            <p:nvPr/>
          </p:nvGrpSpPr>
          <p:grpSpPr>
            <a:xfrm>
              <a:off x="3810700" y="2149605"/>
              <a:ext cx="354821" cy="398841"/>
              <a:chOff x="2776765" y="2933860"/>
              <a:chExt cx="837724" cy="941652"/>
            </a:xfrm>
          </p:grpSpPr>
          <p:sp>
            <p:nvSpPr>
              <p:cNvPr id="178" name="Freeform 11"/>
              <p:cNvSpPr>
                <a:spLocks/>
              </p:cNvSpPr>
              <p:nvPr/>
            </p:nvSpPr>
            <p:spPr bwMode="auto">
              <a:xfrm>
                <a:off x="3068394" y="3386105"/>
                <a:ext cx="228642" cy="361544"/>
              </a:xfrm>
              <a:custGeom>
                <a:avLst/>
                <a:gdLst>
                  <a:gd name="T0" fmla="*/ 154 w 154"/>
                  <a:gd name="T1" fmla="*/ 38 h 243"/>
                  <a:gd name="T2" fmla="*/ 89 w 154"/>
                  <a:gd name="T3" fmla="*/ 0 h 243"/>
                  <a:gd name="T4" fmla="*/ 0 w 154"/>
                  <a:gd name="T5" fmla="*/ 121 h 243"/>
                  <a:gd name="T6" fmla="*/ 89 w 154"/>
                  <a:gd name="T7" fmla="*/ 243 h 243"/>
                  <a:gd name="T8" fmla="*/ 154 w 154"/>
                  <a:gd name="T9" fmla="*/ 204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243">
                    <a:moveTo>
                      <a:pt x="154" y="38"/>
                    </a:moveTo>
                    <a:cubicBezTo>
                      <a:pt x="138" y="15"/>
                      <a:pt x="118" y="0"/>
                      <a:pt x="89" y="0"/>
                    </a:cubicBezTo>
                    <a:cubicBezTo>
                      <a:pt x="34" y="0"/>
                      <a:pt x="0" y="48"/>
                      <a:pt x="0" y="121"/>
                    </a:cubicBezTo>
                    <a:cubicBezTo>
                      <a:pt x="0" y="194"/>
                      <a:pt x="34" y="243"/>
                      <a:pt x="89" y="243"/>
                    </a:cubicBezTo>
                    <a:cubicBezTo>
                      <a:pt x="118" y="243"/>
                      <a:pt x="138" y="228"/>
                      <a:pt x="154" y="204"/>
                    </a:cubicBezTo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79" name="Line 12"/>
              <p:cNvSpPr>
                <a:spLocks noChangeShapeType="1"/>
              </p:cNvSpPr>
              <p:nvPr/>
            </p:nvSpPr>
            <p:spPr bwMode="auto">
              <a:xfrm>
                <a:off x="3017375" y="3527196"/>
                <a:ext cx="183292" cy="0"/>
              </a:xfrm>
              <a:prstGeom prst="lin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80" name="Line 13"/>
              <p:cNvSpPr>
                <a:spLocks noChangeShapeType="1"/>
              </p:cNvSpPr>
              <p:nvPr/>
            </p:nvSpPr>
            <p:spPr bwMode="auto">
              <a:xfrm>
                <a:off x="3017375" y="3607819"/>
                <a:ext cx="183292" cy="0"/>
              </a:xfrm>
              <a:prstGeom prst="lin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81" name="Freeform 180"/>
              <p:cNvSpPr>
                <a:spLocks/>
              </p:cNvSpPr>
              <p:nvPr/>
            </p:nvSpPr>
            <p:spPr bwMode="auto">
              <a:xfrm>
                <a:off x="3093589" y="3247534"/>
                <a:ext cx="203447" cy="30234"/>
              </a:xfrm>
              <a:custGeom>
                <a:avLst/>
                <a:gdLst>
                  <a:gd name="T0" fmla="*/ 137 w 137"/>
                  <a:gd name="T1" fmla="*/ 0 h 20"/>
                  <a:gd name="T2" fmla="*/ 69 w 137"/>
                  <a:gd name="T3" fmla="*/ 20 h 20"/>
                  <a:gd name="T4" fmla="*/ 0 w 137"/>
                  <a:gd name="T5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7" h="20">
                    <a:moveTo>
                      <a:pt x="137" y="0"/>
                    </a:moveTo>
                    <a:cubicBezTo>
                      <a:pt x="137" y="0"/>
                      <a:pt x="133" y="20"/>
                      <a:pt x="69" y="20"/>
                    </a:cubicBezTo>
                    <a:cubicBezTo>
                      <a:pt x="4" y="20"/>
                      <a:pt x="0" y="0"/>
                      <a:pt x="0" y="0"/>
                    </a:cubicBezTo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82" name="Freeform 181"/>
              <p:cNvSpPr>
                <a:spLocks/>
              </p:cNvSpPr>
              <p:nvPr/>
            </p:nvSpPr>
            <p:spPr bwMode="auto">
              <a:xfrm>
                <a:off x="2776765" y="2933860"/>
                <a:ext cx="837724" cy="941652"/>
              </a:xfrm>
              <a:custGeom>
                <a:avLst/>
                <a:gdLst>
                  <a:gd name="T0" fmla="*/ 282 w 563"/>
                  <a:gd name="T1" fmla="*/ 0 h 633"/>
                  <a:gd name="T2" fmla="*/ 332 w 563"/>
                  <a:gd name="T3" fmla="*/ 29 h 633"/>
                  <a:gd name="T4" fmla="*/ 388 w 563"/>
                  <a:gd name="T5" fmla="*/ 46 h 633"/>
                  <a:gd name="T6" fmla="*/ 435 w 563"/>
                  <a:gd name="T7" fmla="*/ 68 h 633"/>
                  <a:gd name="T8" fmla="*/ 350 w 563"/>
                  <a:gd name="T9" fmla="*/ 211 h 633"/>
                  <a:gd name="T10" fmla="*/ 563 w 563"/>
                  <a:gd name="T11" fmla="*/ 455 h 633"/>
                  <a:gd name="T12" fmla="*/ 282 w 563"/>
                  <a:gd name="T13" fmla="*/ 633 h 633"/>
                  <a:gd name="T14" fmla="*/ 0 w 563"/>
                  <a:gd name="T15" fmla="*/ 455 h 633"/>
                  <a:gd name="T16" fmla="*/ 213 w 563"/>
                  <a:gd name="T17" fmla="*/ 211 h 633"/>
                  <a:gd name="T18" fmla="*/ 128 w 563"/>
                  <a:gd name="T19" fmla="*/ 68 h 633"/>
                  <a:gd name="T20" fmla="*/ 175 w 563"/>
                  <a:gd name="T21" fmla="*/ 46 h 633"/>
                  <a:gd name="T22" fmla="*/ 231 w 563"/>
                  <a:gd name="T23" fmla="*/ 29 h 633"/>
                  <a:gd name="T24" fmla="*/ 282 w 563"/>
                  <a:gd name="T25" fmla="*/ 0 h 6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3" h="633">
                    <a:moveTo>
                      <a:pt x="282" y="0"/>
                    </a:moveTo>
                    <a:cubicBezTo>
                      <a:pt x="306" y="0"/>
                      <a:pt x="319" y="15"/>
                      <a:pt x="332" y="29"/>
                    </a:cubicBezTo>
                    <a:cubicBezTo>
                      <a:pt x="348" y="46"/>
                      <a:pt x="364" y="58"/>
                      <a:pt x="388" y="46"/>
                    </a:cubicBezTo>
                    <a:cubicBezTo>
                      <a:pt x="427" y="28"/>
                      <a:pt x="464" y="41"/>
                      <a:pt x="435" y="68"/>
                    </a:cubicBezTo>
                    <a:cubicBezTo>
                      <a:pt x="430" y="73"/>
                      <a:pt x="350" y="130"/>
                      <a:pt x="350" y="211"/>
                    </a:cubicBezTo>
                    <a:cubicBezTo>
                      <a:pt x="436" y="240"/>
                      <a:pt x="563" y="338"/>
                      <a:pt x="563" y="455"/>
                    </a:cubicBezTo>
                    <a:cubicBezTo>
                      <a:pt x="563" y="572"/>
                      <a:pt x="513" y="633"/>
                      <a:pt x="282" y="633"/>
                    </a:cubicBezTo>
                    <a:cubicBezTo>
                      <a:pt x="50" y="633"/>
                      <a:pt x="0" y="572"/>
                      <a:pt x="0" y="455"/>
                    </a:cubicBezTo>
                    <a:cubicBezTo>
                      <a:pt x="0" y="338"/>
                      <a:pt x="127" y="240"/>
                      <a:pt x="213" y="211"/>
                    </a:cubicBezTo>
                    <a:cubicBezTo>
                      <a:pt x="213" y="130"/>
                      <a:pt x="134" y="73"/>
                      <a:pt x="128" y="68"/>
                    </a:cubicBezTo>
                    <a:cubicBezTo>
                      <a:pt x="99" y="41"/>
                      <a:pt x="136" y="28"/>
                      <a:pt x="175" y="46"/>
                    </a:cubicBezTo>
                    <a:cubicBezTo>
                      <a:pt x="199" y="58"/>
                      <a:pt x="215" y="46"/>
                      <a:pt x="231" y="29"/>
                    </a:cubicBezTo>
                    <a:cubicBezTo>
                      <a:pt x="244" y="15"/>
                      <a:pt x="257" y="0"/>
                      <a:pt x="282" y="0"/>
                    </a:cubicBezTo>
                    <a:close/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grpSp>
        <p:nvGrpSpPr>
          <p:cNvPr id="183" name="Group 182"/>
          <p:cNvGrpSpPr/>
          <p:nvPr/>
        </p:nvGrpSpPr>
        <p:grpSpPr>
          <a:xfrm>
            <a:off x="5821680" y="2051161"/>
            <a:ext cx="609600" cy="609600"/>
            <a:chOff x="5821680" y="2051161"/>
            <a:chExt cx="609600" cy="609600"/>
          </a:xfrm>
        </p:grpSpPr>
        <p:sp>
          <p:nvSpPr>
            <p:cNvPr id="184" name="Oval 10"/>
            <p:cNvSpPr>
              <a:spLocks noChangeArrowheads="1"/>
            </p:cNvSpPr>
            <p:nvPr/>
          </p:nvSpPr>
          <p:spPr bwMode="auto">
            <a:xfrm>
              <a:off x="5821680" y="2051161"/>
              <a:ext cx="609600" cy="609600"/>
            </a:xfrm>
            <a:prstGeom prst="ellipse">
              <a:avLst/>
            </a:prstGeom>
            <a:solidFill>
              <a:srgbClr val="5BBE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185" name="Group 184"/>
            <p:cNvGrpSpPr/>
            <p:nvPr/>
          </p:nvGrpSpPr>
          <p:grpSpPr>
            <a:xfrm>
              <a:off x="6000237" y="2181142"/>
              <a:ext cx="257025" cy="348572"/>
              <a:chOff x="5150751" y="1402339"/>
              <a:chExt cx="504790" cy="684585"/>
            </a:xfrm>
          </p:grpSpPr>
          <p:sp>
            <p:nvSpPr>
              <p:cNvPr id="186" name="Freeform 48"/>
              <p:cNvSpPr>
                <a:spLocks/>
              </p:cNvSpPr>
              <p:nvPr/>
            </p:nvSpPr>
            <p:spPr bwMode="auto">
              <a:xfrm>
                <a:off x="5150751" y="1663383"/>
                <a:ext cx="504790" cy="423541"/>
              </a:xfrm>
              <a:custGeom>
                <a:avLst/>
                <a:gdLst>
                  <a:gd name="T0" fmla="*/ 408 w 408"/>
                  <a:gd name="T1" fmla="*/ 298 h 342"/>
                  <a:gd name="T2" fmla="*/ 365 w 408"/>
                  <a:gd name="T3" fmla="*/ 342 h 342"/>
                  <a:gd name="T4" fmla="*/ 44 w 408"/>
                  <a:gd name="T5" fmla="*/ 342 h 342"/>
                  <a:gd name="T6" fmla="*/ 0 w 408"/>
                  <a:gd name="T7" fmla="*/ 298 h 342"/>
                  <a:gd name="T8" fmla="*/ 0 w 408"/>
                  <a:gd name="T9" fmla="*/ 43 h 342"/>
                  <a:gd name="T10" fmla="*/ 44 w 408"/>
                  <a:gd name="T11" fmla="*/ 0 h 342"/>
                  <a:gd name="T12" fmla="*/ 365 w 408"/>
                  <a:gd name="T13" fmla="*/ 0 h 342"/>
                  <a:gd name="T14" fmla="*/ 408 w 408"/>
                  <a:gd name="T15" fmla="*/ 43 h 342"/>
                  <a:gd name="T16" fmla="*/ 408 w 408"/>
                  <a:gd name="T17" fmla="*/ 298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8" h="342">
                    <a:moveTo>
                      <a:pt x="408" y="298"/>
                    </a:moveTo>
                    <a:cubicBezTo>
                      <a:pt x="408" y="322"/>
                      <a:pt x="389" y="342"/>
                      <a:pt x="365" y="342"/>
                    </a:cubicBezTo>
                    <a:cubicBezTo>
                      <a:pt x="44" y="342"/>
                      <a:pt x="44" y="342"/>
                      <a:pt x="44" y="342"/>
                    </a:cubicBezTo>
                    <a:cubicBezTo>
                      <a:pt x="20" y="342"/>
                      <a:pt x="0" y="322"/>
                      <a:pt x="0" y="298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19"/>
                      <a:pt x="20" y="0"/>
                      <a:pt x="44" y="0"/>
                    </a:cubicBezTo>
                    <a:cubicBezTo>
                      <a:pt x="365" y="0"/>
                      <a:pt x="365" y="0"/>
                      <a:pt x="365" y="0"/>
                    </a:cubicBezTo>
                    <a:cubicBezTo>
                      <a:pt x="389" y="0"/>
                      <a:pt x="408" y="19"/>
                      <a:pt x="408" y="43"/>
                    </a:cubicBezTo>
                    <a:lnTo>
                      <a:pt x="408" y="298"/>
                    </a:lnTo>
                    <a:close/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87" name="Freeform 49"/>
              <p:cNvSpPr>
                <a:spLocks/>
              </p:cNvSpPr>
              <p:nvPr/>
            </p:nvSpPr>
            <p:spPr bwMode="auto">
              <a:xfrm>
                <a:off x="5237241" y="1402339"/>
                <a:ext cx="331809" cy="261044"/>
              </a:xfrm>
              <a:custGeom>
                <a:avLst/>
                <a:gdLst>
                  <a:gd name="T0" fmla="*/ 0 w 268"/>
                  <a:gd name="T1" fmla="*/ 211 h 211"/>
                  <a:gd name="T2" fmla="*/ 0 w 268"/>
                  <a:gd name="T3" fmla="*/ 134 h 211"/>
                  <a:gd name="T4" fmla="*/ 134 w 268"/>
                  <a:gd name="T5" fmla="*/ 0 h 211"/>
                  <a:gd name="T6" fmla="*/ 268 w 268"/>
                  <a:gd name="T7" fmla="*/ 134 h 211"/>
                  <a:gd name="T8" fmla="*/ 268 w 268"/>
                  <a:gd name="T9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8" h="211">
                    <a:moveTo>
                      <a:pt x="0" y="211"/>
                    </a:moveTo>
                    <a:cubicBezTo>
                      <a:pt x="0" y="134"/>
                      <a:pt x="0" y="134"/>
                      <a:pt x="0" y="134"/>
                    </a:cubicBezTo>
                    <a:cubicBezTo>
                      <a:pt x="0" y="60"/>
                      <a:pt x="60" y="0"/>
                      <a:pt x="134" y="0"/>
                    </a:cubicBezTo>
                    <a:cubicBezTo>
                      <a:pt x="208" y="0"/>
                      <a:pt x="268" y="60"/>
                      <a:pt x="268" y="134"/>
                    </a:cubicBezTo>
                    <a:cubicBezTo>
                      <a:pt x="268" y="211"/>
                      <a:pt x="268" y="211"/>
                      <a:pt x="268" y="211"/>
                    </a:cubicBezTo>
                  </a:path>
                </a:pathLst>
              </a:cu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88" name="Oval 50"/>
              <p:cNvSpPr>
                <a:spLocks noChangeArrowheads="1"/>
              </p:cNvSpPr>
              <p:nvPr/>
            </p:nvSpPr>
            <p:spPr bwMode="auto">
              <a:xfrm>
                <a:off x="5377198" y="1815920"/>
                <a:ext cx="52943" cy="52943"/>
              </a:xfrm>
              <a:prstGeom prst="ellips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89" name="Line 51"/>
              <p:cNvSpPr>
                <a:spLocks noChangeShapeType="1"/>
              </p:cNvSpPr>
              <p:nvPr/>
            </p:nvSpPr>
            <p:spPr bwMode="auto">
              <a:xfrm>
                <a:off x="5402883" y="1868863"/>
                <a:ext cx="0" cy="60805"/>
              </a:xfrm>
              <a:prstGeom prst="line">
                <a:avLst/>
              </a:prstGeom>
              <a:noFill/>
              <a:ln w="15875" cap="rnd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grpSp>
        <p:nvGrpSpPr>
          <p:cNvPr id="190" name="Group 189"/>
          <p:cNvGrpSpPr/>
          <p:nvPr/>
        </p:nvGrpSpPr>
        <p:grpSpPr>
          <a:xfrm>
            <a:off x="7960183" y="2051161"/>
            <a:ext cx="609600" cy="609600"/>
            <a:chOff x="7960183" y="2051161"/>
            <a:chExt cx="609600" cy="609600"/>
          </a:xfrm>
        </p:grpSpPr>
        <p:sp>
          <p:nvSpPr>
            <p:cNvPr id="191" name="Oval 6"/>
            <p:cNvSpPr>
              <a:spLocks noChangeArrowheads="1"/>
            </p:cNvSpPr>
            <p:nvPr/>
          </p:nvSpPr>
          <p:spPr bwMode="auto">
            <a:xfrm>
              <a:off x="7960183" y="2051161"/>
              <a:ext cx="609600" cy="609600"/>
            </a:xfrm>
            <a:prstGeom prst="ellipse">
              <a:avLst/>
            </a:prstGeom>
            <a:solidFill>
              <a:srgbClr val="ABD22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192" name="Group 191"/>
            <p:cNvGrpSpPr/>
            <p:nvPr/>
          </p:nvGrpSpPr>
          <p:grpSpPr>
            <a:xfrm>
              <a:off x="8160091" y="2160323"/>
              <a:ext cx="255156" cy="401419"/>
              <a:chOff x="6507864" y="4896553"/>
              <a:chExt cx="501120" cy="788374"/>
            </a:xfrm>
          </p:grpSpPr>
          <p:sp>
            <p:nvSpPr>
              <p:cNvPr id="193" name="Freeform 55"/>
              <p:cNvSpPr>
                <a:spLocks/>
              </p:cNvSpPr>
              <p:nvPr/>
            </p:nvSpPr>
            <p:spPr bwMode="auto">
              <a:xfrm>
                <a:off x="6507864" y="4896553"/>
                <a:ext cx="501120" cy="788374"/>
              </a:xfrm>
              <a:custGeom>
                <a:avLst/>
                <a:gdLst>
                  <a:gd name="T0" fmla="*/ 33 w 405"/>
                  <a:gd name="T1" fmla="*/ 166 h 637"/>
                  <a:gd name="T2" fmla="*/ 209 w 405"/>
                  <a:gd name="T3" fmla="*/ 0 h 637"/>
                  <a:gd name="T4" fmla="*/ 405 w 405"/>
                  <a:gd name="T5" fmla="*/ 219 h 637"/>
                  <a:gd name="T6" fmla="*/ 242 w 405"/>
                  <a:gd name="T7" fmla="*/ 514 h 637"/>
                  <a:gd name="T8" fmla="*/ 103 w 405"/>
                  <a:gd name="T9" fmla="*/ 637 h 637"/>
                  <a:gd name="T10" fmla="*/ 0 w 405"/>
                  <a:gd name="T11" fmla="*/ 531 h 6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5" h="637">
                    <a:moveTo>
                      <a:pt x="33" y="166"/>
                    </a:moveTo>
                    <a:cubicBezTo>
                      <a:pt x="33" y="83"/>
                      <a:pt x="126" y="0"/>
                      <a:pt x="209" y="0"/>
                    </a:cubicBezTo>
                    <a:cubicBezTo>
                      <a:pt x="292" y="0"/>
                      <a:pt x="405" y="60"/>
                      <a:pt x="405" y="219"/>
                    </a:cubicBezTo>
                    <a:cubicBezTo>
                      <a:pt x="405" y="378"/>
                      <a:pt x="272" y="428"/>
                      <a:pt x="242" y="514"/>
                    </a:cubicBezTo>
                    <a:cubicBezTo>
                      <a:pt x="212" y="600"/>
                      <a:pt x="156" y="637"/>
                      <a:pt x="103" y="637"/>
                    </a:cubicBezTo>
                    <a:cubicBezTo>
                      <a:pt x="50" y="637"/>
                      <a:pt x="0" y="564"/>
                      <a:pt x="0" y="53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94" name="Freeform 56"/>
              <p:cNvSpPr>
                <a:spLocks/>
              </p:cNvSpPr>
              <p:nvPr/>
            </p:nvSpPr>
            <p:spPr bwMode="auto">
              <a:xfrm>
                <a:off x="6620564" y="5016591"/>
                <a:ext cx="275721" cy="374792"/>
              </a:xfrm>
              <a:custGeom>
                <a:avLst/>
                <a:gdLst>
                  <a:gd name="T0" fmla="*/ 223 w 223"/>
                  <a:gd name="T1" fmla="*/ 88 h 303"/>
                  <a:gd name="T2" fmla="*/ 135 w 223"/>
                  <a:gd name="T3" fmla="*/ 0 h 303"/>
                  <a:gd name="T4" fmla="*/ 30 w 223"/>
                  <a:gd name="T5" fmla="*/ 170 h 303"/>
                  <a:gd name="T6" fmla="*/ 60 w 223"/>
                  <a:gd name="T7" fmla="*/ 246 h 303"/>
                  <a:gd name="T8" fmla="*/ 0 w 223"/>
                  <a:gd name="T9" fmla="*/ 303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303">
                    <a:moveTo>
                      <a:pt x="223" y="88"/>
                    </a:moveTo>
                    <a:cubicBezTo>
                      <a:pt x="216" y="22"/>
                      <a:pt x="178" y="0"/>
                      <a:pt x="135" y="0"/>
                    </a:cubicBezTo>
                    <a:cubicBezTo>
                      <a:pt x="92" y="0"/>
                      <a:pt x="30" y="44"/>
                      <a:pt x="30" y="170"/>
                    </a:cubicBezTo>
                    <a:cubicBezTo>
                      <a:pt x="30" y="217"/>
                      <a:pt x="60" y="198"/>
                      <a:pt x="60" y="246"/>
                    </a:cubicBezTo>
                    <a:cubicBezTo>
                      <a:pt x="60" y="293"/>
                      <a:pt x="0" y="303"/>
                      <a:pt x="0" y="303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sp>
        <p:nvSpPr>
          <p:cNvPr id="195" name="Rectangle 194"/>
          <p:cNvSpPr/>
          <p:nvPr/>
        </p:nvSpPr>
        <p:spPr>
          <a:xfrm>
            <a:off x="3432256" y="2738388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 smtClean="0">
                <a:solidFill>
                  <a:srgbClr val="57565A"/>
                </a:solidFill>
                <a:latin typeface="Open Sans Light"/>
              </a:rPr>
              <a:t>06</a:t>
            </a:r>
            <a:endParaRPr lang="en-US" sz="42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96" name="Rectangle 195"/>
          <p:cNvSpPr/>
          <p:nvPr/>
        </p:nvSpPr>
        <p:spPr>
          <a:xfrm>
            <a:off x="4502675" y="3965051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 smtClean="0">
                <a:solidFill>
                  <a:srgbClr val="57565A"/>
                </a:solidFill>
                <a:latin typeface="Open Sans Light"/>
              </a:rPr>
              <a:t>07</a:t>
            </a:r>
            <a:endParaRPr lang="en-US" sz="42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97" name="Rectangle 196"/>
          <p:cNvSpPr/>
          <p:nvPr/>
        </p:nvSpPr>
        <p:spPr>
          <a:xfrm>
            <a:off x="6642553" y="3965051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 smtClean="0">
                <a:solidFill>
                  <a:srgbClr val="57565A"/>
                </a:solidFill>
                <a:latin typeface="Open Sans Light"/>
              </a:rPr>
              <a:t>09</a:t>
            </a:r>
            <a:endParaRPr lang="en-US" sz="42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5570759" y="2738388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 smtClean="0">
                <a:solidFill>
                  <a:srgbClr val="57565A"/>
                </a:solidFill>
                <a:latin typeface="Open Sans Light"/>
              </a:rPr>
              <a:t>08</a:t>
            </a:r>
            <a:endParaRPr lang="en-US" sz="42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199" name="Rectangle 198"/>
          <p:cNvSpPr/>
          <p:nvPr/>
        </p:nvSpPr>
        <p:spPr>
          <a:xfrm>
            <a:off x="7709261" y="2738388"/>
            <a:ext cx="1111443" cy="692113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ctr" defTabSz="1219170">
              <a:lnSpc>
                <a:spcPct val="89000"/>
              </a:lnSpc>
            </a:pPr>
            <a:r>
              <a:rPr lang="en-US" sz="4267" dirty="0" smtClean="0">
                <a:solidFill>
                  <a:srgbClr val="57565A"/>
                </a:solidFill>
                <a:latin typeface="Open Sans Light"/>
              </a:rPr>
              <a:t>10</a:t>
            </a:r>
            <a:endParaRPr lang="en-US" sz="4267" dirty="0">
              <a:solidFill>
                <a:srgbClr val="57565A"/>
              </a:solidFill>
              <a:latin typeface="Open Sans Light"/>
            </a:endParaRPr>
          </a:p>
        </p:txBody>
      </p:sp>
      <p:grpSp>
        <p:nvGrpSpPr>
          <p:cNvPr id="200" name="Group 199"/>
          <p:cNvGrpSpPr/>
          <p:nvPr/>
        </p:nvGrpSpPr>
        <p:grpSpPr>
          <a:xfrm>
            <a:off x="6893475" y="4704312"/>
            <a:ext cx="609600" cy="609600"/>
            <a:chOff x="6893475" y="4704312"/>
            <a:chExt cx="609600" cy="609600"/>
          </a:xfrm>
        </p:grpSpPr>
        <p:sp>
          <p:nvSpPr>
            <p:cNvPr id="201" name="Oval 6"/>
            <p:cNvSpPr>
              <a:spLocks noChangeArrowheads="1"/>
            </p:cNvSpPr>
            <p:nvPr/>
          </p:nvSpPr>
          <p:spPr bwMode="auto">
            <a:xfrm>
              <a:off x="6893475" y="4704312"/>
              <a:ext cx="609600" cy="609600"/>
            </a:xfrm>
            <a:prstGeom prst="ellipse">
              <a:avLst/>
            </a:prstGeom>
            <a:solidFill>
              <a:srgbClr val="7EC44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202" name="Group 201"/>
            <p:cNvGrpSpPr/>
            <p:nvPr/>
          </p:nvGrpSpPr>
          <p:grpSpPr>
            <a:xfrm>
              <a:off x="7047705" y="4855952"/>
              <a:ext cx="301139" cy="306320"/>
              <a:chOff x="5285779" y="3641964"/>
              <a:chExt cx="225854" cy="229740"/>
            </a:xfrm>
          </p:grpSpPr>
          <p:sp>
            <p:nvSpPr>
              <p:cNvPr id="203" name="Oval 43"/>
              <p:cNvSpPr>
                <a:spLocks noChangeArrowheads="1"/>
              </p:cNvSpPr>
              <p:nvPr/>
            </p:nvSpPr>
            <p:spPr bwMode="auto">
              <a:xfrm>
                <a:off x="5285779" y="3720853"/>
                <a:ext cx="72132" cy="71963"/>
              </a:xfrm>
              <a:prstGeom prst="ellips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204" name="Oval 44"/>
              <p:cNvSpPr>
                <a:spLocks noChangeArrowheads="1"/>
              </p:cNvSpPr>
              <p:nvPr/>
            </p:nvSpPr>
            <p:spPr bwMode="auto">
              <a:xfrm>
                <a:off x="5439840" y="3799572"/>
                <a:ext cx="71793" cy="72132"/>
              </a:xfrm>
              <a:prstGeom prst="ellips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205" name="Oval 45"/>
              <p:cNvSpPr>
                <a:spLocks noChangeArrowheads="1"/>
              </p:cNvSpPr>
              <p:nvPr/>
            </p:nvSpPr>
            <p:spPr bwMode="auto">
              <a:xfrm>
                <a:off x="5439840" y="3641964"/>
                <a:ext cx="71793" cy="72132"/>
              </a:xfrm>
              <a:prstGeom prst="ellips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206" name="Line 46"/>
              <p:cNvSpPr>
                <a:spLocks noChangeShapeType="1"/>
              </p:cNvSpPr>
              <p:nvPr/>
            </p:nvSpPr>
            <p:spPr bwMode="auto">
              <a:xfrm>
                <a:off x="5354025" y="3773220"/>
                <a:ext cx="89700" cy="45779"/>
              </a:xfrm>
              <a:prstGeom prst="lin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207" name="Line 47"/>
              <p:cNvSpPr>
                <a:spLocks noChangeShapeType="1"/>
              </p:cNvSpPr>
              <p:nvPr/>
            </p:nvSpPr>
            <p:spPr bwMode="auto">
              <a:xfrm flipH="1">
                <a:off x="5354025" y="3694669"/>
                <a:ext cx="89700" cy="45779"/>
              </a:xfrm>
              <a:prstGeom prst="line">
                <a:avLst/>
              </a:prstGeom>
              <a:noFill/>
              <a:ln w="15875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9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 smtClean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cxnSp>
        <p:nvCxnSpPr>
          <p:cNvPr id="208" name="Straight Connector 207"/>
          <p:cNvCxnSpPr/>
          <p:nvPr/>
        </p:nvCxnSpPr>
        <p:spPr>
          <a:xfrm flipH="1">
            <a:off x="2844800" y="3071868"/>
            <a:ext cx="304800" cy="1"/>
          </a:xfrm>
          <a:prstGeom prst="line">
            <a:avLst/>
          </a:prstGeom>
          <a:noFill/>
          <a:ln w="12700" cap="flat" cmpd="sng" algn="ctr">
            <a:solidFill>
              <a:srgbClr val="2099D8"/>
            </a:solidFill>
            <a:prstDash val="solid"/>
            <a:headEnd type="none"/>
            <a:tailEnd type="oval" w="lg" len="lg"/>
          </a:ln>
          <a:effectLst/>
        </p:spPr>
      </p:cxnSp>
      <p:cxnSp>
        <p:nvCxnSpPr>
          <p:cNvPr id="209" name="Straight Connector 208"/>
          <p:cNvCxnSpPr/>
          <p:nvPr/>
        </p:nvCxnSpPr>
        <p:spPr>
          <a:xfrm>
            <a:off x="9090528" y="3071868"/>
            <a:ext cx="304800" cy="1"/>
          </a:xfrm>
          <a:prstGeom prst="line">
            <a:avLst/>
          </a:prstGeom>
          <a:noFill/>
          <a:ln w="12700" cap="flat" cmpd="sng" algn="ctr">
            <a:solidFill>
              <a:srgbClr val="ABD22A"/>
            </a:solidFill>
            <a:prstDash val="solid"/>
            <a:headEnd type="none"/>
            <a:tailEnd type="oval" w="lg" len="lg"/>
          </a:ln>
          <a:effectLst/>
        </p:spPr>
      </p:cxnSp>
      <p:sp>
        <p:nvSpPr>
          <p:cNvPr id="210" name="Rectangle 209"/>
          <p:cNvSpPr/>
          <p:nvPr/>
        </p:nvSpPr>
        <p:spPr>
          <a:xfrm>
            <a:off x="9616352" y="2608308"/>
            <a:ext cx="2235200" cy="838178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defTabSz="1219170">
              <a:lnSpc>
                <a:spcPct val="89000"/>
              </a:lnSpc>
            </a:pPr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V Auto Mall</a:t>
            </a:r>
            <a:endParaRPr lang="en-US" sz="2133" b="1" dirty="0">
              <a:solidFill>
                <a:srgbClr val="57565A"/>
              </a:solidFill>
              <a:latin typeface="Open Sans Light"/>
            </a:endParaRPr>
          </a:p>
          <a:p>
            <a:pPr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VR/AR buying experience</a:t>
            </a:r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11" name="Rectangle 210"/>
          <p:cNvSpPr/>
          <p:nvPr/>
        </p:nvSpPr>
        <p:spPr>
          <a:xfrm>
            <a:off x="8229600" y="5189492"/>
            <a:ext cx="2235200" cy="61901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defTabSz="1219170">
              <a:lnSpc>
                <a:spcPct val="89000"/>
              </a:lnSpc>
            </a:pPr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Auto24.news</a:t>
            </a:r>
          </a:p>
          <a:p>
            <a:pPr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Portal for enthusiasts</a:t>
            </a:r>
            <a:endParaRPr lang="en-US" sz="2133" b="1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12" name="Rectangle 211"/>
          <p:cNvSpPr/>
          <p:nvPr/>
        </p:nvSpPr>
        <p:spPr>
          <a:xfrm>
            <a:off x="1358537" y="5189492"/>
            <a:ext cx="2661811" cy="819968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r" defTabSz="1219170">
              <a:lnSpc>
                <a:spcPct val="89000"/>
              </a:lnSpc>
            </a:pPr>
            <a:r>
              <a:rPr lang="en-US" sz="2133" b="1" dirty="0" err="1" smtClean="0">
                <a:solidFill>
                  <a:srgbClr val="57565A"/>
                </a:solidFill>
                <a:latin typeface="Open Sans Light"/>
              </a:rPr>
              <a:t>SalzMate</a:t>
            </a:r>
            <a:endParaRPr lang="en-US" sz="2133" b="1" dirty="0" smtClean="0">
              <a:solidFill>
                <a:srgbClr val="57565A"/>
              </a:solidFill>
              <a:latin typeface="Open Sans Light"/>
            </a:endParaRPr>
          </a:p>
          <a:p>
            <a:pPr algn="r"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Sales pipeline automation</a:t>
            </a:r>
          </a:p>
          <a:p>
            <a:pPr algn="r" defTabSz="1219170">
              <a:lnSpc>
                <a:spcPct val="89000"/>
              </a:lnSpc>
            </a:pPr>
            <a:endParaRPr lang="en-US" sz="1467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213" name="Freeform 212"/>
          <p:cNvSpPr/>
          <p:nvPr/>
        </p:nvSpPr>
        <p:spPr>
          <a:xfrm>
            <a:off x="7204447" y="5307066"/>
            <a:ext cx="891519" cy="3421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noFill/>
          <a:ln w="12700" cap="flat" cmpd="sng" algn="ctr">
            <a:solidFill>
              <a:srgbClr val="7EC44E"/>
            </a:solidFill>
            <a:prstDash val="solid"/>
            <a:headEnd type="oval" w="lg" len="lg"/>
            <a:tailEnd type="none" w="lg" len="lg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14" name="Freeform 213"/>
          <p:cNvSpPr/>
          <p:nvPr/>
        </p:nvSpPr>
        <p:spPr>
          <a:xfrm flipH="1">
            <a:off x="4170029" y="5307066"/>
            <a:ext cx="891519" cy="3421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noFill/>
          <a:ln w="12700" cap="flat" cmpd="sng" algn="ctr">
            <a:solidFill>
              <a:srgbClr val="27A6C2"/>
            </a:solidFill>
            <a:prstDash val="solid"/>
            <a:headEnd type="oval" w="lg" len="lg"/>
            <a:tailEnd type="none" w="lg" len="lg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15" name="Freeform 214"/>
          <p:cNvSpPr/>
          <p:nvPr/>
        </p:nvSpPr>
        <p:spPr>
          <a:xfrm flipV="1">
            <a:off x="6120749" y="1823879"/>
            <a:ext cx="2616852" cy="248964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noFill/>
          <a:ln w="12700" cap="flat" cmpd="sng" algn="ctr">
            <a:solidFill>
              <a:srgbClr val="5BBE77"/>
            </a:solidFill>
            <a:prstDash val="solid"/>
            <a:headEnd type="oval" w="lg" len="lg"/>
            <a:tailEnd type="none" w="lg" len="lg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16" name="Rectangle 215"/>
          <p:cNvSpPr/>
          <p:nvPr/>
        </p:nvSpPr>
        <p:spPr>
          <a:xfrm>
            <a:off x="8817099" y="1348468"/>
            <a:ext cx="2235200" cy="61901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defTabSz="1219170">
              <a:lnSpc>
                <a:spcPct val="89000"/>
              </a:lnSpc>
            </a:pPr>
            <a:r>
              <a:rPr lang="en-US" sz="2133" b="1" dirty="0" smtClean="0">
                <a:solidFill>
                  <a:srgbClr val="57565A"/>
                </a:solidFill>
                <a:latin typeface="Open Sans Light"/>
              </a:rPr>
              <a:t>My Showroom</a:t>
            </a:r>
          </a:p>
          <a:p>
            <a:pPr defTabSz="1219170">
              <a:lnSpc>
                <a:spcPct val="89000"/>
              </a:lnSpc>
            </a:pPr>
            <a:r>
              <a:rPr lang="en-US" sz="1600" dirty="0" smtClean="0">
                <a:solidFill>
                  <a:srgbClr val="57565A"/>
                </a:solidFill>
                <a:latin typeface="Open Sans Light"/>
              </a:rPr>
              <a:t>Digital Showroom</a:t>
            </a:r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82286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25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25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25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25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1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1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25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4" grpId="0" animBg="1"/>
      <p:bldP spid="165" grpId="0" animBg="1"/>
      <p:bldP spid="166" grpId="0" animBg="1"/>
      <p:bldP spid="167" grpId="0" animBg="1"/>
      <p:bldP spid="168" grpId="0" animBg="1"/>
      <p:bldP spid="169" grpId="0"/>
      <p:bldP spid="195" grpId="0"/>
      <p:bldP spid="196" grpId="0"/>
      <p:bldP spid="197" grpId="0"/>
      <p:bldP spid="198" grpId="0"/>
      <p:bldP spid="199" grpId="0"/>
      <p:bldP spid="210" grpId="0"/>
      <p:bldP spid="211" grpId="0"/>
      <p:bldP spid="212" grpId="0"/>
      <p:bldP spid="213" grpId="0" animBg="1"/>
      <p:bldP spid="214" grpId="0" animBg="1"/>
      <p:bldP spid="215" grpId="0" animBg="1"/>
      <p:bldP spid="2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Market Size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Freeform 73"/>
          <p:cNvSpPr/>
          <p:nvPr/>
        </p:nvSpPr>
        <p:spPr>
          <a:xfrm>
            <a:off x="-2120735" y="2330938"/>
            <a:ext cx="7545576" cy="1064220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45091" h="1731818">
                <a:moveTo>
                  <a:pt x="0" y="1731818"/>
                </a:moveTo>
                <a:lnTo>
                  <a:pt x="8913091" y="1731818"/>
                </a:lnTo>
                <a:lnTo>
                  <a:pt x="10945091" y="0"/>
                </a:lnTo>
              </a:path>
            </a:pathLst>
          </a:custGeom>
          <a:noFill/>
          <a:ln w="419100" cap="rnd" cmpd="sng" algn="ctr">
            <a:solidFill>
              <a:srgbClr val="239CCE"/>
            </a:solidFill>
            <a:prstDash val="solid"/>
            <a:round/>
            <a:tailEnd type="triangle" w="med" len="sm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5" name="Freeform 74"/>
          <p:cNvSpPr/>
          <p:nvPr/>
        </p:nvSpPr>
        <p:spPr>
          <a:xfrm>
            <a:off x="-1689675" y="2741149"/>
            <a:ext cx="9344097" cy="1046697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  <a:gd name="connsiteX0" fmla="*/ 0 w 13780798"/>
              <a:gd name="connsiteY0" fmla="*/ 1731818 h 1731818"/>
              <a:gd name="connsiteX1" fmla="*/ 11748798 w 13780798"/>
              <a:gd name="connsiteY1" fmla="*/ 1731818 h 1731818"/>
              <a:gd name="connsiteX2" fmla="*/ 13780798 w 13780798"/>
              <a:gd name="connsiteY2" fmla="*/ 0 h 173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80798" h="1731818">
                <a:moveTo>
                  <a:pt x="0" y="1731818"/>
                </a:moveTo>
                <a:lnTo>
                  <a:pt x="11748798" y="1731818"/>
                </a:lnTo>
                <a:lnTo>
                  <a:pt x="13780798" y="0"/>
                </a:lnTo>
              </a:path>
            </a:pathLst>
          </a:custGeom>
          <a:noFill/>
          <a:ln w="419100" cap="rnd" cmpd="sng" algn="ctr">
            <a:solidFill>
              <a:srgbClr val="27A6C2"/>
            </a:solidFill>
            <a:prstDash val="solid"/>
            <a:round/>
            <a:tailEnd type="triangle" w="med" len="sm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cxnSp>
        <p:nvCxnSpPr>
          <p:cNvPr id="76" name="Straight Connector 75"/>
          <p:cNvCxnSpPr/>
          <p:nvPr/>
        </p:nvCxnSpPr>
        <p:spPr>
          <a:xfrm>
            <a:off x="-2666060" y="4191777"/>
            <a:ext cx="12133169" cy="0"/>
          </a:xfrm>
          <a:prstGeom prst="line">
            <a:avLst/>
          </a:prstGeom>
          <a:noFill/>
          <a:ln w="419100" cap="rnd" cmpd="sng" algn="ctr">
            <a:solidFill>
              <a:srgbClr val="25B7AB"/>
            </a:solidFill>
            <a:prstDash val="solid"/>
            <a:round/>
            <a:tailEnd type="triangle" w="med" len="sm"/>
          </a:ln>
          <a:effectLst/>
        </p:spPr>
      </p:cxnSp>
      <p:sp>
        <p:nvSpPr>
          <p:cNvPr id="77" name="Freeform 76"/>
          <p:cNvSpPr/>
          <p:nvPr/>
        </p:nvSpPr>
        <p:spPr>
          <a:xfrm flipV="1">
            <a:off x="-3044976" y="4989735"/>
            <a:ext cx="7545576" cy="1064220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45091" h="1731818">
                <a:moveTo>
                  <a:pt x="0" y="1731818"/>
                </a:moveTo>
                <a:lnTo>
                  <a:pt x="8913091" y="1731818"/>
                </a:lnTo>
                <a:lnTo>
                  <a:pt x="10945091" y="0"/>
                </a:lnTo>
              </a:path>
            </a:pathLst>
          </a:custGeom>
          <a:noFill/>
          <a:ln w="419100" cap="rnd" cmpd="sng" algn="ctr">
            <a:solidFill>
              <a:srgbClr val="7EC44E"/>
            </a:solidFill>
            <a:prstDash val="solid"/>
            <a:round/>
            <a:tailEnd type="triangle" w="med" len="sm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8" name="Freeform 77"/>
          <p:cNvSpPr/>
          <p:nvPr/>
        </p:nvSpPr>
        <p:spPr>
          <a:xfrm flipV="1">
            <a:off x="-2264431" y="4576959"/>
            <a:ext cx="9344097" cy="1046697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  <a:gd name="connsiteX0" fmla="*/ 0 w 13780798"/>
              <a:gd name="connsiteY0" fmla="*/ 1731818 h 1731818"/>
              <a:gd name="connsiteX1" fmla="*/ 11748798 w 13780798"/>
              <a:gd name="connsiteY1" fmla="*/ 1731818 h 1731818"/>
              <a:gd name="connsiteX2" fmla="*/ 13780798 w 13780798"/>
              <a:gd name="connsiteY2" fmla="*/ 0 h 173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80798" h="1731818">
                <a:moveTo>
                  <a:pt x="0" y="1731818"/>
                </a:moveTo>
                <a:lnTo>
                  <a:pt x="11748798" y="1731818"/>
                </a:lnTo>
                <a:lnTo>
                  <a:pt x="13780798" y="0"/>
                </a:lnTo>
              </a:path>
            </a:pathLst>
          </a:custGeom>
          <a:noFill/>
          <a:ln w="419100" cap="rnd" cmpd="sng" algn="ctr">
            <a:solidFill>
              <a:srgbClr val="5BBE77"/>
            </a:solidFill>
            <a:prstDash val="solid"/>
            <a:round/>
            <a:tailEnd type="triangle" w="med" len="sm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9" name="Freeform 78"/>
          <p:cNvSpPr/>
          <p:nvPr/>
        </p:nvSpPr>
        <p:spPr>
          <a:xfrm>
            <a:off x="-4983787" y="1953245"/>
            <a:ext cx="7335624" cy="1034608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45091" h="1731818">
                <a:moveTo>
                  <a:pt x="0" y="1731818"/>
                </a:moveTo>
                <a:lnTo>
                  <a:pt x="8913091" y="1731818"/>
                </a:lnTo>
                <a:lnTo>
                  <a:pt x="10945091" y="0"/>
                </a:lnTo>
              </a:path>
            </a:pathLst>
          </a:custGeom>
          <a:noFill/>
          <a:ln w="419100" cap="rnd" cmpd="sng" algn="ctr">
            <a:solidFill>
              <a:srgbClr val="239CCE"/>
            </a:solidFill>
            <a:prstDash val="solid"/>
            <a:round/>
            <a:tailEnd type="triangle" w="med" len="sm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652053" y="1339720"/>
            <a:ext cx="295677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New Car Showrooms – 8.000</a:t>
            </a:r>
          </a:p>
          <a:p>
            <a:pPr algn="r" defTabSz="1219170"/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Used Car Showrooms – 30,000</a:t>
            </a:r>
            <a:endParaRPr lang="en-US" sz="1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925376" y="1726357"/>
            <a:ext cx="31966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New Bike Showrooms – 20.000</a:t>
            </a:r>
          </a:p>
          <a:p>
            <a:pPr defTabSz="1219170"/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Used Bike Showrooms – 40.000</a:t>
            </a:r>
            <a:endParaRPr lang="en-US" sz="1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554159" y="2261904"/>
            <a:ext cx="38258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Customers looking for used cars – 1 Crore</a:t>
            </a:r>
          </a:p>
          <a:p>
            <a:pPr defTabSz="1219170"/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Customers looking for used bikes – 1.5 Crore</a:t>
            </a:r>
            <a:endParaRPr lang="en-US" sz="14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859875" y="6160003"/>
            <a:ext cx="25549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sz="1400" dirty="0">
                <a:solidFill>
                  <a:srgbClr val="57565A"/>
                </a:solidFill>
                <a:latin typeface="Open Sans Light"/>
              </a:rPr>
              <a:t>Auto Enthusiasts – 2 Crore</a:t>
            </a:r>
          </a:p>
          <a:p>
            <a:pPr algn="r" defTabSz="1219170"/>
            <a:r>
              <a:rPr lang="en-US" sz="1400" dirty="0">
                <a:solidFill>
                  <a:srgbClr val="57565A"/>
                </a:solidFill>
                <a:latin typeface="Open Sans Light"/>
              </a:rPr>
              <a:t>(Increasing exponentially)</a:t>
            </a:r>
          </a:p>
        </p:txBody>
      </p:sp>
      <p:sp>
        <p:nvSpPr>
          <p:cNvPr id="84" name="Rectangle 83"/>
          <p:cNvSpPr/>
          <p:nvPr/>
        </p:nvSpPr>
        <p:spPr>
          <a:xfrm>
            <a:off x="6877125" y="5668422"/>
            <a:ext cx="33621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Travelers – 25 Lakh</a:t>
            </a:r>
          </a:p>
          <a:p>
            <a:pPr defTabSz="1219170"/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Vendors catering to travelers – 1 Lakh</a:t>
            </a:r>
          </a:p>
        </p:txBody>
      </p:sp>
      <p:sp>
        <p:nvSpPr>
          <p:cNvPr id="85" name="Rectangle 84"/>
          <p:cNvSpPr/>
          <p:nvPr/>
        </p:nvSpPr>
        <p:spPr>
          <a:xfrm>
            <a:off x="9471682" y="3938493"/>
            <a:ext cx="219149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sz="1400" dirty="0">
                <a:solidFill>
                  <a:srgbClr val="57565A"/>
                </a:solidFill>
                <a:latin typeface="Open Sans Light"/>
              </a:rPr>
              <a:t>Customers with vehicle service needs – 25 </a:t>
            </a:r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Crore</a:t>
            </a:r>
          </a:p>
          <a:p>
            <a:pPr defTabSz="1219170"/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Auto </a:t>
            </a:r>
            <a:r>
              <a:rPr lang="en-US" sz="1400" dirty="0">
                <a:solidFill>
                  <a:srgbClr val="57565A"/>
                </a:solidFill>
                <a:latin typeface="Open Sans Light"/>
              </a:rPr>
              <a:t>p</a:t>
            </a:r>
            <a:r>
              <a:rPr lang="en-US" sz="1400" dirty="0" smtClean="0">
                <a:solidFill>
                  <a:srgbClr val="57565A"/>
                </a:solidFill>
                <a:latin typeface="Open Sans Light"/>
              </a:rPr>
              <a:t>arts retail service vendors – 5 Lakh</a:t>
            </a:r>
            <a:endParaRPr lang="en-US" sz="1400" dirty="0">
              <a:solidFill>
                <a:srgbClr val="57565A"/>
              </a:solidFill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8791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4" grpId="0" animBg="1"/>
      <p:bldP spid="75" grpId="0" animBg="1"/>
      <p:bldP spid="77" grpId="0" animBg="1"/>
      <p:bldP spid="78" grpId="0" animBg="1"/>
      <p:bldP spid="79" grpId="0" animBg="1"/>
      <p:bldP spid="80" grpId="0"/>
      <p:bldP spid="81" grpId="0"/>
      <p:bldP spid="82" grpId="0"/>
      <p:bldP spid="83" grpId="0"/>
      <p:bldP spid="84" grpId="0"/>
      <p:bldP spid="8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The Phoenix Advantage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" name="Parallelogram 49"/>
          <p:cNvSpPr/>
          <p:nvPr/>
        </p:nvSpPr>
        <p:spPr>
          <a:xfrm rot="5400000" flipV="1">
            <a:off x="9835804" y="2544145"/>
            <a:ext cx="1126908" cy="269817"/>
          </a:xfrm>
          <a:prstGeom prst="parallelogram">
            <a:avLst>
              <a:gd name="adj" fmla="val 66077"/>
            </a:avLst>
          </a:prstGeom>
          <a:solidFill>
            <a:srgbClr val="5BBE77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7283799" y="3054255"/>
            <a:ext cx="2887380" cy="3011424"/>
          </a:xfrm>
          <a:prstGeom prst="rect">
            <a:avLst/>
          </a:prstGeom>
          <a:solidFill>
            <a:srgbClr val="57565A">
              <a:alpha val="1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243840" tIns="243840" rIns="243840" bIns="243840" numCol="1" spcCol="1270" anchor="t" anchorCtr="0">
            <a:noAutofit/>
          </a:bodyPr>
          <a:lstStyle/>
          <a:p>
            <a:pPr marL="0" marR="0" lvl="0" indent="0" defTabSz="888978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ClrTx/>
              <a:buSzTx/>
              <a:buFontTx/>
              <a:buNone/>
              <a:tabLst/>
              <a:defRPr/>
            </a:pPr>
            <a:r>
              <a:rPr lang="en-US" sz="2133" kern="0" dirty="0" smtClean="0">
                <a:solidFill>
                  <a:srgbClr val="57565A"/>
                </a:solidFill>
                <a:latin typeface="Open Sans Light"/>
              </a:rPr>
              <a:t>Diverse choices for users as there are no affiliations, biases or tie-ups</a:t>
            </a:r>
            <a:endParaRPr kumimoji="0" lang="en-US" sz="2133" b="0" i="0" u="none" strike="noStrike" kern="0" cap="none" spc="0" normalizeH="0" baseline="0" noProof="0" dirty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283801" y="2100639"/>
            <a:ext cx="3250363" cy="947952"/>
          </a:xfrm>
          <a:prstGeom prst="rect">
            <a:avLst/>
          </a:prstGeom>
          <a:gradFill>
            <a:gsLst>
              <a:gs pos="0">
                <a:srgbClr val="5BBE77">
                  <a:lumMod val="75000"/>
                </a:srgbClr>
              </a:gs>
              <a:gs pos="32000">
                <a:srgbClr val="5BBE77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365760" tIns="304800" rIns="243840" bIns="304800" numCol="1" spcCol="1270" anchor="t" anchorCtr="0">
            <a:spAutoFit/>
          </a:bodyPr>
          <a:lstStyle/>
          <a:p>
            <a:pPr marL="0" marR="0" lvl="0" indent="0" defTabSz="888978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Unbiased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283799" y="5481320"/>
            <a:ext cx="2887380" cy="578620"/>
          </a:xfrm>
          <a:prstGeom prst="rect">
            <a:avLst/>
          </a:prstGeom>
          <a:solidFill>
            <a:srgbClr val="57565A">
              <a:lumMod val="75000"/>
              <a:alpha val="1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121920" tIns="121920" rIns="121920" bIns="121920" numCol="1" spcCol="1270" anchor="t" anchorCtr="0">
            <a:spAutoFit/>
          </a:bodyPr>
          <a:lstStyle/>
          <a:p>
            <a:pPr marL="0" marR="0" lvl="0" indent="0" algn="r" defTabSz="888978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4" name="Parallelogram 53"/>
          <p:cNvSpPr/>
          <p:nvPr/>
        </p:nvSpPr>
        <p:spPr>
          <a:xfrm rot="5400000" flipV="1">
            <a:off x="6855259" y="2350873"/>
            <a:ext cx="1126907" cy="269817"/>
          </a:xfrm>
          <a:prstGeom prst="parallelogram">
            <a:avLst>
              <a:gd name="adj" fmla="val 66077"/>
            </a:avLst>
          </a:prstGeom>
          <a:solidFill>
            <a:srgbClr val="27A6C2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303256" y="2865155"/>
            <a:ext cx="2887377" cy="3011424"/>
          </a:xfrm>
          <a:prstGeom prst="rect">
            <a:avLst/>
          </a:prstGeom>
          <a:solidFill>
            <a:srgbClr val="57565A">
              <a:alpha val="1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243840" tIns="243840" rIns="243840" bIns="243840" numCol="1" spcCol="1270" anchor="t" anchorCtr="0">
            <a:noAutofit/>
          </a:bodyPr>
          <a:lstStyle/>
          <a:p>
            <a:pPr marL="0" marR="0" lvl="0" indent="0" defTabSz="888978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0" cap="none" spc="0" normalizeH="0" baseline="0" noProof="0" dirty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Pay as per</a:t>
            </a:r>
            <a:r>
              <a:rPr kumimoji="0" lang="en-US" sz="2133" b="0" i="0" u="none" strike="noStrike" kern="0" cap="none" spc="0" normalizeH="0" noProof="0" dirty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usage, no obligatory monetary commitment</a:t>
            </a:r>
            <a:endParaRPr kumimoji="0" lang="en-US" sz="1467" b="0" i="0" u="none" strike="noStrike" kern="0" cap="none" spc="0" normalizeH="0" baseline="0" noProof="0" dirty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303255" y="1919035"/>
            <a:ext cx="3250363" cy="947952"/>
          </a:xfrm>
          <a:prstGeom prst="rect">
            <a:avLst/>
          </a:prstGeom>
          <a:gradFill>
            <a:gsLst>
              <a:gs pos="0">
                <a:srgbClr val="27A6C2">
                  <a:lumMod val="75000"/>
                </a:srgbClr>
              </a:gs>
              <a:gs pos="32000">
                <a:srgbClr val="27A6C2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365760" tIns="304800" rIns="243840" bIns="304800" numCol="1" spcCol="1270" anchor="t" anchorCtr="0">
            <a:spAutoFit/>
          </a:bodyPr>
          <a:lstStyle/>
          <a:p>
            <a:pPr marL="0" marR="0" lvl="0" indent="0" defTabSz="888978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ClrTx/>
              <a:buSzTx/>
              <a:buFontTx/>
              <a:buNone/>
              <a:tabLst/>
              <a:defRPr/>
            </a:pPr>
            <a:r>
              <a:rPr lang="en-US" sz="2400" kern="0" dirty="0" smtClean="0">
                <a:solidFill>
                  <a:srgbClr val="FFFFFF"/>
                </a:solidFill>
                <a:latin typeface="Open Sans Light"/>
              </a:rPr>
              <a:t>Pay as you use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4303256" y="5286387"/>
            <a:ext cx="2887377" cy="578620"/>
          </a:xfrm>
          <a:prstGeom prst="rect">
            <a:avLst/>
          </a:prstGeom>
          <a:solidFill>
            <a:srgbClr val="57565A">
              <a:lumMod val="75000"/>
              <a:alpha val="1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121920" tIns="121920" rIns="121920" bIns="121920" numCol="1" spcCol="1270" anchor="t" anchorCtr="0">
            <a:spAutoFit/>
          </a:bodyPr>
          <a:lstStyle/>
          <a:p>
            <a:pPr marL="0" marR="0" lvl="0" indent="0" algn="r" defTabSz="888978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1317469" y="2691122"/>
            <a:ext cx="2892456" cy="3007167"/>
          </a:xfrm>
          <a:prstGeom prst="rect">
            <a:avLst/>
          </a:prstGeom>
          <a:solidFill>
            <a:srgbClr val="57565A">
              <a:alpha val="1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243840" tIns="243840" rIns="243840" bIns="243840" numCol="1" spcCol="1270" anchor="t" anchorCtr="0">
            <a:noAutofit/>
          </a:bodyPr>
          <a:lstStyle/>
          <a:p>
            <a:pPr marL="0" marR="0" lvl="0" indent="0" defTabSz="888978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0" cap="none" spc="0" normalizeH="0" baseline="0" noProof="0" dirty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Revenue</a:t>
            </a:r>
            <a:r>
              <a:rPr kumimoji="0" lang="en-US" sz="2133" b="0" i="0" u="none" strike="noStrike" kern="0" cap="none" spc="0" normalizeH="0" noProof="0" dirty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Model based on hassle free fixed fee per transaction</a:t>
            </a:r>
            <a:endParaRPr kumimoji="0" lang="en-US" sz="1467" b="0" i="0" u="none" strike="noStrike" kern="0" cap="none" spc="0" normalizeH="0" baseline="0" noProof="0" dirty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9" name="Rectangle 58">
            <a:hlinkClick r:id="" action="ppaction://noaction"/>
          </p:cNvPr>
          <p:cNvSpPr/>
          <p:nvPr/>
        </p:nvSpPr>
        <p:spPr>
          <a:xfrm>
            <a:off x="1317469" y="5120112"/>
            <a:ext cx="2892456" cy="578620"/>
          </a:xfrm>
          <a:prstGeom prst="rect">
            <a:avLst/>
          </a:prstGeom>
          <a:solidFill>
            <a:srgbClr val="57565A">
              <a:lumMod val="75000"/>
              <a:alpha val="1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121920" tIns="121920" rIns="121920" bIns="121920" numCol="1" spcCol="1270" anchor="t" anchorCtr="0">
            <a:spAutoFit/>
          </a:bodyPr>
          <a:lstStyle/>
          <a:p>
            <a:pPr marL="0" marR="0" lvl="0" indent="0" algn="r" defTabSz="888978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0" name="Parallelogram 59"/>
          <p:cNvSpPr/>
          <p:nvPr/>
        </p:nvSpPr>
        <p:spPr>
          <a:xfrm rot="5400000" flipV="1">
            <a:off x="3874712" y="2169269"/>
            <a:ext cx="1126908" cy="269817"/>
          </a:xfrm>
          <a:prstGeom prst="parallelogram">
            <a:avLst>
              <a:gd name="adj" fmla="val 66077"/>
            </a:avLst>
          </a:prstGeom>
          <a:solidFill>
            <a:srgbClr val="2099D8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322710" y="1737431"/>
            <a:ext cx="3250363" cy="947952"/>
          </a:xfrm>
          <a:prstGeom prst="rect">
            <a:avLst/>
          </a:prstGeom>
          <a:solidFill>
            <a:srgbClr val="2099D8"/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243840" tIns="304800" rIns="243840" bIns="304800" numCol="1" spcCol="1270" anchor="t" anchorCtr="0">
            <a:spAutoFit/>
          </a:bodyPr>
          <a:lstStyle/>
          <a:p>
            <a:pPr marL="0" marR="0" lvl="0" indent="0" defTabSz="888978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Fixed Fee</a:t>
            </a:r>
          </a:p>
        </p:txBody>
      </p:sp>
      <p:grpSp>
        <p:nvGrpSpPr>
          <p:cNvPr id="62" name="Group 61"/>
          <p:cNvGrpSpPr/>
          <p:nvPr/>
        </p:nvGrpSpPr>
        <p:grpSpPr>
          <a:xfrm>
            <a:off x="1418477" y="5192579"/>
            <a:ext cx="414456" cy="414453"/>
            <a:chOff x="6564979" y="4358506"/>
            <a:chExt cx="674638" cy="674638"/>
          </a:xfrm>
        </p:grpSpPr>
        <p:sp>
          <p:nvSpPr>
            <p:cNvPr id="63" name="Oval 62"/>
            <p:cNvSpPr/>
            <p:nvPr/>
          </p:nvSpPr>
          <p:spPr>
            <a:xfrm>
              <a:off x="6564979" y="4358506"/>
              <a:ext cx="674638" cy="674638"/>
            </a:xfrm>
            <a:prstGeom prst="ellipse">
              <a:avLst/>
            </a:prstGeom>
            <a:solidFill>
              <a:srgbClr val="2099D8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4" name="Freeform 13"/>
            <p:cNvSpPr>
              <a:spLocks/>
            </p:cNvSpPr>
            <p:nvPr/>
          </p:nvSpPr>
          <p:spPr bwMode="auto">
            <a:xfrm>
              <a:off x="6709217" y="4527690"/>
              <a:ext cx="386162" cy="336270"/>
            </a:xfrm>
            <a:custGeom>
              <a:avLst/>
              <a:gdLst>
                <a:gd name="T0" fmla="*/ 326 w 577"/>
                <a:gd name="T1" fmla="*/ 502 h 502"/>
                <a:gd name="T2" fmla="*/ 299 w 577"/>
                <a:gd name="T3" fmla="*/ 491 h 502"/>
                <a:gd name="T4" fmla="*/ 299 w 577"/>
                <a:gd name="T5" fmla="*/ 436 h 502"/>
                <a:gd name="T6" fmla="*/ 445 w 577"/>
                <a:gd name="T7" fmla="*/ 289 h 502"/>
                <a:gd name="T8" fmla="*/ 39 w 577"/>
                <a:gd name="T9" fmla="*/ 289 h 502"/>
                <a:gd name="T10" fmla="*/ 0 w 577"/>
                <a:gd name="T11" fmla="*/ 251 h 502"/>
                <a:gd name="T12" fmla="*/ 39 w 577"/>
                <a:gd name="T13" fmla="*/ 212 h 502"/>
                <a:gd name="T14" fmla="*/ 445 w 577"/>
                <a:gd name="T15" fmla="*/ 212 h 502"/>
                <a:gd name="T16" fmla="*/ 299 w 577"/>
                <a:gd name="T17" fmla="*/ 65 h 502"/>
                <a:gd name="T18" fmla="*/ 299 w 577"/>
                <a:gd name="T19" fmla="*/ 11 h 502"/>
                <a:gd name="T20" fmla="*/ 326 w 577"/>
                <a:gd name="T21" fmla="*/ 0 h 502"/>
                <a:gd name="T22" fmla="*/ 353 w 577"/>
                <a:gd name="T23" fmla="*/ 11 h 502"/>
                <a:gd name="T24" fmla="*/ 566 w 577"/>
                <a:gd name="T25" fmla="*/ 224 h 502"/>
                <a:gd name="T26" fmla="*/ 571 w 577"/>
                <a:gd name="T27" fmla="*/ 229 h 502"/>
                <a:gd name="T28" fmla="*/ 571 w 577"/>
                <a:gd name="T29" fmla="*/ 230 h 502"/>
                <a:gd name="T30" fmla="*/ 572 w 577"/>
                <a:gd name="T31" fmla="*/ 231 h 502"/>
                <a:gd name="T32" fmla="*/ 574 w 577"/>
                <a:gd name="T33" fmla="*/ 236 h 502"/>
                <a:gd name="T34" fmla="*/ 575 w 577"/>
                <a:gd name="T35" fmla="*/ 238 h 502"/>
                <a:gd name="T36" fmla="*/ 576 w 577"/>
                <a:gd name="T37" fmla="*/ 243 h 502"/>
                <a:gd name="T38" fmla="*/ 577 w 577"/>
                <a:gd name="T39" fmla="*/ 251 h 502"/>
                <a:gd name="T40" fmla="*/ 576 w 577"/>
                <a:gd name="T41" fmla="*/ 258 h 502"/>
                <a:gd name="T42" fmla="*/ 575 w 577"/>
                <a:gd name="T43" fmla="*/ 263 h 502"/>
                <a:gd name="T44" fmla="*/ 574 w 577"/>
                <a:gd name="T45" fmla="*/ 266 h 502"/>
                <a:gd name="T46" fmla="*/ 572 w 577"/>
                <a:gd name="T47" fmla="*/ 271 h 502"/>
                <a:gd name="T48" fmla="*/ 571 w 577"/>
                <a:gd name="T49" fmla="*/ 272 h 502"/>
                <a:gd name="T50" fmla="*/ 566 w 577"/>
                <a:gd name="T51" fmla="*/ 278 h 502"/>
                <a:gd name="T52" fmla="*/ 353 w 577"/>
                <a:gd name="T53" fmla="*/ 491 h 502"/>
                <a:gd name="T54" fmla="*/ 326 w 577"/>
                <a:gd name="T55" fmla="*/ 502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77" h="502">
                  <a:moveTo>
                    <a:pt x="326" y="502"/>
                  </a:moveTo>
                  <a:cubicBezTo>
                    <a:pt x="316" y="502"/>
                    <a:pt x="306" y="498"/>
                    <a:pt x="299" y="491"/>
                  </a:cubicBezTo>
                  <a:cubicBezTo>
                    <a:pt x="284" y="476"/>
                    <a:pt x="284" y="451"/>
                    <a:pt x="299" y="436"/>
                  </a:cubicBezTo>
                  <a:cubicBezTo>
                    <a:pt x="445" y="289"/>
                    <a:pt x="445" y="289"/>
                    <a:pt x="445" y="289"/>
                  </a:cubicBezTo>
                  <a:cubicBezTo>
                    <a:pt x="39" y="289"/>
                    <a:pt x="39" y="289"/>
                    <a:pt x="39" y="289"/>
                  </a:cubicBezTo>
                  <a:cubicBezTo>
                    <a:pt x="17" y="289"/>
                    <a:pt x="0" y="272"/>
                    <a:pt x="0" y="251"/>
                  </a:cubicBezTo>
                  <a:cubicBezTo>
                    <a:pt x="0" y="230"/>
                    <a:pt x="17" y="212"/>
                    <a:pt x="39" y="212"/>
                  </a:cubicBezTo>
                  <a:cubicBezTo>
                    <a:pt x="445" y="212"/>
                    <a:pt x="445" y="212"/>
                    <a:pt x="445" y="212"/>
                  </a:cubicBezTo>
                  <a:cubicBezTo>
                    <a:pt x="299" y="65"/>
                    <a:pt x="299" y="65"/>
                    <a:pt x="299" y="65"/>
                  </a:cubicBezTo>
                  <a:cubicBezTo>
                    <a:pt x="284" y="50"/>
                    <a:pt x="284" y="26"/>
                    <a:pt x="299" y="11"/>
                  </a:cubicBezTo>
                  <a:cubicBezTo>
                    <a:pt x="306" y="4"/>
                    <a:pt x="316" y="0"/>
                    <a:pt x="326" y="0"/>
                  </a:cubicBezTo>
                  <a:cubicBezTo>
                    <a:pt x="336" y="0"/>
                    <a:pt x="346" y="4"/>
                    <a:pt x="353" y="11"/>
                  </a:cubicBezTo>
                  <a:cubicBezTo>
                    <a:pt x="566" y="224"/>
                    <a:pt x="566" y="224"/>
                    <a:pt x="566" y="224"/>
                  </a:cubicBezTo>
                  <a:cubicBezTo>
                    <a:pt x="568" y="225"/>
                    <a:pt x="569" y="227"/>
                    <a:pt x="571" y="229"/>
                  </a:cubicBezTo>
                  <a:cubicBezTo>
                    <a:pt x="571" y="230"/>
                    <a:pt x="571" y="230"/>
                    <a:pt x="571" y="230"/>
                  </a:cubicBezTo>
                  <a:cubicBezTo>
                    <a:pt x="572" y="231"/>
                    <a:pt x="572" y="231"/>
                    <a:pt x="572" y="231"/>
                  </a:cubicBezTo>
                  <a:cubicBezTo>
                    <a:pt x="572" y="232"/>
                    <a:pt x="573" y="234"/>
                    <a:pt x="574" y="236"/>
                  </a:cubicBezTo>
                  <a:cubicBezTo>
                    <a:pt x="574" y="237"/>
                    <a:pt x="575" y="238"/>
                    <a:pt x="575" y="238"/>
                  </a:cubicBezTo>
                  <a:cubicBezTo>
                    <a:pt x="575" y="240"/>
                    <a:pt x="576" y="241"/>
                    <a:pt x="576" y="243"/>
                  </a:cubicBezTo>
                  <a:cubicBezTo>
                    <a:pt x="577" y="246"/>
                    <a:pt x="577" y="248"/>
                    <a:pt x="577" y="251"/>
                  </a:cubicBezTo>
                  <a:cubicBezTo>
                    <a:pt x="577" y="253"/>
                    <a:pt x="577" y="256"/>
                    <a:pt x="576" y="258"/>
                  </a:cubicBezTo>
                  <a:cubicBezTo>
                    <a:pt x="576" y="260"/>
                    <a:pt x="575" y="262"/>
                    <a:pt x="575" y="263"/>
                  </a:cubicBezTo>
                  <a:cubicBezTo>
                    <a:pt x="575" y="264"/>
                    <a:pt x="575" y="265"/>
                    <a:pt x="574" y="266"/>
                  </a:cubicBezTo>
                  <a:cubicBezTo>
                    <a:pt x="573" y="267"/>
                    <a:pt x="573" y="269"/>
                    <a:pt x="572" y="271"/>
                  </a:cubicBezTo>
                  <a:cubicBezTo>
                    <a:pt x="571" y="271"/>
                    <a:pt x="571" y="272"/>
                    <a:pt x="571" y="272"/>
                  </a:cubicBezTo>
                  <a:cubicBezTo>
                    <a:pt x="569" y="274"/>
                    <a:pt x="568" y="276"/>
                    <a:pt x="566" y="278"/>
                  </a:cubicBezTo>
                  <a:cubicBezTo>
                    <a:pt x="353" y="491"/>
                    <a:pt x="353" y="491"/>
                    <a:pt x="353" y="491"/>
                  </a:cubicBezTo>
                  <a:cubicBezTo>
                    <a:pt x="346" y="498"/>
                    <a:pt x="336" y="502"/>
                    <a:pt x="326" y="5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</p:grpSp>
      <p:pic>
        <p:nvPicPr>
          <p:cNvPr id="65" name="Picture 6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4003" y="2264301"/>
            <a:ext cx="600923" cy="620627"/>
          </a:xfrm>
          <a:prstGeom prst="rect">
            <a:avLst/>
          </a:prstGeom>
        </p:spPr>
      </p:pic>
      <p:grpSp>
        <p:nvGrpSpPr>
          <p:cNvPr id="66" name="Group 65"/>
          <p:cNvGrpSpPr/>
          <p:nvPr/>
        </p:nvGrpSpPr>
        <p:grpSpPr>
          <a:xfrm>
            <a:off x="4411059" y="5379252"/>
            <a:ext cx="414456" cy="414453"/>
            <a:chOff x="6564979" y="4358506"/>
            <a:chExt cx="674638" cy="674638"/>
          </a:xfrm>
        </p:grpSpPr>
        <p:sp>
          <p:nvSpPr>
            <p:cNvPr id="67" name="Oval 66"/>
            <p:cNvSpPr/>
            <p:nvPr/>
          </p:nvSpPr>
          <p:spPr>
            <a:xfrm>
              <a:off x="6564979" y="4358506"/>
              <a:ext cx="674638" cy="674638"/>
            </a:xfrm>
            <a:prstGeom prst="ellipse">
              <a:avLst/>
            </a:prstGeom>
            <a:solidFill>
              <a:srgbClr val="27A6C2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8" name="Freeform 13"/>
            <p:cNvSpPr>
              <a:spLocks/>
            </p:cNvSpPr>
            <p:nvPr/>
          </p:nvSpPr>
          <p:spPr bwMode="auto">
            <a:xfrm>
              <a:off x="6709217" y="4527690"/>
              <a:ext cx="386162" cy="336270"/>
            </a:xfrm>
            <a:custGeom>
              <a:avLst/>
              <a:gdLst>
                <a:gd name="T0" fmla="*/ 326 w 577"/>
                <a:gd name="T1" fmla="*/ 502 h 502"/>
                <a:gd name="T2" fmla="*/ 299 w 577"/>
                <a:gd name="T3" fmla="*/ 491 h 502"/>
                <a:gd name="T4" fmla="*/ 299 w 577"/>
                <a:gd name="T5" fmla="*/ 436 h 502"/>
                <a:gd name="T6" fmla="*/ 445 w 577"/>
                <a:gd name="T7" fmla="*/ 289 h 502"/>
                <a:gd name="T8" fmla="*/ 39 w 577"/>
                <a:gd name="T9" fmla="*/ 289 h 502"/>
                <a:gd name="T10" fmla="*/ 0 w 577"/>
                <a:gd name="T11" fmla="*/ 251 h 502"/>
                <a:gd name="T12" fmla="*/ 39 w 577"/>
                <a:gd name="T13" fmla="*/ 212 h 502"/>
                <a:gd name="T14" fmla="*/ 445 w 577"/>
                <a:gd name="T15" fmla="*/ 212 h 502"/>
                <a:gd name="T16" fmla="*/ 299 w 577"/>
                <a:gd name="T17" fmla="*/ 65 h 502"/>
                <a:gd name="T18" fmla="*/ 299 w 577"/>
                <a:gd name="T19" fmla="*/ 11 h 502"/>
                <a:gd name="T20" fmla="*/ 326 w 577"/>
                <a:gd name="T21" fmla="*/ 0 h 502"/>
                <a:gd name="T22" fmla="*/ 353 w 577"/>
                <a:gd name="T23" fmla="*/ 11 h 502"/>
                <a:gd name="T24" fmla="*/ 566 w 577"/>
                <a:gd name="T25" fmla="*/ 224 h 502"/>
                <a:gd name="T26" fmla="*/ 571 w 577"/>
                <a:gd name="T27" fmla="*/ 229 h 502"/>
                <a:gd name="T28" fmla="*/ 571 w 577"/>
                <a:gd name="T29" fmla="*/ 230 h 502"/>
                <a:gd name="T30" fmla="*/ 572 w 577"/>
                <a:gd name="T31" fmla="*/ 231 h 502"/>
                <a:gd name="T32" fmla="*/ 574 w 577"/>
                <a:gd name="T33" fmla="*/ 236 h 502"/>
                <a:gd name="T34" fmla="*/ 575 w 577"/>
                <a:gd name="T35" fmla="*/ 238 h 502"/>
                <a:gd name="T36" fmla="*/ 576 w 577"/>
                <a:gd name="T37" fmla="*/ 243 h 502"/>
                <a:gd name="T38" fmla="*/ 577 w 577"/>
                <a:gd name="T39" fmla="*/ 251 h 502"/>
                <a:gd name="T40" fmla="*/ 576 w 577"/>
                <a:gd name="T41" fmla="*/ 258 h 502"/>
                <a:gd name="T42" fmla="*/ 575 w 577"/>
                <a:gd name="T43" fmla="*/ 263 h 502"/>
                <a:gd name="T44" fmla="*/ 574 w 577"/>
                <a:gd name="T45" fmla="*/ 266 h 502"/>
                <a:gd name="T46" fmla="*/ 572 w 577"/>
                <a:gd name="T47" fmla="*/ 271 h 502"/>
                <a:gd name="T48" fmla="*/ 571 w 577"/>
                <a:gd name="T49" fmla="*/ 272 h 502"/>
                <a:gd name="T50" fmla="*/ 566 w 577"/>
                <a:gd name="T51" fmla="*/ 278 h 502"/>
                <a:gd name="T52" fmla="*/ 353 w 577"/>
                <a:gd name="T53" fmla="*/ 491 h 502"/>
                <a:gd name="T54" fmla="*/ 326 w 577"/>
                <a:gd name="T55" fmla="*/ 502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77" h="502">
                  <a:moveTo>
                    <a:pt x="326" y="502"/>
                  </a:moveTo>
                  <a:cubicBezTo>
                    <a:pt x="316" y="502"/>
                    <a:pt x="306" y="498"/>
                    <a:pt x="299" y="491"/>
                  </a:cubicBezTo>
                  <a:cubicBezTo>
                    <a:pt x="284" y="476"/>
                    <a:pt x="284" y="451"/>
                    <a:pt x="299" y="436"/>
                  </a:cubicBezTo>
                  <a:cubicBezTo>
                    <a:pt x="445" y="289"/>
                    <a:pt x="445" y="289"/>
                    <a:pt x="445" y="289"/>
                  </a:cubicBezTo>
                  <a:cubicBezTo>
                    <a:pt x="39" y="289"/>
                    <a:pt x="39" y="289"/>
                    <a:pt x="39" y="289"/>
                  </a:cubicBezTo>
                  <a:cubicBezTo>
                    <a:pt x="17" y="289"/>
                    <a:pt x="0" y="272"/>
                    <a:pt x="0" y="251"/>
                  </a:cubicBezTo>
                  <a:cubicBezTo>
                    <a:pt x="0" y="230"/>
                    <a:pt x="17" y="212"/>
                    <a:pt x="39" y="212"/>
                  </a:cubicBezTo>
                  <a:cubicBezTo>
                    <a:pt x="445" y="212"/>
                    <a:pt x="445" y="212"/>
                    <a:pt x="445" y="212"/>
                  </a:cubicBezTo>
                  <a:cubicBezTo>
                    <a:pt x="299" y="65"/>
                    <a:pt x="299" y="65"/>
                    <a:pt x="299" y="65"/>
                  </a:cubicBezTo>
                  <a:cubicBezTo>
                    <a:pt x="284" y="50"/>
                    <a:pt x="284" y="26"/>
                    <a:pt x="299" y="11"/>
                  </a:cubicBezTo>
                  <a:cubicBezTo>
                    <a:pt x="306" y="4"/>
                    <a:pt x="316" y="0"/>
                    <a:pt x="326" y="0"/>
                  </a:cubicBezTo>
                  <a:cubicBezTo>
                    <a:pt x="336" y="0"/>
                    <a:pt x="346" y="4"/>
                    <a:pt x="353" y="11"/>
                  </a:cubicBezTo>
                  <a:cubicBezTo>
                    <a:pt x="566" y="224"/>
                    <a:pt x="566" y="224"/>
                    <a:pt x="566" y="224"/>
                  </a:cubicBezTo>
                  <a:cubicBezTo>
                    <a:pt x="568" y="225"/>
                    <a:pt x="569" y="227"/>
                    <a:pt x="571" y="229"/>
                  </a:cubicBezTo>
                  <a:cubicBezTo>
                    <a:pt x="571" y="230"/>
                    <a:pt x="571" y="230"/>
                    <a:pt x="571" y="230"/>
                  </a:cubicBezTo>
                  <a:cubicBezTo>
                    <a:pt x="572" y="231"/>
                    <a:pt x="572" y="231"/>
                    <a:pt x="572" y="231"/>
                  </a:cubicBezTo>
                  <a:cubicBezTo>
                    <a:pt x="572" y="232"/>
                    <a:pt x="573" y="234"/>
                    <a:pt x="574" y="236"/>
                  </a:cubicBezTo>
                  <a:cubicBezTo>
                    <a:pt x="574" y="237"/>
                    <a:pt x="575" y="238"/>
                    <a:pt x="575" y="238"/>
                  </a:cubicBezTo>
                  <a:cubicBezTo>
                    <a:pt x="575" y="240"/>
                    <a:pt x="576" y="241"/>
                    <a:pt x="576" y="243"/>
                  </a:cubicBezTo>
                  <a:cubicBezTo>
                    <a:pt x="577" y="246"/>
                    <a:pt x="577" y="248"/>
                    <a:pt x="577" y="251"/>
                  </a:cubicBezTo>
                  <a:cubicBezTo>
                    <a:pt x="577" y="253"/>
                    <a:pt x="577" y="256"/>
                    <a:pt x="576" y="258"/>
                  </a:cubicBezTo>
                  <a:cubicBezTo>
                    <a:pt x="576" y="260"/>
                    <a:pt x="575" y="262"/>
                    <a:pt x="575" y="263"/>
                  </a:cubicBezTo>
                  <a:cubicBezTo>
                    <a:pt x="575" y="264"/>
                    <a:pt x="575" y="265"/>
                    <a:pt x="574" y="266"/>
                  </a:cubicBezTo>
                  <a:cubicBezTo>
                    <a:pt x="573" y="267"/>
                    <a:pt x="573" y="269"/>
                    <a:pt x="572" y="271"/>
                  </a:cubicBezTo>
                  <a:cubicBezTo>
                    <a:pt x="571" y="271"/>
                    <a:pt x="571" y="272"/>
                    <a:pt x="571" y="272"/>
                  </a:cubicBezTo>
                  <a:cubicBezTo>
                    <a:pt x="569" y="274"/>
                    <a:pt x="568" y="276"/>
                    <a:pt x="566" y="278"/>
                  </a:cubicBezTo>
                  <a:cubicBezTo>
                    <a:pt x="353" y="491"/>
                    <a:pt x="353" y="491"/>
                    <a:pt x="353" y="491"/>
                  </a:cubicBezTo>
                  <a:cubicBezTo>
                    <a:pt x="346" y="498"/>
                    <a:pt x="336" y="502"/>
                    <a:pt x="326" y="5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7380307" y="5575159"/>
            <a:ext cx="414456" cy="414453"/>
            <a:chOff x="6564979" y="4358506"/>
            <a:chExt cx="674638" cy="674638"/>
          </a:xfrm>
        </p:grpSpPr>
        <p:sp>
          <p:nvSpPr>
            <p:cNvPr id="70" name="Oval 69"/>
            <p:cNvSpPr/>
            <p:nvPr/>
          </p:nvSpPr>
          <p:spPr>
            <a:xfrm>
              <a:off x="6564979" y="4358506"/>
              <a:ext cx="674638" cy="674638"/>
            </a:xfrm>
            <a:prstGeom prst="ellipse">
              <a:avLst/>
            </a:prstGeom>
            <a:solidFill>
              <a:srgbClr val="5BBE77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1" name="Freeform 13"/>
            <p:cNvSpPr>
              <a:spLocks/>
            </p:cNvSpPr>
            <p:nvPr/>
          </p:nvSpPr>
          <p:spPr bwMode="auto">
            <a:xfrm>
              <a:off x="6709217" y="4527690"/>
              <a:ext cx="386162" cy="336270"/>
            </a:xfrm>
            <a:custGeom>
              <a:avLst/>
              <a:gdLst>
                <a:gd name="T0" fmla="*/ 326 w 577"/>
                <a:gd name="T1" fmla="*/ 502 h 502"/>
                <a:gd name="T2" fmla="*/ 299 w 577"/>
                <a:gd name="T3" fmla="*/ 491 h 502"/>
                <a:gd name="T4" fmla="*/ 299 w 577"/>
                <a:gd name="T5" fmla="*/ 436 h 502"/>
                <a:gd name="T6" fmla="*/ 445 w 577"/>
                <a:gd name="T7" fmla="*/ 289 h 502"/>
                <a:gd name="T8" fmla="*/ 39 w 577"/>
                <a:gd name="T9" fmla="*/ 289 h 502"/>
                <a:gd name="T10" fmla="*/ 0 w 577"/>
                <a:gd name="T11" fmla="*/ 251 h 502"/>
                <a:gd name="T12" fmla="*/ 39 w 577"/>
                <a:gd name="T13" fmla="*/ 212 h 502"/>
                <a:gd name="T14" fmla="*/ 445 w 577"/>
                <a:gd name="T15" fmla="*/ 212 h 502"/>
                <a:gd name="T16" fmla="*/ 299 w 577"/>
                <a:gd name="T17" fmla="*/ 65 h 502"/>
                <a:gd name="T18" fmla="*/ 299 w 577"/>
                <a:gd name="T19" fmla="*/ 11 h 502"/>
                <a:gd name="T20" fmla="*/ 326 w 577"/>
                <a:gd name="T21" fmla="*/ 0 h 502"/>
                <a:gd name="T22" fmla="*/ 353 w 577"/>
                <a:gd name="T23" fmla="*/ 11 h 502"/>
                <a:gd name="T24" fmla="*/ 566 w 577"/>
                <a:gd name="T25" fmla="*/ 224 h 502"/>
                <a:gd name="T26" fmla="*/ 571 w 577"/>
                <a:gd name="T27" fmla="*/ 229 h 502"/>
                <a:gd name="T28" fmla="*/ 571 w 577"/>
                <a:gd name="T29" fmla="*/ 230 h 502"/>
                <a:gd name="T30" fmla="*/ 572 w 577"/>
                <a:gd name="T31" fmla="*/ 231 h 502"/>
                <a:gd name="T32" fmla="*/ 574 w 577"/>
                <a:gd name="T33" fmla="*/ 236 h 502"/>
                <a:gd name="T34" fmla="*/ 575 w 577"/>
                <a:gd name="T35" fmla="*/ 238 h 502"/>
                <a:gd name="T36" fmla="*/ 576 w 577"/>
                <a:gd name="T37" fmla="*/ 243 h 502"/>
                <a:gd name="T38" fmla="*/ 577 w 577"/>
                <a:gd name="T39" fmla="*/ 251 h 502"/>
                <a:gd name="T40" fmla="*/ 576 w 577"/>
                <a:gd name="T41" fmla="*/ 258 h 502"/>
                <a:gd name="T42" fmla="*/ 575 w 577"/>
                <a:gd name="T43" fmla="*/ 263 h 502"/>
                <a:gd name="T44" fmla="*/ 574 w 577"/>
                <a:gd name="T45" fmla="*/ 266 h 502"/>
                <a:gd name="T46" fmla="*/ 572 w 577"/>
                <a:gd name="T47" fmla="*/ 271 h 502"/>
                <a:gd name="T48" fmla="*/ 571 w 577"/>
                <a:gd name="T49" fmla="*/ 272 h 502"/>
                <a:gd name="T50" fmla="*/ 566 w 577"/>
                <a:gd name="T51" fmla="*/ 278 h 502"/>
                <a:gd name="T52" fmla="*/ 353 w 577"/>
                <a:gd name="T53" fmla="*/ 491 h 502"/>
                <a:gd name="T54" fmla="*/ 326 w 577"/>
                <a:gd name="T55" fmla="*/ 502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77" h="502">
                  <a:moveTo>
                    <a:pt x="326" y="502"/>
                  </a:moveTo>
                  <a:cubicBezTo>
                    <a:pt x="316" y="502"/>
                    <a:pt x="306" y="498"/>
                    <a:pt x="299" y="491"/>
                  </a:cubicBezTo>
                  <a:cubicBezTo>
                    <a:pt x="284" y="476"/>
                    <a:pt x="284" y="451"/>
                    <a:pt x="299" y="436"/>
                  </a:cubicBezTo>
                  <a:cubicBezTo>
                    <a:pt x="445" y="289"/>
                    <a:pt x="445" y="289"/>
                    <a:pt x="445" y="289"/>
                  </a:cubicBezTo>
                  <a:cubicBezTo>
                    <a:pt x="39" y="289"/>
                    <a:pt x="39" y="289"/>
                    <a:pt x="39" y="289"/>
                  </a:cubicBezTo>
                  <a:cubicBezTo>
                    <a:pt x="17" y="289"/>
                    <a:pt x="0" y="272"/>
                    <a:pt x="0" y="251"/>
                  </a:cubicBezTo>
                  <a:cubicBezTo>
                    <a:pt x="0" y="230"/>
                    <a:pt x="17" y="212"/>
                    <a:pt x="39" y="212"/>
                  </a:cubicBezTo>
                  <a:cubicBezTo>
                    <a:pt x="445" y="212"/>
                    <a:pt x="445" y="212"/>
                    <a:pt x="445" y="212"/>
                  </a:cubicBezTo>
                  <a:cubicBezTo>
                    <a:pt x="299" y="65"/>
                    <a:pt x="299" y="65"/>
                    <a:pt x="299" y="65"/>
                  </a:cubicBezTo>
                  <a:cubicBezTo>
                    <a:pt x="284" y="50"/>
                    <a:pt x="284" y="26"/>
                    <a:pt x="299" y="11"/>
                  </a:cubicBezTo>
                  <a:cubicBezTo>
                    <a:pt x="306" y="4"/>
                    <a:pt x="316" y="0"/>
                    <a:pt x="326" y="0"/>
                  </a:cubicBezTo>
                  <a:cubicBezTo>
                    <a:pt x="336" y="0"/>
                    <a:pt x="346" y="4"/>
                    <a:pt x="353" y="11"/>
                  </a:cubicBezTo>
                  <a:cubicBezTo>
                    <a:pt x="566" y="224"/>
                    <a:pt x="566" y="224"/>
                    <a:pt x="566" y="224"/>
                  </a:cubicBezTo>
                  <a:cubicBezTo>
                    <a:pt x="568" y="225"/>
                    <a:pt x="569" y="227"/>
                    <a:pt x="571" y="229"/>
                  </a:cubicBezTo>
                  <a:cubicBezTo>
                    <a:pt x="571" y="230"/>
                    <a:pt x="571" y="230"/>
                    <a:pt x="571" y="230"/>
                  </a:cubicBezTo>
                  <a:cubicBezTo>
                    <a:pt x="572" y="231"/>
                    <a:pt x="572" y="231"/>
                    <a:pt x="572" y="231"/>
                  </a:cubicBezTo>
                  <a:cubicBezTo>
                    <a:pt x="572" y="232"/>
                    <a:pt x="573" y="234"/>
                    <a:pt x="574" y="236"/>
                  </a:cubicBezTo>
                  <a:cubicBezTo>
                    <a:pt x="574" y="237"/>
                    <a:pt x="575" y="238"/>
                    <a:pt x="575" y="238"/>
                  </a:cubicBezTo>
                  <a:cubicBezTo>
                    <a:pt x="575" y="240"/>
                    <a:pt x="576" y="241"/>
                    <a:pt x="576" y="243"/>
                  </a:cubicBezTo>
                  <a:cubicBezTo>
                    <a:pt x="577" y="246"/>
                    <a:pt x="577" y="248"/>
                    <a:pt x="577" y="251"/>
                  </a:cubicBezTo>
                  <a:cubicBezTo>
                    <a:pt x="577" y="253"/>
                    <a:pt x="577" y="256"/>
                    <a:pt x="576" y="258"/>
                  </a:cubicBezTo>
                  <a:cubicBezTo>
                    <a:pt x="576" y="260"/>
                    <a:pt x="575" y="262"/>
                    <a:pt x="575" y="263"/>
                  </a:cubicBezTo>
                  <a:cubicBezTo>
                    <a:pt x="575" y="264"/>
                    <a:pt x="575" y="265"/>
                    <a:pt x="574" y="266"/>
                  </a:cubicBezTo>
                  <a:cubicBezTo>
                    <a:pt x="573" y="267"/>
                    <a:pt x="573" y="269"/>
                    <a:pt x="572" y="271"/>
                  </a:cubicBezTo>
                  <a:cubicBezTo>
                    <a:pt x="571" y="271"/>
                    <a:pt x="571" y="272"/>
                    <a:pt x="571" y="272"/>
                  </a:cubicBezTo>
                  <a:cubicBezTo>
                    <a:pt x="569" y="274"/>
                    <a:pt x="568" y="276"/>
                    <a:pt x="566" y="278"/>
                  </a:cubicBezTo>
                  <a:cubicBezTo>
                    <a:pt x="353" y="491"/>
                    <a:pt x="353" y="491"/>
                    <a:pt x="353" y="491"/>
                  </a:cubicBezTo>
                  <a:cubicBezTo>
                    <a:pt x="346" y="498"/>
                    <a:pt x="336" y="502"/>
                    <a:pt x="326" y="5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</a:endParaRPr>
            </a:p>
          </p:txBody>
        </p:sp>
      </p:grpSp>
      <p:pic>
        <p:nvPicPr>
          <p:cNvPr id="72" name="Picture 7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18755" y="2082421"/>
            <a:ext cx="650163" cy="653584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50418" y="1970531"/>
            <a:ext cx="387200" cy="51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57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2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3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7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9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100"/>
                            </p:stCondLst>
                            <p:childTnLst>
                              <p:par>
                                <p:cTn id="6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503" y="112295"/>
            <a:ext cx="992160" cy="978568"/>
          </a:xfrm>
          <a:prstGeom prst="rect">
            <a:avLst/>
          </a:prstGeom>
        </p:spPr>
      </p:pic>
      <p:sp>
        <p:nvSpPr>
          <p:cNvPr id="15" name="Google Shape;88;p13">
            <a:extLst>
              <a:ext uri="{FF2B5EF4-FFF2-40B4-BE49-F238E27FC236}">
                <a16:creationId xmlns:a16="http://schemas.microsoft.com/office/drawing/2014/main" id="{A095F428-2271-49CD-BF03-3F3E91CF6FE1}"/>
              </a:ext>
            </a:extLst>
          </p:cNvPr>
          <p:cNvSpPr txBox="1">
            <a:spLocks/>
          </p:cNvSpPr>
          <p:nvPr/>
        </p:nvSpPr>
        <p:spPr>
          <a:xfrm>
            <a:off x="842625" y="262850"/>
            <a:ext cx="6034500" cy="7443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2800" b="1" i="1" u="sng" dirty="0" smtClean="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Traction</a:t>
            </a:r>
            <a:endParaRPr lang="en-IN" sz="6600" b="1" i="1" u="sng" dirty="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-10016163" y="1573510"/>
            <a:ext cx="3602404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Google Shape;232;p21"/>
          <p:cNvGraphicFramePr/>
          <p:nvPr>
            <p:extLst>
              <p:ext uri="{D42A27DB-BD31-4B8C-83A1-F6EECF244321}">
                <p14:modId xmlns:p14="http://schemas.microsoft.com/office/powerpoint/2010/main" val="1228751250"/>
              </p:ext>
            </p:extLst>
          </p:nvPr>
        </p:nvGraphicFramePr>
        <p:xfrm>
          <a:off x="1614292" y="1290918"/>
          <a:ext cx="9044742" cy="518196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0149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14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49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78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Name of Product</a:t>
                      </a:r>
                      <a:endParaRPr sz="1400" dirty="0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Total Market Size</a:t>
                      </a:r>
                      <a:endParaRPr sz="1400" dirty="0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Target Market Size at the end of 12 months</a:t>
                      </a:r>
                      <a:endParaRPr sz="1200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7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</a:t>
                      </a:r>
                      <a:r>
                        <a:rPr lang="en-US" sz="16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wnacar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37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Ownabike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20,000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37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</a:t>
                      </a:r>
                      <a:r>
                        <a:rPr lang="en-US" sz="16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uymycar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500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37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</a:t>
                      </a:r>
                      <a:r>
                        <a:rPr lang="en-US" sz="16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uymybike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40,000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148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Locomo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25,00,00,000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37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Real Roadies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25,00,000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37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</a:t>
                      </a:r>
                      <a:r>
                        <a:rPr lang="en-US" sz="1600" dirty="0" err="1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alzmate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28,000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Myshowroom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28,000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34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</a:t>
                      </a:r>
                      <a:r>
                        <a:rPr lang="en-US" sz="1600" dirty="0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uto24.news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2,00,00,000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8,00,000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137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V Auto Mall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5,00,000</a:t>
                      </a:r>
                      <a:endParaRPr sz="16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500</a:t>
                      </a:r>
                      <a:endParaRPr sz="16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667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635</Words>
  <Application>Microsoft Office PowerPoint</Application>
  <PresentationFormat>Widescreen</PresentationFormat>
  <Paragraphs>203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Montserrat</vt:lpstr>
      <vt:lpstr>Open Sans Light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63</cp:revision>
  <dcterms:created xsi:type="dcterms:W3CDTF">2021-02-04T04:45:49Z</dcterms:created>
  <dcterms:modified xsi:type="dcterms:W3CDTF">2021-02-13T02:16:19Z</dcterms:modified>
</cp:coreProperties>
</file>

<file path=docProps/thumbnail.jpeg>
</file>